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theme/theme2.xml" ContentType="application/vnd.openxmlformats-officedocument.theme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  <p:sldMasterId id="2147483683" r:id="rId5"/>
    <p:sldMasterId id="2147483740" r:id="rId6"/>
  </p:sldMasterIdLst>
  <p:notesMasterIdLst>
    <p:notesMasterId r:id="rId27"/>
  </p:notesMasterIdLst>
  <p:handoutMasterIdLst>
    <p:handoutMasterId r:id="rId28"/>
  </p:handoutMasterIdLst>
  <p:sldIdLst>
    <p:sldId id="265" r:id="rId7"/>
    <p:sldId id="319" r:id="rId8"/>
    <p:sldId id="311" r:id="rId9"/>
    <p:sldId id="285" r:id="rId10"/>
    <p:sldId id="303" r:id="rId11"/>
    <p:sldId id="322" r:id="rId12"/>
    <p:sldId id="323" r:id="rId13"/>
    <p:sldId id="326" r:id="rId14"/>
    <p:sldId id="327" r:id="rId15"/>
    <p:sldId id="346" r:id="rId16"/>
    <p:sldId id="328" r:id="rId17"/>
    <p:sldId id="329" r:id="rId18"/>
    <p:sldId id="330" r:id="rId19"/>
    <p:sldId id="347" r:id="rId20"/>
    <p:sldId id="348" r:id="rId21"/>
    <p:sldId id="350" r:id="rId22"/>
    <p:sldId id="273" r:id="rId23"/>
    <p:sldId id="302" r:id="rId24"/>
    <p:sldId id="349" r:id="rId25"/>
    <p:sldId id="351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63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74787B"/>
    <a:srgbClr val="193C6A"/>
    <a:srgbClr val="3EA9DA"/>
    <a:srgbClr val="BBBC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5620"/>
    <p:restoredTop sz="94660"/>
  </p:normalViewPr>
  <p:slideViewPr>
    <p:cSldViewPr snapToGrid="0">
      <p:cViewPr varScale="1">
        <p:scale>
          <a:sx n="112" d="100"/>
          <a:sy n="112" d="100"/>
        </p:scale>
        <p:origin x="1110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>
        <p:guide orient="horz" pos="2863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" Type="http://schemas.openxmlformats.org/officeDocument/2006/relationships/customXml" Target="../customXml/item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8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urlan Bakirov" userId="ee6fdd7b-57fe-45c0-ada4-9a2949f5c9a3" providerId="ADAL" clId="{E5E481F2-5A27-4C66-8F14-9A8B82044190}"/>
    <pc:docChg chg="delSld modSld sldOrd">
      <pc:chgData name="Nurlan Bakirov" userId="ee6fdd7b-57fe-45c0-ada4-9a2949f5c9a3" providerId="ADAL" clId="{E5E481F2-5A27-4C66-8F14-9A8B82044190}" dt="2023-03-09T11:37:49.313" v="49" actId="14100"/>
      <pc:docMkLst>
        <pc:docMk/>
      </pc:docMkLst>
      <pc:sldChg chg="del">
        <pc:chgData name="Nurlan Bakirov" userId="ee6fdd7b-57fe-45c0-ada4-9a2949f5c9a3" providerId="ADAL" clId="{E5E481F2-5A27-4C66-8F14-9A8B82044190}" dt="2023-03-09T11:25:52.635" v="16" actId="2696"/>
        <pc:sldMkLst>
          <pc:docMk/>
          <pc:sldMk cId="0" sldId="259"/>
        </pc:sldMkLst>
      </pc:sldChg>
      <pc:sldChg chg="del">
        <pc:chgData name="Nurlan Bakirov" userId="ee6fdd7b-57fe-45c0-ada4-9a2949f5c9a3" providerId="ADAL" clId="{E5E481F2-5A27-4C66-8F14-9A8B82044190}" dt="2023-03-09T11:24:57.657" v="10" actId="2696"/>
        <pc:sldMkLst>
          <pc:docMk/>
          <pc:sldMk cId="0" sldId="260"/>
        </pc:sldMkLst>
      </pc:sldChg>
      <pc:sldChg chg="modSp mod">
        <pc:chgData name="Nurlan Bakirov" userId="ee6fdd7b-57fe-45c0-ada4-9a2949f5c9a3" providerId="ADAL" clId="{E5E481F2-5A27-4C66-8F14-9A8B82044190}" dt="2023-03-09T11:25:29.369" v="15" actId="20577"/>
        <pc:sldMkLst>
          <pc:docMk/>
          <pc:sldMk cId="2932885579" sldId="265"/>
        </pc:sldMkLst>
        <pc:spChg chg="mod">
          <ac:chgData name="Nurlan Bakirov" userId="ee6fdd7b-57fe-45c0-ada4-9a2949f5c9a3" providerId="ADAL" clId="{E5E481F2-5A27-4C66-8F14-9A8B82044190}" dt="2023-03-09T11:25:29.369" v="15" actId="20577"/>
          <ac:spMkLst>
            <pc:docMk/>
            <pc:sldMk cId="2932885579" sldId="265"/>
            <ac:spMk id="2" creationId="{D562AABE-C050-4547-9E0D-3FCC9098C007}"/>
          </ac:spMkLst>
        </pc:spChg>
        <pc:spChg chg="mod">
          <ac:chgData name="Nurlan Bakirov" userId="ee6fdd7b-57fe-45c0-ada4-9a2949f5c9a3" providerId="ADAL" clId="{E5E481F2-5A27-4C66-8F14-9A8B82044190}" dt="2023-03-09T11:23:55.746" v="8" actId="1076"/>
          <ac:spMkLst>
            <pc:docMk/>
            <pc:sldMk cId="2932885579" sldId="265"/>
            <ac:spMk id="3" creationId="{B51070D1-0B04-9F40-84E2-8C48FD6074CE}"/>
          </ac:spMkLst>
        </pc:spChg>
      </pc:sldChg>
      <pc:sldChg chg="modSp mod">
        <pc:chgData name="Nurlan Bakirov" userId="ee6fdd7b-57fe-45c0-ada4-9a2949f5c9a3" providerId="ADAL" clId="{E5E481F2-5A27-4C66-8F14-9A8B82044190}" dt="2023-03-09T11:37:49.313" v="49" actId="14100"/>
        <pc:sldMkLst>
          <pc:docMk/>
          <pc:sldMk cId="0" sldId="273"/>
        </pc:sldMkLst>
        <pc:spChg chg="mod">
          <ac:chgData name="Nurlan Bakirov" userId="ee6fdd7b-57fe-45c0-ada4-9a2949f5c9a3" providerId="ADAL" clId="{E5E481F2-5A27-4C66-8F14-9A8B82044190}" dt="2023-03-09T11:37:49.313" v="49" actId="14100"/>
          <ac:spMkLst>
            <pc:docMk/>
            <pc:sldMk cId="0" sldId="273"/>
            <ac:spMk id="215" creationId="{00000000-0000-0000-0000-000000000000}"/>
          </ac:spMkLst>
        </pc:spChg>
      </pc:sldChg>
      <pc:sldChg chg="del">
        <pc:chgData name="Nurlan Bakirov" userId="ee6fdd7b-57fe-45c0-ada4-9a2949f5c9a3" providerId="ADAL" clId="{E5E481F2-5A27-4C66-8F14-9A8B82044190}" dt="2023-03-09T11:37:38.231" v="48" actId="47"/>
        <pc:sldMkLst>
          <pc:docMk/>
          <pc:sldMk cId="0" sldId="274"/>
        </pc:sldMkLst>
      </pc:sldChg>
      <pc:sldChg chg="ord">
        <pc:chgData name="Nurlan Bakirov" userId="ee6fdd7b-57fe-45c0-ada4-9a2949f5c9a3" providerId="ADAL" clId="{E5E481F2-5A27-4C66-8F14-9A8B82044190}" dt="2023-03-09T11:29:36.981" v="23"/>
        <pc:sldMkLst>
          <pc:docMk/>
          <pc:sldMk cId="3312865282" sldId="285"/>
        </pc:sldMkLst>
      </pc:sldChg>
      <pc:sldChg chg="del">
        <pc:chgData name="Nurlan Bakirov" userId="ee6fdd7b-57fe-45c0-ada4-9a2949f5c9a3" providerId="ADAL" clId="{E5E481F2-5A27-4C66-8F14-9A8B82044190}" dt="2023-03-09T11:24:22.027" v="9" actId="47"/>
        <pc:sldMkLst>
          <pc:docMk/>
          <pc:sldMk cId="2409024009" sldId="296"/>
        </pc:sldMkLst>
      </pc:sldChg>
      <pc:sldChg chg="del">
        <pc:chgData name="Nurlan Bakirov" userId="ee6fdd7b-57fe-45c0-ada4-9a2949f5c9a3" providerId="ADAL" clId="{E5E481F2-5A27-4C66-8F14-9A8B82044190}" dt="2023-03-09T11:24:22.027" v="9" actId="47"/>
        <pc:sldMkLst>
          <pc:docMk/>
          <pc:sldMk cId="1713944038" sldId="298"/>
        </pc:sldMkLst>
      </pc:sldChg>
      <pc:sldChg chg="del">
        <pc:chgData name="Nurlan Bakirov" userId="ee6fdd7b-57fe-45c0-ada4-9a2949f5c9a3" providerId="ADAL" clId="{E5E481F2-5A27-4C66-8F14-9A8B82044190}" dt="2023-03-09T11:24:22.027" v="9" actId="47"/>
        <pc:sldMkLst>
          <pc:docMk/>
          <pc:sldMk cId="3181749213" sldId="299"/>
        </pc:sldMkLst>
      </pc:sldChg>
      <pc:sldChg chg="modSp mod">
        <pc:chgData name="Nurlan Bakirov" userId="ee6fdd7b-57fe-45c0-ada4-9a2949f5c9a3" providerId="ADAL" clId="{E5E481F2-5A27-4C66-8F14-9A8B82044190}" dt="2023-03-09T11:30:44.346" v="24" actId="14100"/>
        <pc:sldMkLst>
          <pc:docMk/>
          <pc:sldMk cId="3157058643" sldId="303"/>
        </pc:sldMkLst>
        <pc:spChg chg="mod">
          <ac:chgData name="Nurlan Bakirov" userId="ee6fdd7b-57fe-45c0-ada4-9a2949f5c9a3" providerId="ADAL" clId="{E5E481F2-5A27-4C66-8F14-9A8B82044190}" dt="2023-03-09T11:30:44.346" v="24" actId="14100"/>
          <ac:spMkLst>
            <pc:docMk/>
            <pc:sldMk cId="3157058643" sldId="303"/>
            <ac:spMk id="15" creationId="{1C57D3A5-389E-4CF3-B092-D3C671279CDA}"/>
          </ac:spMkLst>
        </pc:spChg>
      </pc:sldChg>
      <pc:sldChg chg="del">
        <pc:chgData name="Nurlan Bakirov" userId="ee6fdd7b-57fe-45c0-ada4-9a2949f5c9a3" providerId="ADAL" clId="{E5E481F2-5A27-4C66-8F14-9A8B82044190}" dt="2023-03-09T11:32:52.763" v="40" actId="47"/>
        <pc:sldMkLst>
          <pc:docMk/>
          <pc:sldMk cId="4078138715" sldId="308"/>
        </pc:sldMkLst>
      </pc:sldChg>
      <pc:sldChg chg="del">
        <pc:chgData name="Nurlan Bakirov" userId="ee6fdd7b-57fe-45c0-ada4-9a2949f5c9a3" providerId="ADAL" clId="{E5E481F2-5A27-4C66-8F14-9A8B82044190}" dt="2023-03-09T11:31:01.525" v="25" actId="47"/>
        <pc:sldMkLst>
          <pc:docMk/>
          <pc:sldMk cId="2534089379" sldId="310"/>
        </pc:sldMkLst>
      </pc:sldChg>
      <pc:sldChg chg="modSp mod">
        <pc:chgData name="Nurlan Bakirov" userId="ee6fdd7b-57fe-45c0-ada4-9a2949f5c9a3" providerId="ADAL" clId="{E5E481F2-5A27-4C66-8F14-9A8B82044190}" dt="2023-03-09T11:27:10.474" v="19" actId="14100"/>
        <pc:sldMkLst>
          <pc:docMk/>
          <pc:sldMk cId="2013306084" sldId="311"/>
        </pc:sldMkLst>
        <pc:spChg chg="mod">
          <ac:chgData name="Nurlan Bakirov" userId="ee6fdd7b-57fe-45c0-ada4-9a2949f5c9a3" providerId="ADAL" clId="{E5E481F2-5A27-4C66-8F14-9A8B82044190}" dt="2023-03-09T11:27:10.474" v="19" actId="14100"/>
          <ac:spMkLst>
            <pc:docMk/>
            <pc:sldMk cId="2013306084" sldId="311"/>
            <ac:spMk id="6" creationId="{76579735-9A8A-44F8-AA09-7D418628A1A1}"/>
          </ac:spMkLst>
        </pc:spChg>
      </pc:sldChg>
      <pc:sldChg chg="del">
        <pc:chgData name="Nurlan Bakirov" userId="ee6fdd7b-57fe-45c0-ada4-9a2949f5c9a3" providerId="ADAL" clId="{E5E481F2-5A27-4C66-8F14-9A8B82044190}" dt="2023-03-09T11:35:49.282" v="46" actId="47"/>
        <pc:sldMkLst>
          <pc:docMk/>
          <pc:sldMk cId="240674962" sldId="313"/>
        </pc:sldMkLst>
      </pc:sldChg>
      <pc:sldChg chg="del">
        <pc:chgData name="Nurlan Bakirov" userId="ee6fdd7b-57fe-45c0-ada4-9a2949f5c9a3" providerId="ADAL" clId="{E5E481F2-5A27-4C66-8F14-9A8B82044190}" dt="2023-03-09T11:35:49.982" v="47" actId="47"/>
        <pc:sldMkLst>
          <pc:docMk/>
          <pc:sldMk cId="76673442" sldId="314"/>
        </pc:sldMkLst>
      </pc:sldChg>
      <pc:sldChg chg="modSp mod">
        <pc:chgData name="Nurlan Bakirov" userId="ee6fdd7b-57fe-45c0-ada4-9a2949f5c9a3" providerId="ADAL" clId="{E5E481F2-5A27-4C66-8F14-9A8B82044190}" dt="2023-03-09T11:26:42.002" v="17" actId="1076"/>
        <pc:sldMkLst>
          <pc:docMk/>
          <pc:sldMk cId="2596912842" sldId="319"/>
        </pc:sldMkLst>
        <pc:spChg chg="mod">
          <ac:chgData name="Nurlan Bakirov" userId="ee6fdd7b-57fe-45c0-ada4-9a2949f5c9a3" providerId="ADAL" clId="{E5E481F2-5A27-4C66-8F14-9A8B82044190}" dt="2023-03-09T11:26:42.002" v="17" actId="1076"/>
          <ac:spMkLst>
            <pc:docMk/>
            <pc:sldMk cId="2596912842" sldId="319"/>
            <ac:spMk id="28" creationId="{B1AD8CEA-3FB2-4B4B-A3F8-3B8147E69185}"/>
          </ac:spMkLst>
        </pc:spChg>
      </pc:sldChg>
      <pc:sldChg chg="del">
        <pc:chgData name="Nurlan Bakirov" userId="ee6fdd7b-57fe-45c0-ada4-9a2949f5c9a3" providerId="ADAL" clId="{E5E481F2-5A27-4C66-8F14-9A8B82044190}" dt="2023-03-09T11:27:27.799" v="20" actId="2696"/>
        <pc:sldMkLst>
          <pc:docMk/>
          <pc:sldMk cId="2831829191" sldId="320"/>
        </pc:sldMkLst>
      </pc:sldChg>
      <pc:sldChg chg="del">
        <pc:chgData name="Nurlan Bakirov" userId="ee6fdd7b-57fe-45c0-ada4-9a2949f5c9a3" providerId="ADAL" clId="{E5E481F2-5A27-4C66-8F14-9A8B82044190}" dt="2023-03-09T11:27:37.372" v="21" actId="2696"/>
        <pc:sldMkLst>
          <pc:docMk/>
          <pc:sldMk cId="1877554675" sldId="321"/>
        </pc:sldMkLst>
      </pc:sldChg>
      <pc:sldChg chg="modSp mod">
        <pc:chgData name="Nurlan Bakirov" userId="ee6fdd7b-57fe-45c0-ada4-9a2949f5c9a3" providerId="ADAL" clId="{E5E481F2-5A27-4C66-8F14-9A8B82044190}" dt="2023-03-09T11:32:30.441" v="39" actId="1076"/>
        <pc:sldMkLst>
          <pc:docMk/>
          <pc:sldMk cId="1857391694" sldId="323"/>
        </pc:sldMkLst>
        <pc:spChg chg="mod">
          <ac:chgData name="Nurlan Bakirov" userId="ee6fdd7b-57fe-45c0-ada4-9a2949f5c9a3" providerId="ADAL" clId="{E5E481F2-5A27-4C66-8F14-9A8B82044190}" dt="2023-03-09T11:32:10.112" v="34" actId="1076"/>
          <ac:spMkLst>
            <pc:docMk/>
            <pc:sldMk cId="1857391694" sldId="323"/>
            <ac:spMk id="23" creationId="{2F8BDB9A-6E49-4052-924A-83FDD2B0A487}"/>
          </ac:spMkLst>
        </pc:spChg>
        <pc:spChg chg="mod">
          <ac:chgData name="Nurlan Bakirov" userId="ee6fdd7b-57fe-45c0-ada4-9a2949f5c9a3" providerId="ADAL" clId="{E5E481F2-5A27-4C66-8F14-9A8B82044190}" dt="2023-03-09T11:32:07.697" v="33" actId="1076"/>
          <ac:spMkLst>
            <pc:docMk/>
            <pc:sldMk cId="1857391694" sldId="323"/>
            <ac:spMk id="34" creationId="{38AA8C13-AFD3-4C46-AEA7-67BEBF73986D}"/>
          </ac:spMkLst>
        </pc:spChg>
        <pc:picChg chg="mod">
          <ac:chgData name="Nurlan Bakirov" userId="ee6fdd7b-57fe-45c0-ada4-9a2949f5c9a3" providerId="ADAL" clId="{E5E481F2-5A27-4C66-8F14-9A8B82044190}" dt="2023-03-09T11:32:20.362" v="37" actId="1076"/>
          <ac:picMkLst>
            <pc:docMk/>
            <pc:sldMk cId="1857391694" sldId="323"/>
            <ac:picMk id="87" creationId="{BA712089-DDBF-4741-BA71-63A6F987EA72}"/>
          </ac:picMkLst>
        </pc:picChg>
        <pc:picChg chg="mod">
          <ac:chgData name="Nurlan Bakirov" userId="ee6fdd7b-57fe-45c0-ada4-9a2949f5c9a3" providerId="ADAL" clId="{E5E481F2-5A27-4C66-8F14-9A8B82044190}" dt="2023-03-09T11:32:13.780" v="35" actId="1076"/>
          <ac:picMkLst>
            <pc:docMk/>
            <pc:sldMk cId="1857391694" sldId="323"/>
            <ac:picMk id="89" creationId="{C8671B21-B5F4-4BFE-A90B-A16041BB7F3D}"/>
          </ac:picMkLst>
        </pc:picChg>
        <pc:cxnChg chg="mod">
          <ac:chgData name="Nurlan Bakirov" userId="ee6fdd7b-57fe-45c0-ada4-9a2949f5c9a3" providerId="ADAL" clId="{E5E481F2-5A27-4C66-8F14-9A8B82044190}" dt="2023-03-09T11:32:30.441" v="39" actId="1076"/>
          <ac:cxnSpMkLst>
            <pc:docMk/>
            <pc:sldMk cId="1857391694" sldId="323"/>
            <ac:cxnSpMk id="38" creationId="{66F01420-E00A-46BC-9AE5-EDE89E81F291}"/>
          </ac:cxnSpMkLst>
        </pc:cxnChg>
        <pc:cxnChg chg="mod">
          <ac:chgData name="Nurlan Bakirov" userId="ee6fdd7b-57fe-45c0-ada4-9a2949f5c9a3" providerId="ADAL" clId="{E5E481F2-5A27-4C66-8F14-9A8B82044190}" dt="2023-03-09T11:32:17.529" v="36" actId="1076"/>
          <ac:cxnSpMkLst>
            <pc:docMk/>
            <pc:sldMk cId="1857391694" sldId="323"/>
            <ac:cxnSpMk id="40" creationId="{CD210877-354A-400E-B4FF-A1264FC8AB56}"/>
          </ac:cxnSpMkLst>
        </pc:cxnChg>
      </pc:sldChg>
      <pc:sldChg chg="del">
        <pc:chgData name="Nurlan Bakirov" userId="ee6fdd7b-57fe-45c0-ada4-9a2949f5c9a3" providerId="ADAL" clId="{E5E481F2-5A27-4C66-8F14-9A8B82044190}" dt="2023-03-09T11:33:01.091" v="41" actId="47"/>
        <pc:sldMkLst>
          <pc:docMk/>
          <pc:sldMk cId="4005471376" sldId="325"/>
        </pc:sldMkLst>
      </pc:sldChg>
      <pc:sldChg chg="del">
        <pc:chgData name="Nurlan Bakirov" userId="ee6fdd7b-57fe-45c0-ada4-9a2949f5c9a3" providerId="ADAL" clId="{E5E481F2-5A27-4C66-8F14-9A8B82044190}" dt="2023-03-09T11:35:45.494" v="42" actId="47"/>
        <pc:sldMkLst>
          <pc:docMk/>
          <pc:sldMk cId="3929740940" sldId="331"/>
        </pc:sldMkLst>
      </pc:sldChg>
      <pc:sldChg chg="del">
        <pc:chgData name="Nurlan Bakirov" userId="ee6fdd7b-57fe-45c0-ada4-9a2949f5c9a3" providerId="ADAL" clId="{E5E481F2-5A27-4C66-8F14-9A8B82044190}" dt="2023-03-09T11:35:46.490" v="43" actId="47"/>
        <pc:sldMkLst>
          <pc:docMk/>
          <pc:sldMk cId="588637677" sldId="332"/>
        </pc:sldMkLst>
      </pc:sldChg>
      <pc:sldChg chg="del">
        <pc:chgData name="Nurlan Bakirov" userId="ee6fdd7b-57fe-45c0-ada4-9a2949f5c9a3" providerId="ADAL" clId="{E5E481F2-5A27-4C66-8F14-9A8B82044190}" dt="2023-03-09T11:35:47.614" v="44" actId="47"/>
        <pc:sldMkLst>
          <pc:docMk/>
          <pc:sldMk cId="1318044642" sldId="333"/>
        </pc:sldMkLst>
      </pc:sldChg>
      <pc:sldChg chg="del">
        <pc:chgData name="Nurlan Bakirov" userId="ee6fdd7b-57fe-45c0-ada4-9a2949f5c9a3" providerId="ADAL" clId="{E5E481F2-5A27-4C66-8F14-9A8B82044190}" dt="2023-03-09T11:35:48.447" v="45" actId="47"/>
        <pc:sldMkLst>
          <pc:docMk/>
          <pc:sldMk cId="271807450" sldId="334"/>
        </pc:sldMkLst>
      </pc:sldChg>
      <pc:sldMasterChg chg="delSldLayout">
        <pc:chgData name="Nurlan Bakirov" userId="ee6fdd7b-57fe-45c0-ada4-9a2949f5c9a3" providerId="ADAL" clId="{E5E481F2-5A27-4C66-8F14-9A8B82044190}" dt="2023-03-09T11:37:38.231" v="48" actId="47"/>
        <pc:sldMasterMkLst>
          <pc:docMk/>
          <pc:sldMasterMk cId="1834508612" sldId="2147483740"/>
        </pc:sldMasterMkLst>
        <pc:sldLayoutChg chg="del">
          <pc:chgData name="Nurlan Bakirov" userId="ee6fdd7b-57fe-45c0-ada4-9a2949f5c9a3" providerId="ADAL" clId="{E5E481F2-5A27-4C66-8F14-9A8B82044190}" dt="2023-03-09T11:37:38.231" v="48" actId="47"/>
          <pc:sldLayoutMkLst>
            <pc:docMk/>
            <pc:sldMasterMk cId="1834508612" sldId="2147483740"/>
            <pc:sldLayoutMk cId="557338159" sldId="2147483741"/>
          </pc:sldLayoutMkLst>
        </pc:sldLayoutChg>
        <pc:sldLayoutChg chg="del">
          <pc:chgData name="Nurlan Bakirov" userId="ee6fdd7b-57fe-45c0-ada4-9a2949f5c9a3" providerId="ADAL" clId="{E5E481F2-5A27-4C66-8F14-9A8B82044190}" dt="2023-03-09T11:24:57.657" v="10" actId="2696"/>
          <pc:sldLayoutMkLst>
            <pc:docMk/>
            <pc:sldMasterMk cId="1834508612" sldId="2147483740"/>
            <pc:sldLayoutMk cId="488111797" sldId="2147483744"/>
          </pc:sldLayoutMkLst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2359A3A-5D85-5641-8016-185AC390CD7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/>
              <a:t>Business +Human Rights Asia PP Template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5C53C19-6660-0149-BC43-21099BE86AD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FB232A0-5EBF-DA42-9A9B-EE6875D1247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77CAFA-22EB-8440-B0B2-EDFA7FFFF5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465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4FA9FE-C8AE-0F43-8D00-D34813D14ABA}" type="datetimeFigureOut">
              <a:rPr lang="en-US" smtClean="0"/>
              <a:t>3/9/2023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C2F9C7-3FCF-4945-9F38-B75F33D62B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46746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Cover Option 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C2F9C7-3FCF-4945-9F38-B75F33D62B0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79216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ru-RU" dirty="0"/>
              <a:t>Мы также наблюдаем примеры того, как расширение личной свободы и соблюдения прав человека в некоторых регионах мира, отдельных странах приводят к процветанию и безопасности экономик. Население получило ряд гарантий, которые благоприятно влияют на соблюдение прав человека: демократические свободы, надлежащее управление, верховенство закона, права собственности, гражданское общество. Таким образом создаются плодородные условия для роста частного сектора. Рынки процветают и стабилизируются, появляются потребители, которые раньше не имели к ним доступ из-за плохой работы системы и коррупции. Личная свобода способствует экономическому развитию. </a:t>
            </a:r>
          </a:p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DAE5FABD-26C8-4F74-B1E3-45BC91BC9D7B}" type="slidenum">
              <a:rPr lang="ru-RU" smtClean="0"/>
              <a:pPr rtl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41460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DAE5FABD-26C8-4F74-B1E3-45BC91BC9D7B}" type="slidenum">
              <a:rPr lang="ru-RU" smtClean="0"/>
              <a:pPr rtl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34160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DAE5FABD-26C8-4F74-B1E3-45BC91BC9D7B}" type="slidenum">
              <a:rPr lang="ru-RU" smtClean="0"/>
              <a:pPr rtl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46013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Руководящие принципы обеспечивают план действий, определяющий параметры, в рамках которых государства и компании должны разрабатывать политику, правила и процессы, исходя из их соответствующих ролей и конкретных обстоятельств.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Они также являются практическим руководством для компаний в отношении мер, которые им следует принимать для обеспечения уважения признанных на международном уровне прав человека и решения проблем оказываемого влияния.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E5FABD-26C8-4F74-B1E3-45BC91BC9D7B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236337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marL="0" marR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lang="ru-RU" sz="1800" noProof="1"/>
              <a:t>Национальные планы действий по реализации Руководящих принципов предпринимательской деятельности в аспекте прав человека помогают правительствам сформулировать ожидания от компаний в сфере прав человека, а компаниям – получить поддержку правительства в этой сфере, снизить риски конфликтных ситуаций в области прав человека. 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E5FABD-26C8-4F74-B1E3-45BC91BC9D7B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35481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marL="0" marR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lang="ru-RU" sz="1800" noProof="1"/>
              <a:t>В Руководящих принципах отсутствуют указания о том, каким образом государства должны их реализовывать. </a:t>
            </a:r>
          </a:p>
          <a:p>
            <a:pPr marL="0" marR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endParaRPr lang="ru-RU" sz="1800" noProof="1"/>
          </a:p>
          <a:p>
            <a:pPr marL="0" marR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lang="ru-RU" sz="1800" noProof="1"/>
              <a:t>Для практической реализации Руководящих принципов с учетом национальных особенностей каждой страны было решено начать разработку национальных планов действий. Первой страной, принявшей НПД, стала Великобритания.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E5FABD-26C8-4F74-B1E3-45BC91BC9D7B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001551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Одна из распространённых проблем в управлении государств — это отсутствие координации и обмена информацией между различными структурами в одной сфере. Это приводит к дублированию, нерациональному использованию ресурсов, неэффективному регулированию, и соответственно к многочисленным проблемам на практике.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E5FABD-26C8-4F74-B1E3-45BC91BC9D7B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185275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Национальный план действий должен содержать рекомендации бизнесу о том, какие правила и процедуры необходимо установить в компаниях для предотвращения риска нарушения прав человека. Эти рекомендации должны быть выработаны совместно с участием государственных органов, бизнеса и общественных организаций, включая представителей международных организаций.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E5FABD-26C8-4F74-B1E3-45BC91BC9D7B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720542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E5FABD-26C8-4F74-B1E3-45BC91BC9D7B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209593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Руководящих принципах четко указывается, что нормой является ответственное отношение компаний к уважению прав человека. Эта ответственность означает, что компании должны знать о возможном воздействии на права человека, избегать их нарушений и решать проблемы, связанные с любыми потенциальными или фактическими последствиями. Если предприятия обнаружат, что они нанесли вред или участвовали в его нанесении, им следует обеспечить или принять участие в эффективных процессах возмещения.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 компании возлагается ответственность за соблюдение прав человека, то есть, где бы они ни работали и каковы бы ни были их размер или сфера деятельности, они должны избегать ущемления прав других и решать проблемы, связанные с оказываемым ими влиянием. Эта ответственность существует независимо от того, выполняют ли свои обязательства государства. Когда происходят злоупотребления, жертвы должны иметь доступ к эффективным средствам правовой защиты через судебные и внесудебные механизмы рассмотрения жалоб.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E5FABD-26C8-4F74-B1E3-45BC91BC9D7B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36579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Ответственность за соблюдение прав человека является минимальной обязанностью, ожидаемой от всех компаний. Во многих государствах это отражается – полностью или частично – во внутреннем праве или нормативных предписаниях, касающихся предпринимательской деятельности. Компании обязаны соблюдать такое внутреннее законодательство.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Руководящие принципы предусматривают, что компании всегда должны относиться к риску совершения или содействия совершению серьезных злоупотреблений в области прав человека как к вопросу соблюдения правовых норм. Кроме того, хотя должная забота о правах человека и возмещение ущерба не всегда требуются законодательными положениями, они необходимы для понимания и демонстрации выполнения предприятием своих обязательств по соблюдению прав человека. Из-за невыполнения этой обязанности компании могут оказаться перед судом общественного мнения, включая работников, общественность, потребителей, гражданское общество и инвесторов. Таким образом, несоблюдение компанией прав человека, изложенных в Руководящих принципах, может привести к юридическим, финансовым и репутационным последствиям.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E5FABD-26C8-4F74-B1E3-45BC91BC9D7B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621883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6" name="Google Shape;206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E5FABD-26C8-4F74-B1E3-45BC91BC9D7B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8455397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рамках своей обязанности обеспечивать защиту от связанных с предпринимательской деятельностью злоупотреблений в области прав человека государства должны принимать надлежащие меры для обеспечения того, чтобы затрагиваемые стороны получали доступ к эффективным средствам правовой защиты в рамках судебной системы или с использованием соответствующих внесудебных или административных мер.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Помимо обеспечения средств правовой защиты в рамках законных процессов, если компании считают, что они нанесли вред или участвовали в его нанесении, они должны учредить в интересах отдельных лиц и общин, которые могут оказаться жертвами неблагоприятного воздействия, эффективные механизмы рассмотрения жалоб на оперативном уровне или принимать участие в их работе.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DAE5FABD-26C8-4F74-B1E3-45BC91BC9D7B}" type="slidenum">
              <a:rPr lang="ru-RU" smtClean="0"/>
              <a:pPr rtl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79916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e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Option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Background Light Blue">
            <a:extLst>
              <a:ext uri="{FF2B5EF4-FFF2-40B4-BE49-F238E27FC236}">
                <a16:creationId xmlns:a16="http://schemas.microsoft.com/office/drawing/2014/main" id="{24719306-6F63-C74C-87AE-C15DB78361B7}"/>
              </a:ext>
            </a:extLst>
          </p:cNvPr>
          <p:cNvSpPr/>
          <p:nvPr userDrawn="1"/>
        </p:nvSpPr>
        <p:spPr>
          <a:xfrm>
            <a:off x="8610599" y="0"/>
            <a:ext cx="3581400" cy="6858000"/>
          </a:xfrm>
          <a:prstGeom prst="rect">
            <a:avLst/>
          </a:prstGeom>
          <a:solidFill>
            <a:srgbClr val="3EA9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Background dark Blue">
            <a:extLst>
              <a:ext uri="{FF2B5EF4-FFF2-40B4-BE49-F238E27FC236}">
                <a16:creationId xmlns:a16="http://schemas.microsoft.com/office/drawing/2014/main" id="{3F58B594-80FC-D445-BB41-9962FAC2BE26}"/>
              </a:ext>
            </a:extLst>
          </p:cNvPr>
          <p:cNvSpPr/>
          <p:nvPr userDrawn="1"/>
        </p:nvSpPr>
        <p:spPr>
          <a:xfrm>
            <a:off x="0" y="0"/>
            <a:ext cx="8610599" cy="6858000"/>
          </a:xfrm>
          <a:prstGeom prst="rect">
            <a:avLst/>
          </a:prstGeom>
          <a:solidFill>
            <a:srgbClr val="193C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975AF48-A2C0-DE40-B1F5-B8359089A7D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27186" y="3850627"/>
            <a:ext cx="4571466" cy="1655762"/>
          </a:xfrm>
          <a:prstGeom prst="rect">
            <a:avLst/>
          </a:prstGeom>
        </p:spPr>
        <p:txBody>
          <a:bodyPr/>
          <a:lstStyle>
            <a:lvl1pPr marL="0" indent="0" algn="l">
              <a:lnSpc>
                <a:spcPct val="80000"/>
              </a:lnSpc>
              <a:buNone/>
              <a:defRPr sz="3000" b="0" i="0">
                <a:solidFill>
                  <a:srgbClr val="3EA9DA"/>
                </a:solidFill>
                <a:latin typeface="Marsden-Cm" pitchFamily="2" charset="77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Promoting responsible business practices</a:t>
            </a:r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19A9C78A-CE47-364C-9625-DADC43F0288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27186" y="2345243"/>
            <a:ext cx="5257799" cy="1193800"/>
          </a:xfrm>
          <a:prstGeom prst="rect">
            <a:avLst/>
          </a:prstGeom>
        </p:spPr>
        <p:txBody>
          <a:bodyPr anchor="b"/>
          <a:lstStyle>
            <a:lvl1pPr algn="l">
              <a:lnSpc>
                <a:spcPct val="80000"/>
              </a:lnSpc>
              <a:spcAft>
                <a:spcPts val="500"/>
              </a:spcAft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Business + Human Rights</a:t>
            </a:r>
            <a:endParaRPr lang="en-US" dirty="0"/>
          </a:p>
        </p:txBody>
      </p:sp>
      <p:pic>
        <p:nvPicPr>
          <p:cNvPr id="10" name="B+HR Asia UNDP Logo">
            <a:extLst>
              <a:ext uri="{FF2B5EF4-FFF2-40B4-BE49-F238E27FC236}">
                <a16:creationId xmlns:a16="http://schemas.microsoft.com/office/drawing/2014/main" id="{4F4D3382-849D-0E4C-AE1F-F5DD3296D94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8981855" y="2817893"/>
            <a:ext cx="2846341" cy="1222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3358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O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White Background">
            <a:extLst>
              <a:ext uri="{FF2B5EF4-FFF2-40B4-BE49-F238E27FC236}">
                <a16:creationId xmlns:a16="http://schemas.microsoft.com/office/drawing/2014/main" id="{24719306-6F63-C74C-87AE-C15DB78361B7}"/>
              </a:ext>
            </a:extLst>
          </p:cNvPr>
          <p:cNvSpPr/>
          <p:nvPr userDrawn="1"/>
        </p:nvSpPr>
        <p:spPr>
          <a:xfrm>
            <a:off x="8610599" y="0"/>
            <a:ext cx="35814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Blue Background">
            <a:extLst>
              <a:ext uri="{FF2B5EF4-FFF2-40B4-BE49-F238E27FC236}">
                <a16:creationId xmlns:a16="http://schemas.microsoft.com/office/drawing/2014/main" id="{3F58B594-80FC-D445-BB41-9962FAC2BE26}"/>
              </a:ext>
            </a:extLst>
          </p:cNvPr>
          <p:cNvSpPr/>
          <p:nvPr userDrawn="1"/>
        </p:nvSpPr>
        <p:spPr>
          <a:xfrm>
            <a:off x="0" y="0"/>
            <a:ext cx="8610599" cy="6858000"/>
          </a:xfrm>
          <a:prstGeom prst="rect">
            <a:avLst/>
          </a:prstGeom>
          <a:solidFill>
            <a:srgbClr val="193C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975AF48-A2C0-DE40-B1F5-B8359089A7D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27186" y="3850627"/>
            <a:ext cx="4571466" cy="1655762"/>
          </a:xfrm>
          <a:prstGeom prst="rect">
            <a:avLst/>
          </a:prstGeom>
        </p:spPr>
        <p:txBody>
          <a:bodyPr/>
          <a:lstStyle>
            <a:lvl1pPr marL="0" indent="0" algn="l">
              <a:lnSpc>
                <a:spcPct val="80000"/>
              </a:lnSpc>
              <a:buNone/>
              <a:defRPr sz="3000" b="0" i="0">
                <a:solidFill>
                  <a:srgbClr val="3EA9DA"/>
                </a:solidFill>
                <a:latin typeface="Marsden-Cm" pitchFamily="2" charset="77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Promoting responsible business practices</a:t>
            </a:r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19A9C78A-CE47-364C-9625-DADC43F0288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27186" y="2345243"/>
            <a:ext cx="5257799" cy="1193800"/>
          </a:xfrm>
          <a:prstGeom prst="rect">
            <a:avLst/>
          </a:prstGeom>
        </p:spPr>
        <p:txBody>
          <a:bodyPr anchor="b"/>
          <a:lstStyle>
            <a:lvl1pPr algn="l">
              <a:lnSpc>
                <a:spcPct val="80000"/>
              </a:lnSpc>
              <a:spcAft>
                <a:spcPts val="500"/>
              </a:spcAft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Business + Human Rights</a:t>
            </a:r>
            <a:endParaRPr lang="en-US" dirty="0"/>
          </a:p>
        </p:txBody>
      </p:sp>
      <p:pic>
        <p:nvPicPr>
          <p:cNvPr id="7" name="B+HR Asia UNDP Logo">
            <a:extLst>
              <a:ext uri="{FF2B5EF4-FFF2-40B4-BE49-F238E27FC236}">
                <a16:creationId xmlns:a16="http://schemas.microsoft.com/office/drawing/2014/main" id="{21B273E5-7BF0-8A4F-A40B-A5869770265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8982398" y="2818126"/>
            <a:ext cx="2845254" cy="1221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9723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ver O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White Background">
            <a:extLst>
              <a:ext uri="{FF2B5EF4-FFF2-40B4-BE49-F238E27FC236}">
                <a16:creationId xmlns:a16="http://schemas.microsoft.com/office/drawing/2014/main" id="{24719306-6F63-C74C-87AE-C15DB78361B7}"/>
              </a:ext>
            </a:extLst>
          </p:cNvPr>
          <p:cNvSpPr/>
          <p:nvPr userDrawn="1"/>
        </p:nvSpPr>
        <p:spPr>
          <a:xfrm>
            <a:off x="8610599" y="0"/>
            <a:ext cx="35814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Blue Background">
            <a:extLst>
              <a:ext uri="{FF2B5EF4-FFF2-40B4-BE49-F238E27FC236}">
                <a16:creationId xmlns:a16="http://schemas.microsoft.com/office/drawing/2014/main" id="{3F58B594-80FC-D445-BB41-9962FAC2BE26}"/>
              </a:ext>
            </a:extLst>
          </p:cNvPr>
          <p:cNvSpPr/>
          <p:nvPr userDrawn="1"/>
        </p:nvSpPr>
        <p:spPr>
          <a:xfrm>
            <a:off x="0" y="0"/>
            <a:ext cx="8610599" cy="6858000"/>
          </a:xfrm>
          <a:prstGeom prst="rect">
            <a:avLst/>
          </a:prstGeom>
          <a:solidFill>
            <a:srgbClr val="193C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975AF48-A2C0-DE40-B1F5-B8359089A7D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27186" y="3850627"/>
            <a:ext cx="4571466" cy="1655762"/>
          </a:xfrm>
          <a:prstGeom prst="rect">
            <a:avLst/>
          </a:prstGeom>
        </p:spPr>
        <p:txBody>
          <a:bodyPr/>
          <a:lstStyle>
            <a:lvl1pPr marL="0" indent="0" algn="l">
              <a:lnSpc>
                <a:spcPct val="80000"/>
              </a:lnSpc>
              <a:buNone/>
              <a:defRPr sz="3000" b="0" i="0">
                <a:solidFill>
                  <a:srgbClr val="3EA9DA"/>
                </a:solidFill>
                <a:latin typeface="Marsden-Cm" pitchFamily="2" charset="77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Promoting responsible business practices</a:t>
            </a:r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19A9C78A-CE47-364C-9625-DADC43F0288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27186" y="2345243"/>
            <a:ext cx="5257799" cy="1193800"/>
          </a:xfrm>
          <a:prstGeom prst="rect">
            <a:avLst/>
          </a:prstGeom>
        </p:spPr>
        <p:txBody>
          <a:bodyPr anchor="b"/>
          <a:lstStyle>
            <a:lvl1pPr algn="l">
              <a:lnSpc>
                <a:spcPct val="80000"/>
              </a:lnSpc>
              <a:spcAft>
                <a:spcPts val="500"/>
              </a:spcAft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Business + Human Rights</a:t>
            </a:r>
            <a:endParaRPr lang="en-US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6569D59-CE6C-FDAA-1407-E0BE97107E09}"/>
              </a:ext>
            </a:extLst>
          </p:cNvPr>
          <p:cNvGrpSpPr/>
          <p:nvPr userDrawn="1"/>
        </p:nvGrpSpPr>
        <p:grpSpPr>
          <a:xfrm>
            <a:off x="8982398" y="1743485"/>
            <a:ext cx="2845254" cy="3371030"/>
            <a:chOff x="8982398" y="1780669"/>
            <a:chExt cx="2845254" cy="3371030"/>
          </a:xfrm>
        </p:grpSpPr>
        <p:pic>
          <p:nvPicPr>
            <p:cNvPr id="13" name="B+HR Asia UNDP Logo">
              <a:extLst>
                <a:ext uri="{FF2B5EF4-FFF2-40B4-BE49-F238E27FC236}">
                  <a16:creationId xmlns:a16="http://schemas.microsoft.com/office/drawing/2014/main" id="{36C61102-B8AF-C8F2-0B6F-C1445A2356E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rcRect/>
            <a:stretch/>
          </p:blipFill>
          <p:spPr>
            <a:xfrm>
              <a:off x="8982398" y="1780669"/>
              <a:ext cx="2845254" cy="1221747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19E643B6-0D5B-41F9-139D-B3443E98024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9543676" y="3429000"/>
              <a:ext cx="1722699" cy="172269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076692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ver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">
            <a:extLst>
              <a:ext uri="{FF2B5EF4-FFF2-40B4-BE49-F238E27FC236}">
                <a16:creationId xmlns:a16="http://schemas.microsoft.com/office/drawing/2014/main" id="{A29100B0-B90F-7A46-A454-C94CC7E9948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279" y="0"/>
            <a:ext cx="12176681" cy="6849383"/>
          </a:xfrm>
          <a:prstGeom prst="rect">
            <a:avLst/>
          </a:prstGeom>
        </p:spPr>
      </p:pic>
      <p:sp>
        <p:nvSpPr>
          <p:cNvPr id="8" name="Filter">
            <a:extLst>
              <a:ext uri="{FF2B5EF4-FFF2-40B4-BE49-F238E27FC236}">
                <a16:creationId xmlns:a16="http://schemas.microsoft.com/office/drawing/2014/main" id="{3F58B594-80FC-D445-BB41-9962FAC2BE26}"/>
              </a:ext>
            </a:extLst>
          </p:cNvPr>
          <p:cNvSpPr/>
          <p:nvPr userDrawn="1"/>
        </p:nvSpPr>
        <p:spPr>
          <a:xfrm>
            <a:off x="0" y="0"/>
            <a:ext cx="8618052" cy="6858000"/>
          </a:xfrm>
          <a:prstGeom prst="rect">
            <a:avLst/>
          </a:prstGeom>
          <a:solidFill>
            <a:srgbClr val="193C6A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Background White">
            <a:extLst>
              <a:ext uri="{FF2B5EF4-FFF2-40B4-BE49-F238E27FC236}">
                <a16:creationId xmlns:a16="http://schemas.microsoft.com/office/drawing/2014/main" id="{24719306-6F63-C74C-87AE-C15DB78361B7}"/>
              </a:ext>
            </a:extLst>
          </p:cNvPr>
          <p:cNvSpPr/>
          <p:nvPr userDrawn="1"/>
        </p:nvSpPr>
        <p:spPr>
          <a:xfrm>
            <a:off x="8618052" y="0"/>
            <a:ext cx="3573947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975AF48-A2C0-DE40-B1F5-B8359089A7D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27186" y="3850627"/>
            <a:ext cx="4571466" cy="1655762"/>
          </a:xfrm>
          <a:prstGeom prst="rect">
            <a:avLst/>
          </a:prstGeom>
        </p:spPr>
        <p:txBody>
          <a:bodyPr/>
          <a:lstStyle>
            <a:lvl1pPr marL="0" indent="0" algn="l">
              <a:lnSpc>
                <a:spcPct val="80000"/>
              </a:lnSpc>
              <a:buNone/>
              <a:defRPr sz="3000" b="0" i="0">
                <a:solidFill>
                  <a:srgbClr val="3EA9DA"/>
                </a:solidFill>
                <a:latin typeface="Marsden-Cm" pitchFamily="2" charset="77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Promoting responsible business practices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0EABFF9-F602-334A-95F5-087C53356F7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27186" y="2345243"/>
            <a:ext cx="5257799" cy="1193800"/>
          </a:xfrm>
          <a:prstGeom prst="rect">
            <a:avLst/>
          </a:prstGeom>
        </p:spPr>
        <p:txBody>
          <a:bodyPr anchor="b"/>
          <a:lstStyle>
            <a:lvl1pPr algn="l">
              <a:lnSpc>
                <a:spcPct val="80000"/>
              </a:lnSpc>
              <a:spcAft>
                <a:spcPts val="500"/>
              </a:spcAft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Business + Human Rights</a:t>
            </a:r>
            <a:endParaRPr lang="en-US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3276810-133A-7FDC-6712-7545108CAA99}"/>
              </a:ext>
            </a:extLst>
          </p:cNvPr>
          <p:cNvGrpSpPr/>
          <p:nvPr userDrawn="1"/>
        </p:nvGrpSpPr>
        <p:grpSpPr>
          <a:xfrm>
            <a:off x="8982398" y="1743485"/>
            <a:ext cx="2845254" cy="3371030"/>
            <a:chOff x="8982398" y="1780669"/>
            <a:chExt cx="2845254" cy="3371030"/>
          </a:xfrm>
        </p:grpSpPr>
        <p:pic>
          <p:nvPicPr>
            <p:cNvPr id="13" name="B+HR Asia UNDP Logo">
              <a:extLst>
                <a:ext uri="{FF2B5EF4-FFF2-40B4-BE49-F238E27FC236}">
                  <a16:creationId xmlns:a16="http://schemas.microsoft.com/office/drawing/2014/main" id="{296F9D9C-FC3E-AB53-2A20-9EF3DB7C655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rcRect/>
            <a:stretch/>
          </p:blipFill>
          <p:spPr>
            <a:xfrm>
              <a:off x="8982398" y="1780669"/>
              <a:ext cx="2845254" cy="1221747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A39650A5-A7AF-3196-57FF-C2D7C33D683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9543676" y="3429000"/>
              <a:ext cx="1722699" cy="172269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324878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vider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Bottom Bar Light Blue">
            <a:extLst>
              <a:ext uri="{FF2B5EF4-FFF2-40B4-BE49-F238E27FC236}">
                <a16:creationId xmlns:a16="http://schemas.microsoft.com/office/drawing/2014/main" id="{D98B2A0C-51A0-7545-B60E-D76976C8EF25}"/>
              </a:ext>
            </a:extLst>
          </p:cNvPr>
          <p:cNvSpPr/>
          <p:nvPr userDrawn="1"/>
        </p:nvSpPr>
        <p:spPr>
          <a:xfrm>
            <a:off x="6111432" y="-1"/>
            <a:ext cx="6111433" cy="6853409"/>
          </a:xfrm>
          <a:prstGeom prst="rect">
            <a:avLst/>
          </a:prstGeom>
          <a:solidFill>
            <a:srgbClr val="3EA9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Bottom Bar dark blue">
            <a:extLst>
              <a:ext uri="{FF2B5EF4-FFF2-40B4-BE49-F238E27FC236}">
                <a16:creationId xmlns:a16="http://schemas.microsoft.com/office/drawing/2014/main" id="{3F58B594-80FC-D445-BB41-9962FAC2BE26}"/>
              </a:ext>
            </a:extLst>
          </p:cNvPr>
          <p:cNvSpPr/>
          <p:nvPr userDrawn="1"/>
        </p:nvSpPr>
        <p:spPr>
          <a:xfrm>
            <a:off x="0" y="-1"/>
            <a:ext cx="6096000" cy="6853410"/>
          </a:xfrm>
          <a:prstGeom prst="rect">
            <a:avLst/>
          </a:prstGeom>
          <a:solidFill>
            <a:srgbClr val="193C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Image">
            <a:extLst>
              <a:ext uri="{FF2B5EF4-FFF2-40B4-BE49-F238E27FC236}">
                <a16:creationId xmlns:a16="http://schemas.microsoft.com/office/drawing/2014/main" id="{B3E54F11-46ED-E340-B78A-7DABA6F1F4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2930" b="1977"/>
          <a:stretch/>
        </p:blipFill>
        <p:spPr>
          <a:xfrm>
            <a:off x="281651" y="322502"/>
            <a:ext cx="11615301" cy="6212993"/>
          </a:xfrm>
          <a:prstGeom prst="rect">
            <a:avLst/>
          </a:prstGeom>
        </p:spPr>
      </p:pic>
      <p:sp>
        <p:nvSpPr>
          <p:cNvPr id="10" name="Background">
            <a:extLst>
              <a:ext uri="{FF2B5EF4-FFF2-40B4-BE49-F238E27FC236}">
                <a16:creationId xmlns:a16="http://schemas.microsoft.com/office/drawing/2014/main" id="{C5B11989-E8B7-C045-BA7F-213850FA7914}"/>
              </a:ext>
            </a:extLst>
          </p:cNvPr>
          <p:cNvSpPr/>
          <p:nvPr userDrawn="1"/>
        </p:nvSpPr>
        <p:spPr>
          <a:xfrm>
            <a:off x="281652" y="322502"/>
            <a:ext cx="11628696" cy="6212993"/>
          </a:xfrm>
          <a:prstGeom prst="rect">
            <a:avLst/>
          </a:prstGeom>
          <a:solidFill>
            <a:srgbClr val="193C6A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itle">
            <a:extLst>
              <a:ext uri="{FF2B5EF4-FFF2-40B4-BE49-F238E27FC236}">
                <a16:creationId xmlns:a16="http://schemas.microsoft.com/office/drawing/2014/main" id="{E1AAD3BC-3E62-C240-8818-C6A911DBA4E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765433" y="2623834"/>
            <a:ext cx="4630271" cy="1610331"/>
          </a:xfrm>
          <a:prstGeom prst="rect">
            <a:avLst/>
          </a:prstGeom>
        </p:spPr>
        <p:txBody>
          <a:bodyPr/>
          <a:lstStyle>
            <a:lvl1pPr algn="ctr">
              <a:spcBef>
                <a:spcPts val="0"/>
              </a:spcBef>
              <a:buNone/>
              <a:defRPr lang="en-AU" sz="5500" b="1" i="0" spc="150" baseline="0" smtClean="0">
                <a:solidFill>
                  <a:schemeClr val="bg1"/>
                </a:solidFill>
                <a:effectLst/>
                <a:latin typeface="Marsden-Cm SemiBold" pitchFamily="2" charset="77"/>
              </a:defRPr>
            </a:lvl1pPr>
          </a:lstStyle>
          <a:p>
            <a:pPr lvl="0"/>
            <a:r>
              <a:rPr lang="en-GB" b="1" i="0">
                <a:latin typeface="Marsden-Cm SemiBold" pitchFamily="2" charset="77"/>
              </a:rPr>
              <a:t>INSERT </a:t>
            </a:r>
            <a:br>
              <a:rPr lang="en-GB" b="1" i="0">
                <a:latin typeface="Marsden-Cm SemiBold" pitchFamily="2" charset="77"/>
              </a:rPr>
            </a:br>
            <a:r>
              <a:rPr lang="en-GB" b="1" i="0">
                <a:latin typeface="Marsden-Cm SemiBold" pitchFamily="2" charset="77"/>
              </a:rPr>
              <a:t>CHAPTER TITLE</a:t>
            </a:r>
            <a:endParaRPr lang="en-GB"/>
          </a:p>
        </p:txBody>
      </p:sp>
      <p:sp>
        <p:nvSpPr>
          <p:cNvPr id="9" name="Presentation Tilte">
            <a:extLst>
              <a:ext uri="{FF2B5EF4-FFF2-40B4-BE49-F238E27FC236}">
                <a16:creationId xmlns:a16="http://schemas.microsoft.com/office/drawing/2014/main" id="{640F147D-F6EB-E046-863D-F2CF6A80EE2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55625" y="6140208"/>
            <a:ext cx="5524500" cy="395287"/>
          </a:xfrm>
          <a:prstGeom prst="rect">
            <a:avLst/>
          </a:prstGeom>
        </p:spPr>
        <p:txBody>
          <a:bodyPr anchor="ctr"/>
          <a:lstStyle>
            <a:lvl1pPr>
              <a:buNone/>
              <a:defRPr sz="1200" b="0" i="0" spc="150" baseline="0">
                <a:solidFill>
                  <a:schemeClr val="bg1"/>
                </a:solidFill>
                <a:latin typeface="Marsden-Cm" pitchFamily="2" charset="77"/>
              </a:defRPr>
            </a:lvl1pPr>
            <a:lvl2pPr>
              <a:buNone/>
              <a:defRPr sz="1200" b="0" i="0" spc="150" baseline="0">
                <a:solidFill>
                  <a:schemeClr val="bg1"/>
                </a:solidFill>
                <a:latin typeface="Marsden-Cm" pitchFamily="2" charset="77"/>
              </a:defRPr>
            </a:lvl2pPr>
            <a:lvl3pPr>
              <a:buNone/>
              <a:defRPr sz="1200" b="0" i="0" spc="150" baseline="0">
                <a:solidFill>
                  <a:schemeClr val="bg1"/>
                </a:solidFill>
                <a:latin typeface="Marsden-Cm" pitchFamily="2" charset="77"/>
              </a:defRPr>
            </a:lvl3pPr>
            <a:lvl4pPr>
              <a:buNone/>
              <a:defRPr sz="1200" b="0" i="0" spc="150" baseline="0">
                <a:solidFill>
                  <a:schemeClr val="bg1"/>
                </a:solidFill>
                <a:latin typeface="Marsden-Cm" pitchFamily="2" charset="77"/>
              </a:defRPr>
            </a:lvl4pPr>
            <a:lvl5pPr>
              <a:buNone/>
              <a:defRPr sz="1200" b="0" i="0" spc="150" baseline="0">
                <a:solidFill>
                  <a:schemeClr val="bg1"/>
                </a:solidFill>
                <a:latin typeface="Marsden-Cm" pitchFamily="2" charset="77"/>
              </a:defRPr>
            </a:lvl5pPr>
          </a:lstStyle>
          <a:p>
            <a:pPr lvl="0"/>
            <a:r>
              <a:rPr lang="en-GB"/>
              <a:t>Presentation Title</a:t>
            </a:r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E2445A-5D88-C441-A2E4-02AF93B05B6C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 Business + Human Rights 		</a:t>
            </a:r>
            <a:fld id="{F0B8C7CB-BDEC-0841-8D13-C311CC2B717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11493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ivider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Bottom Bar Light Blue">
            <a:extLst>
              <a:ext uri="{FF2B5EF4-FFF2-40B4-BE49-F238E27FC236}">
                <a16:creationId xmlns:a16="http://schemas.microsoft.com/office/drawing/2014/main" id="{D98B2A0C-51A0-7545-B60E-D76976C8EF25}"/>
              </a:ext>
            </a:extLst>
          </p:cNvPr>
          <p:cNvSpPr/>
          <p:nvPr userDrawn="1"/>
        </p:nvSpPr>
        <p:spPr>
          <a:xfrm>
            <a:off x="6111432" y="-1"/>
            <a:ext cx="6111433" cy="6853409"/>
          </a:xfrm>
          <a:prstGeom prst="rect">
            <a:avLst/>
          </a:prstGeom>
          <a:solidFill>
            <a:srgbClr val="3EA9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Bottom Bar dark blue">
            <a:extLst>
              <a:ext uri="{FF2B5EF4-FFF2-40B4-BE49-F238E27FC236}">
                <a16:creationId xmlns:a16="http://schemas.microsoft.com/office/drawing/2014/main" id="{3F58B594-80FC-D445-BB41-9962FAC2BE26}"/>
              </a:ext>
            </a:extLst>
          </p:cNvPr>
          <p:cNvSpPr/>
          <p:nvPr userDrawn="1"/>
        </p:nvSpPr>
        <p:spPr>
          <a:xfrm>
            <a:off x="0" y="-1"/>
            <a:ext cx="6096000" cy="6853410"/>
          </a:xfrm>
          <a:prstGeom prst="rect">
            <a:avLst/>
          </a:prstGeom>
          <a:solidFill>
            <a:srgbClr val="193C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Image">
            <a:extLst>
              <a:ext uri="{FF2B5EF4-FFF2-40B4-BE49-F238E27FC236}">
                <a16:creationId xmlns:a16="http://schemas.microsoft.com/office/drawing/2014/main" id="{B3E54F11-46ED-E340-B78A-7DABA6F1F4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2427" b="2524"/>
          <a:stretch/>
        </p:blipFill>
        <p:spPr>
          <a:xfrm>
            <a:off x="292902" y="322502"/>
            <a:ext cx="11617445" cy="6211285"/>
          </a:xfrm>
          <a:prstGeom prst="rect">
            <a:avLst/>
          </a:prstGeom>
        </p:spPr>
      </p:pic>
      <p:sp>
        <p:nvSpPr>
          <p:cNvPr id="10" name="Background">
            <a:extLst>
              <a:ext uri="{FF2B5EF4-FFF2-40B4-BE49-F238E27FC236}">
                <a16:creationId xmlns:a16="http://schemas.microsoft.com/office/drawing/2014/main" id="{C5B11989-E8B7-C045-BA7F-213850FA7914}"/>
              </a:ext>
            </a:extLst>
          </p:cNvPr>
          <p:cNvSpPr/>
          <p:nvPr userDrawn="1"/>
        </p:nvSpPr>
        <p:spPr>
          <a:xfrm>
            <a:off x="281652" y="322502"/>
            <a:ext cx="11628696" cy="6212993"/>
          </a:xfrm>
          <a:prstGeom prst="rect">
            <a:avLst/>
          </a:prstGeom>
          <a:solidFill>
            <a:srgbClr val="193C6A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itle">
            <a:extLst>
              <a:ext uri="{FF2B5EF4-FFF2-40B4-BE49-F238E27FC236}">
                <a16:creationId xmlns:a16="http://schemas.microsoft.com/office/drawing/2014/main" id="{E1AAD3BC-3E62-C240-8818-C6A911DBA4E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765433" y="2623834"/>
            <a:ext cx="4630271" cy="1610331"/>
          </a:xfrm>
          <a:prstGeom prst="rect">
            <a:avLst/>
          </a:prstGeom>
        </p:spPr>
        <p:txBody>
          <a:bodyPr/>
          <a:lstStyle>
            <a:lvl1pPr algn="ctr">
              <a:spcBef>
                <a:spcPts val="0"/>
              </a:spcBef>
              <a:buNone/>
              <a:defRPr lang="en-AU" sz="5500" b="1" i="0" spc="150" baseline="0" smtClean="0">
                <a:solidFill>
                  <a:schemeClr val="bg1"/>
                </a:solidFill>
                <a:effectLst/>
                <a:latin typeface="Marsden-Cm SemiBold" pitchFamily="2" charset="77"/>
              </a:defRPr>
            </a:lvl1pPr>
          </a:lstStyle>
          <a:p>
            <a:pPr lvl="0"/>
            <a:r>
              <a:rPr lang="en-GB" b="1" i="0">
                <a:latin typeface="Marsden-Cm SemiBold" pitchFamily="2" charset="77"/>
              </a:rPr>
              <a:t>INSERT </a:t>
            </a:r>
            <a:br>
              <a:rPr lang="en-GB" b="1" i="0">
                <a:latin typeface="Marsden-Cm SemiBold" pitchFamily="2" charset="77"/>
              </a:rPr>
            </a:br>
            <a:r>
              <a:rPr lang="en-GB" b="1" i="0">
                <a:latin typeface="Marsden-Cm SemiBold" pitchFamily="2" charset="77"/>
              </a:rPr>
              <a:t>CHAPTER TITLE</a:t>
            </a:r>
            <a:endParaRPr lang="en-GB"/>
          </a:p>
        </p:txBody>
      </p:sp>
      <p:sp>
        <p:nvSpPr>
          <p:cNvPr id="9" name="Presentation Tilte">
            <a:extLst>
              <a:ext uri="{FF2B5EF4-FFF2-40B4-BE49-F238E27FC236}">
                <a16:creationId xmlns:a16="http://schemas.microsoft.com/office/drawing/2014/main" id="{640F147D-F6EB-E046-863D-F2CF6A80EE2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55625" y="6140208"/>
            <a:ext cx="5524500" cy="395287"/>
          </a:xfrm>
          <a:prstGeom prst="rect">
            <a:avLst/>
          </a:prstGeom>
        </p:spPr>
        <p:txBody>
          <a:bodyPr anchor="ctr"/>
          <a:lstStyle>
            <a:lvl1pPr>
              <a:buNone/>
              <a:defRPr sz="1200" b="0" i="0" spc="150" baseline="0">
                <a:solidFill>
                  <a:schemeClr val="bg1"/>
                </a:solidFill>
                <a:latin typeface="Marsden-Cm" pitchFamily="2" charset="77"/>
              </a:defRPr>
            </a:lvl1pPr>
            <a:lvl2pPr>
              <a:buNone/>
              <a:defRPr sz="1200" b="0" i="0" spc="150" baseline="0">
                <a:solidFill>
                  <a:schemeClr val="bg1"/>
                </a:solidFill>
                <a:latin typeface="Marsden-Cm" pitchFamily="2" charset="77"/>
              </a:defRPr>
            </a:lvl2pPr>
            <a:lvl3pPr>
              <a:buNone/>
              <a:defRPr sz="1200" b="0" i="0" spc="150" baseline="0">
                <a:solidFill>
                  <a:schemeClr val="bg1"/>
                </a:solidFill>
                <a:latin typeface="Marsden-Cm" pitchFamily="2" charset="77"/>
              </a:defRPr>
            </a:lvl3pPr>
            <a:lvl4pPr>
              <a:buNone/>
              <a:defRPr sz="1200" b="0" i="0" spc="150" baseline="0">
                <a:solidFill>
                  <a:schemeClr val="bg1"/>
                </a:solidFill>
                <a:latin typeface="Marsden-Cm" pitchFamily="2" charset="77"/>
              </a:defRPr>
            </a:lvl4pPr>
            <a:lvl5pPr>
              <a:buNone/>
              <a:defRPr sz="1200" b="0" i="0" spc="150" baseline="0">
                <a:solidFill>
                  <a:schemeClr val="bg1"/>
                </a:solidFill>
                <a:latin typeface="Marsden-Cm" pitchFamily="2" charset="77"/>
              </a:defRPr>
            </a:lvl5pPr>
          </a:lstStyle>
          <a:p>
            <a:pPr lvl="0"/>
            <a:r>
              <a:rPr lang="en-GB"/>
              <a:t>Presentation Title</a:t>
            </a:r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E2445A-5D88-C441-A2E4-02AF93B05B6C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 Business + Human Rights 		</a:t>
            </a:r>
            <a:fld id="{F0B8C7CB-BDEC-0841-8D13-C311CC2B717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26802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Divider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Bottom Bar Light Blue">
            <a:extLst>
              <a:ext uri="{FF2B5EF4-FFF2-40B4-BE49-F238E27FC236}">
                <a16:creationId xmlns:a16="http://schemas.microsoft.com/office/drawing/2014/main" id="{D98B2A0C-51A0-7545-B60E-D76976C8EF25}"/>
              </a:ext>
            </a:extLst>
          </p:cNvPr>
          <p:cNvSpPr/>
          <p:nvPr userDrawn="1"/>
        </p:nvSpPr>
        <p:spPr>
          <a:xfrm>
            <a:off x="6111432" y="-1"/>
            <a:ext cx="6111433" cy="6853409"/>
          </a:xfrm>
          <a:prstGeom prst="rect">
            <a:avLst/>
          </a:prstGeom>
          <a:solidFill>
            <a:srgbClr val="3EA9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Bottom Bar dark blue">
            <a:extLst>
              <a:ext uri="{FF2B5EF4-FFF2-40B4-BE49-F238E27FC236}">
                <a16:creationId xmlns:a16="http://schemas.microsoft.com/office/drawing/2014/main" id="{3F58B594-80FC-D445-BB41-9962FAC2BE26}"/>
              </a:ext>
            </a:extLst>
          </p:cNvPr>
          <p:cNvSpPr/>
          <p:nvPr userDrawn="1"/>
        </p:nvSpPr>
        <p:spPr>
          <a:xfrm>
            <a:off x="0" y="-1"/>
            <a:ext cx="6096000" cy="6853410"/>
          </a:xfrm>
          <a:prstGeom prst="rect">
            <a:avLst/>
          </a:prstGeom>
          <a:solidFill>
            <a:srgbClr val="193C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Image">
            <a:extLst>
              <a:ext uri="{FF2B5EF4-FFF2-40B4-BE49-F238E27FC236}">
                <a16:creationId xmlns:a16="http://schemas.microsoft.com/office/drawing/2014/main" id="{B3E54F11-46ED-E340-B78A-7DABA6F1F4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2521" b="2521"/>
          <a:stretch/>
        </p:blipFill>
        <p:spPr>
          <a:xfrm>
            <a:off x="281652" y="322502"/>
            <a:ext cx="11628696" cy="6211285"/>
          </a:xfrm>
          <a:prstGeom prst="rect">
            <a:avLst/>
          </a:prstGeom>
        </p:spPr>
      </p:pic>
      <p:sp>
        <p:nvSpPr>
          <p:cNvPr id="10" name="Background">
            <a:extLst>
              <a:ext uri="{FF2B5EF4-FFF2-40B4-BE49-F238E27FC236}">
                <a16:creationId xmlns:a16="http://schemas.microsoft.com/office/drawing/2014/main" id="{C5B11989-E8B7-C045-BA7F-213850FA7914}"/>
              </a:ext>
            </a:extLst>
          </p:cNvPr>
          <p:cNvSpPr/>
          <p:nvPr userDrawn="1"/>
        </p:nvSpPr>
        <p:spPr>
          <a:xfrm>
            <a:off x="281652" y="322502"/>
            <a:ext cx="11628696" cy="6212993"/>
          </a:xfrm>
          <a:prstGeom prst="rect">
            <a:avLst/>
          </a:prstGeom>
          <a:solidFill>
            <a:srgbClr val="193C6A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itle">
            <a:extLst>
              <a:ext uri="{FF2B5EF4-FFF2-40B4-BE49-F238E27FC236}">
                <a16:creationId xmlns:a16="http://schemas.microsoft.com/office/drawing/2014/main" id="{E1AAD3BC-3E62-C240-8818-C6A911DBA4E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765433" y="2623834"/>
            <a:ext cx="4630271" cy="1610331"/>
          </a:xfrm>
          <a:prstGeom prst="rect">
            <a:avLst/>
          </a:prstGeom>
        </p:spPr>
        <p:txBody>
          <a:bodyPr/>
          <a:lstStyle>
            <a:lvl1pPr algn="ctr">
              <a:spcBef>
                <a:spcPts val="0"/>
              </a:spcBef>
              <a:buNone/>
              <a:defRPr lang="en-AU" sz="5500" b="1" i="0" spc="150" baseline="0" smtClean="0">
                <a:solidFill>
                  <a:schemeClr val="bg1"/>
                </a:solidFill>
                <a:effectLst/>
                <a:latin typeface="Marsden-Cm SemiBold" pitchFamily="2" charset="77"/>
              </a:defRPr>
            </a:lvl1pPr>
          </a:lstStyle>
          <a:p>
            <a:pPr lvl="0"/>
            <a:r>
              <a:rPr lang="en-GB" b="1" i="0">
                <a:latin typeface="Marsden-Cm SemiBold" pitchFamily="2" charset="77"/>
              </a:rPr>
              <a:t>INSERT </a:t>
            </a:r>
            <a:br>
              <a:rPr lang="en-GB" b="1" i="0">
                <a:latin typeface="Marsden-Cm SemiBold" pitchFamily="2" charset="77"/>
              </a:rPr>
            </a:br>
            <a:r>
              <a:rPr lang="en-GB" b="1" i="0">
                <a:latin typeface="Marsden-Cm SemiBold" pitchFamily="2" charset="77"/>
              </a:rPr>
              <a:t>CHAPTER TITLE</a:t>
            </a:r>
            <a:endParaRPr lang="en-GB"/>
          </a:p>
        </p:txBody>
      </p:sp>
      <p:sp>
        <p:nvSpPr>
          <p:cNvPr id="9" name="Presentation Tilte">
            <a:extLst>
              <a:ext uri="{FF2B5EF4-FFF2-40B4-BE49-F238E27FC236}">
                <a16:creationId xmlns:a16="http://schemas.microsoft.com/office/drawing/2014/main" id="{640F147D-F6EB-E046-863D-F2CF6A80EE2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55625" y="6140208"/>
            <a:ext cx="5524500" cy="395287"/>
          </a:xfrm>
          <a:prstGeom prst="rect">
            <a:avLst/>
          </a:prstGeom>
        </p:spPr>
        <p:txBody>
          <a:bodyPr anchor="ctr"/>
          <a:lstStyle>
            <a:lvl1pPr>
              <a:buNone/>
              <a:defRPr sz="1200" b="0" i="0" spc="150" baseline="0">
                <a:solidFill>
                  <a:schemeClr val="bg1"/>
                </a:solidFill>
                <a:latin typeface="Marsden-Cm" pitchFamily="2" charset="77"/>
              </a:defRPr>
            </a:lvl1pPr>
            <a:lvl2pPr>
              <a:buNone/>
              <a:defRPr sz="1200" b="0" i="0" spc="150" baseline="0">
                <a:solidFill>
                  <a:schemeClr val="bg1"/>
                </a:solidFill>
                <a:latin typeface="Marsden-Cm" pitchFamily="2" charset="77"/>
              </a:defRPr>
            </a:lvl2pPr>
            <a:lvl3pPr>
              <a:buNone/>
              <a:defRPr sz="1200" b="0" i="0" spc="150" baseline="0">
                <a:solidFill>
                  <a:schemeClr val="bg1"/>
                </a:solidFill>
                <a:latin typeface="Marsden-Cm" pitchFamily="2" charset="77"/>
              </a:defRPr>
            </a:lvl3pPr>
            <a:lvl4pPr>
              <a:buNone/>
              <a:defRPr sz="1200" b="0" i="0" spc="150" baseline="0">
                <a:solidFill>
                  <a:schemeClr val="bg1"/>
                </a:solidFill>
                <a:latin typeface="Marsden-Cm" pitchFamily="2" charset="77"/>
              </a:defRPr>
            </a:lvl4pPr>
            <a:lvl5pPr>
              <a:buNone/>
              <a:defRPr sz="1200" b="0" i="0" spc="150" baseline="0">
                <a:solidFill>
                  <a:schemeClr val="bg1"/>
                </a:solidFill>
                <a:latin typeface="Marsden-Cm" pitchFamily="2" charset="77"/>
              </a:defRPr>
            </a:lvl5pPr>
          </a:lstStyle>
          <a:p>
            <a:pPr lvl="0"/>
            <a:r>
              <a:rPr lang="en-GB"/>
              <a:t>Presentation Title</a:t>
            </a:r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E2445A-5D88-C441-A2E4-02AF93B05B6C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 Business + Human Rights 		</a:t>
            </a:r>
            <a:fld id="{F0B8C7CB-BDEC-0841-8D13-C311CC2B717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41869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Divider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Bottom Bar Light Blue">
            <a:extLst>
              <a:ext uri="{FF2B5EF4-FFF2-40B4-BE49-F238E27FC236}">
                <a16:creationId xmlns:a16="http://schemas.microsoft.com/office/drawing/2014/main" id="{D98B2A0C-51A0-7545-B60E-D76976C8EF25}"/>
              </a:ext>
            </a:extLst>
          </p:cNvPr>
          <p:cNvSpPr/>
          <p:nvPr userDrawn="1"/>
        </p:nvSpPr>
        <p:spPr>
          <a:xfrm>
            <a:off x="6111432" y="-1"/>
            <a:ext cx="6111433" cy="6853409"/>
          </a:xfrm>
          <a:prstGeom prst="rect">
            <a:avLst/>
          </a:prstGeom>
          <a:solidFill>
            <a:srgbClr val="3EA9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Bottom Bar dark blue">
            <a:extLst>
              <a:ext uri="{FF2B5EF4-FFF2-40B4-BE49-F238E27FC236}">
                <a16:creationId xmlns:a16="http://schemas.microsoft.com/office/drawing/2014/main" id="{3F58B594-80FC-D445-BB41-9962FAC2BE26}"/>
              </a:ext>
            </a:extLst>
          </p:cNvPr>
          <p:cNvSpPr/>
          <p:nvPr userDrawn="1"/>
        </p:nvSpPr>
        <p:spPr>
          <a:xfrm>
            <a:off x="0" y="-1"/>
            <a:ext cx="6096000" cy="6853410"/>
          </a:xfrm>
          <a:prstGeom prst="rect">
            <a:avLst/>
          </a:prstGeom>
          <a:solidFill>
            <a:srgbClr val="193C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Image">
            <a:extLst>
              <a:ext uri="{FF2B5EF4-FFF2-40B4-BE49-F238E27FC236}">
                <a16:creationId xmlns:a16="http://schemas.microsoft.com/office/drawing/2014/main" id="{B3E54F11-46ED-E340-B78A-7DABA6F1F4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2520" b="2496"/>
          <a:stretch/>
        </p:blipFill>
        <p:spPr>
          <a:xfrm>
            <a:off x="281652" y="322502"/>
            <a:ext cx="11628696" cy="6212993"/>
          </a:xfrm>
          <a:prstGeom prst="rect">
            <a:avLst/>
          </a:prstGeom>
        </p:spPr>
      </p:pic>
      <p:sp>
        <p:nvSpPr>
          <p:cNvPr id="10" name="Background">
            <a:extLst>
              <a:ext uri="{FF2B5EF4-FFF2-40B4-BE49-F238E27FC236}">
                <a16:creationId xmlns:a16="http://schemas.microsoft.com/office/drawing/2014/main" id="{C5B11989-E8B7-C045-BA7F-213850FA7914}"/>
              </a:ext>
            </a:extLst>
          </p:cNvPr>
          <p:cNvSpPr/>
          <p:nvPr userDrawn="1"/>
        </p:nvSpPr>
        <p:spPr>
          <a:xfrm>
            <a:off x="281652" y="322502"/>
            <a:ext cx="11628696" cy="6212993"/>
          </a:xfrm>
          <a:prstGeom prst="rect">
            <a:avLst/>
          </a:prstGeom>
          <a:solidFill>
            <a:srgbClr val="193C6A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itle">
            <a:extLst>
              <a:ext uri="{FF2B5EF4-FFF2-40B4-BE49-F238E27FC236}">
                <a16:creationId xmlns:a16="http://schemas.microsoft.com/office/drawing/2014/main" id="{E1AAD3BC-3E62-C240-8818-C6A911DBA4E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765433" y="2623834"/>
            <a:ext cx="4630271" cy="1610331"/>
          </a:xfrm>
          <a:prstGeom prst="rect">
            <a:avLst/>
          </a:prstGeom>
        </p:spPr>
        <p:txBody>
          <a:bodyPr/>
          <a:lstStyle>
            <a:lvl1pPr algn="ctr">
              <a:spcBef>
                <a:spcPts val="0"/>
              </a:spcBef>
              <a:buNone/>
              <a:defRPr lang="en-AU" sz="5500" b="1" i="0" spc="150" baseline="0" smtClean="0">
                <a:solidFill>
                  <a:schemeClr val="bg1"/>
                </a:solidFill>
                <a:effectLst/>
                <a:latin typeface="Marsden-Cm SemiBold" pitchFamily="2" charset="77"/>
              </a:defRPr>
            </a:lvl1pPr>
          </a:lstStyle>
          <a:p>
            <a:pPr lvl="0"/>
            <a:r>
              <a:rPr lang="en-GB" b="1" i="0">
                <a:latin typeface="Marsden-Cm SemiBold" pitchFamily="2" charset="77"/>
              </a:rPr>
              <a:t>INSERT </a:t>
            </a:r>
            <a:br>
              <a:rPr lang="en-GB" b="1" i="0">
                <a:latin typeface="Marsden-Cm SemiBold" pitchFamily="2" charset="77"/>
              </a:rPr>
            </a:br>
            <a:r>
              <a:rPr lang="en-GB" b="1" i="0">
                <a:latin typeface="Marsden-Cm SemiBold" pitchFamily="2" charset="77"/>
              </a:rPr>
              <a:t>CHAPTER TITLE</a:t>
            </a:r>
            <a:endParaRPr lang="en-GB"/>
          </a:p>
        </p:txBody>
      </p:sp>
      <p:sp>
        <p:nvSpPr>
          <p:cNvPr id="9" name="Presentation Tilte">
            <a:extLst>
              <a:ext uri="{FF2B5EF4-FFF2-40B4-BE49-F238E27FC236}">
                <a16:creationId xmlns:a16="http://schemas.microsoft.com/office/drawing/2014/main" id="{640F147D-F6EB-E046-863D-F2CF6A80EE2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55625" y="6140208"/>
            <a:ext cx="5524500" cy="395287"/>
          </a:xfrm>
          <a:prstGeom prst="rect">
            <a:avLst/>
          </a:prstGeom>
        </p:spPr>
        <p:txBody>
          <a:bodyPr anchor="ctr"/>
          <a:lstStyle>
            <a:lvl1pPr>
              <a:buNone/>
              <a:defRPr sz="1200" b="0" i="0" spc="150" baseline="0">
                <a:solidFill>
                  <a:schemeClr val="bg1"/>
                </a:solidFill>
                <a:latin typeface="Marsden-Cm" pitchFamily="2" charset="77"/>
              </a:defRPr>
            </a:lvl1pPr>
            <a:lvl2pPr>
              <a:buNone/>
              <a:defRPr sz="1200" b="0" i="0" spc="150" baseline="0">
                <a:solidFill>
                  <a:schemeClr val="bg1"/>
                </a:solidFill>
                <a:latin typeface="Marsden-Cm" pitchFamily="2" charset="77"/>
              </a:defRPr>
            </a:lvl2pPr>
            <a:lvl3pPr>
              <a:buNone/>
              <a:defRPr sz="1200" b="0" i="0" spc="150" baseline="0">
                <a:solidFill>
                  <a:schemeClr val="bg1"/>
                </a:solidFill>
                <a:latin typeface="Marsden-Cm" pitchFamily="2" charset="77"/>
              </a:defRPr>
            </a:lvl3pPr>
            <a:lvl4pPr>
              <a:buNone/>
              <a:defRPr sz="1200" b="0" i="0" spc="150" baseline="0">
                <a:solidFill>
                  <a:schemeClr val="bg1"/>
                </a:solidFill>
                <a:latin typeface="Marsden-Cm" pitchFamily="2" charset="77"/>
              </a:defRPr>
            </a:lvl4pPr>
            <a:lvl5pPr>
              <a:buNone/>
              <a:defRPr sz="1200" b="0" i="0" spc="150" baseline="0">
                <a:solidFill>
                  <a:schemeClr val="bg1"/>
                </a:solidFill>
                <a:latin typeface="Marsden-Cm" pitchFamily="2" charset="77"/>
              </a:defRPr>
            </a:lvl5pPr>
          </a:lstStyle>
          <a:p>
            <a:pPr lvl="0"/>
            <a:r>
              <a:rPr lang="en-GB"/>
              <a:t>Presentation Title</a:t>
            </a:r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E2445A-5D88-C441-A2E4-02AF93B05B6C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 Business + Human Rights 		</a:t>
            </a:r>
            <a:fld id="{F0B8C7CB-BDEC-0841-8D13-C311CC2B717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65341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Divider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Bottom Bar Light Blue">
            <a:extLst>
              <a:ext uri="{FF2B5EF4-FFF2-40B4-BE49-F238E27FC236}">
                <a16:creationId xmlns:a16="http://schemas.microsoft.com/office/drawing/2014/main" id="{D98B2A0C-51A0-7545-B60E-D76976C8EF25}"/>
              </a:ext>
            </a:extLst>
          </p:cNvPr>
          <p:cNvSpPr/>
          <p:nvPr userDrawn="1"/>
        </p:nvSpPr>
        <p:spPr>
          <a:xfrm>
            <a:off x="6111432" y="-1"/>
            <a:ext cx="6111433" cy="6853409"/>
          </a:xfrm>
          <a:prstGeom prst="rect">
            <a:avLst/>
          </a:prstGeom>
          <a:solidFill>
            <a:srgbClr val="3EA9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Bottom Bar dark blue">
            <a:extLst>
              <a:ext uri="{FF2B5EF4-FFF2-40B4-BE49-F238E27FC236}">
                <a16:creationId xmlns:a16="http://schemas.microsoft.com/office/drawing/2014/main" id="{3F58B594-80FC-D445-BB41-9962FAC2BE26}"/>
              </a:ext>
            </a:extLst>
          </p:cNvPr>
          <p:cNvSpPr/>
          <p:nvPr userDrawn="1"/>
        </p:nvSpPr>
        <p:spPr>
          <a:xfrm>
            <a:off x="0" y="-1"/>
            <a:ext cx="6096000" cy="6853410"/>
          </a:xfrm>
          <a:prstGeom prst="rect">
            <a:avLst/>
          </a:prstGeom>
          <a:solidFill>
            <a:srgbClr val="193C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Image">
            <a:extLst>
              <a:ext uri="{FF2B5EF4-FFF2-40B4-BE49-F238E27FC236}">
                <a16:creationId xmlns:a16="http://schemas.microsoft.com/office/drawing/2014/main" id="{B3E54F11-46ED-E340-B78A-7DABA6F1F4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2521" b="2521"/>
          <a:stretch/>
        </p:blipFill>
        <p:spPr>
          <a:xfrm>
            <a:off x="281652" y="322502"/>
            <a:ext cx="11628696" cy="6211285"/>
          </a:xfrm>
          <a:prstGeom prst="rect">
            <a:avLst/>
          </a:prstGeom>
        </p:spPr>
      </p:pic>
      <p:sp>
        <p:nvSpPr>
          <p:cNvPr id="10" name="Background">
            <a:extLst>
              <a:ext uri="{FF2B5EF4-FFF2-40B4-BE49-F238E27FC236}">
                <a16:creationId xmlns:a16="http://schemas.microsoft.com/office/drawing/2014/main" id="{C5B11989-E8B7-C045-BA7F-213850FA7914}"/>
              </a:ext>
            </a:extLst>
          </p:cNvPr>
          <p:cNvSpPr/>
          <p:nvPr userDrawn="1"/>
        </p:nvSpPr>
        <p:spPr>
          <a:xfrm>
            <a:off x="281652" y="322502"/>
            <a:ext cx="11628696" cy="6212993"/>
          </a:xfrm>
          <a:prstGeom prst="rect">
            <a:avLst/>
          </a:prstGeom>
          <a:solidFill>
            <a:srgbClr val="193C6A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itle">
            <a:extLst>
              <a:ext uri="{FF2B5EF4-FFF2-40B4-BE49-F238E27FC236}">
                <a16:creationId xmlns:a16="http://schemas.microsoft.com/office/drawing/2014/main" id="{E1AAD3BC-3E62-C240-8818-C6A911DBA4E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765433" y="2623834"/>
            <a:ext cx="4630271" cy="1610331"/>
          </a:xfrm>
          <a:prstGeom prst="rect">
            <a:avLst/>
          </a:prstGeom>
        </p:spPr>
        <p:txBody>
          <a:bodyPr/>
          <a:lstStyle>
            <a:lvl1pPr algn="ctr">
              <a:spcBef>
                <a:spcPts val="0"/>
              </a:spcBef>
              <a:buNone/>
              <a:defRPr lang="en-AU" sz="5500" b="1" i="0" spc="150" baseline="0" smtClean="0">
                <a:solidFill>
                  <a:schemeClr val="bg1"/>
                </a:solidFill>
                <a:effectLst/>
                <a:latin typeface="Marsden-Cm SemiBold" pitchFamily="2" charset="77"/>
              </a:defRPr>
            </a:lvl1pPr>
          </a:lstStyle>
          <a:p>
            <a:pPr lvl="0"/>
            <a:r>
              <a:rPr lang="en-GB" b="1" i="0">
                <a:latin typeface="Marsden-Cm SemiBold" pitchFamily="2" charset="77"/>
              </a:rPr>
              <a:t>INSERT </a:t>
            </a:r>
            <a:br>
              <a:rPr lang="en-GB" b="1" i="0">
                <a:latin typeface="Marsden-Cm SemiBold" pitchFamily="2" charset="77"/>
              </a:rPr>
            </a:br>
            <a:r>
              <a:rPr lang="en-GB" b="1" i="0">
                <a:latin typeface="Marsden-Cm SemiBold" pitchFamily="2" charset="77"/>
              </a:rPr>
              <a:t>CHAPTER TITLE</a:t>
            </a:r>
            <a:endParaRPr lang="en-GB"/>
          </a:p>
        </p:txBody>
      </p:sp>
      <p:sp>
        <p:nvSpPr>
          <p:cNvPr id="9" name="Presentation Tilte">
            <a:extLst>
              <a:ext uri="{FF2B5EF4-FFF2-40B4-BE49-F238E27FC236}">
                <a16:creationId xmlns:a16="http://schemas.microsoft.com/office/drawing/2014/main" id="{640F147D-F6EB-E046-863D-F2CF6A80EE2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55625" y="6140208"/>
            <a:ext cx="5524500" cy="395287"/>
          </a:xfrm>
          <a:prstGeom prst="rect">
            <a:avLst/>
          </a:prstGeom>
        </p:spPr>
        <p:txBody>
          <a:bodyPr anchor="ctr"/>
          <a:lstStyle>
            <a:lvl1pPr>
              <a:buNone/>
              <a:defRPr sz="1200" b="0" i="0" spc="150" baseline="0">
                <a:solidFill>
                  <a:schemeClr val="bg1"/>
                </a:solidFill>
                <a:latin typeface="Marsden-Cm" pitchFamily="2" charset="77"/>
              </a:defRPr>
            </a:lvl1pPr>
            <a:lvl2pPr>
              <a:buNone/>
              <a:defRPr sz="1200" b="0" i="0" spc="150" baseline="0">
                <a:solidFill>
                  <a:schemeClr val="bg1"/>
                </a:solidFill>
                <a:latin typeface="Marsden-Cm" pitchFamily="2" charset="77"/>
              </a:defRPr>
            </a:lvl2pPr>
            <a:lvl3pPr>
              <a:buNone/>
              <a:defRPr sz="1200" b="0" i="0" spc="150" baseline="0">
                <a:solidFill>
                  <a:schemeClr val="bg1"/>
                </a:solidFill>
                <a:latin typeface="Marsden-Cm" pitchFamily="2" charset="77"/>
              </a:defRPr>
            </a:lvl3pPr>
            <a:lvl4pPr>
              <a:buNone/>
              <a:defRPr sz="1200" b="0" i="0" spc="150" baseline="0">
                <a:solidFill>
                  <a:schemeClr val="bg1"/>
                </a:solidFill>
                <a:latin typeface="Marsden-Cm" pitchFamily="2" charset="77"/>
              </a:defRPr>
            </a:lvl4pPr>
            <a:lvl5pPr>
              <a:buNone/>
              <a:defRPr sz="1200" b="0" i="0" spc="150" baseline="0">
                <a:solidFill>
                  <a:schemeClr val="bg1"/>
                </a:solidFill>
                <a:latin typeface="Marsden-Cm" pitchFamily="2" charset="77"/>
              </a:defRPr>
            </a:lvl5pPr>
          </a:lstStyle>
          <a:p>
            <a:pPr lvl="0"/>
            <a:r>
              <a:rPr lang="en-GB"/>
              <a:t>Presentation Title</a:t>
            </a:r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E2445A-5D88-C441-A2E4-02AF93B05B6C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 Business + Human Rights 		</a:t>
            </a:r>
            <a:fld id="{F0B8C7CB-BDEC-0841-8D13-C311CC2B717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56692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Divider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Bottom Bar Light Blue">
            <a:extLst>
              <a:ext uri="{FF2B5EF4-FFF2-40B4-BE49-F238E27FC236}">
                <a16:creationId xmlns:a16="http://schemas.microsoft.com/office/drawing/2014/main" id="{D98B2A0C-51A0-7545-B60E-D76976C8EF25}"/>
              </a:ext>
            </a:extLst>
          </p:cNvPr>
          <p:cNvSpPr/>
          <p:nvPr userDrawn="1"/>
        </p:nvSpPr>
        <p:spPr>
          <a:xfrm>
            <a:off x="6111432" y="-1"/>
            <a:ext cx="6111433" cy="6853409"/>
          </a:xfrm>
          <a:prstGeom prst="rect">
            <a:avLst/>
          </a:prstGeom>
          <a:solidFill>
            <a:srgbClr val="3EA9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Bottom Bar dark blue">
            <a:extLst>
              <a:ext uri="{FF2B5EF4-FFF2-40B4-BE49-F238E27FC236}">
                <a16:creationId xmlns:a16="http://schemas.microsoft.com/office/drawing/2014/main" id="{3F58B594-80FC-D445-BB41-9962FAC2BE26}"/>
              </a:ext>
            </a:extLst>
          </p:cNvPr>
          <p:cNvSpPr/>
          <p:nvPr userDrawn="1"/>
        </p:nvSpPr>
        <p:spPr>
          <a:xfrm>
            <a:off x="0" y="-1"/>
            <a:ext cx="6096000" cy="6853410"/>
          </a:xfrm>
          <a:prstGeom prst="rect">
            <a:avLst/>
          </a:prstGeom>
          <a:solidFill>
            <a:srgbClr val="193C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Image">
            <a:extLst>
              <a:ext uri="{FF2B5EF4-FFF2-40B4-BE49-F238E27FC236}">
                <a16:creationId xmlns:a16="http://schemas.microsoft.com/office/drawing/2014/main" id="{B3E54F11-46ED-E340-B78A-7DABA6F1F4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2533" b="2510"/>
          <a:stretch/>
        </p:blipFill>
        <p:spPr>
          <a:xfrm>
            <a:off x="281652" y="322501"/>
            <a:ext cx="11628695" cy="6211286"/>
          </a:xfrm>
          <a:prstGeom prst="rect">
            <a:avLst/>
          </a:prstGeom>
        </p:spPr>
      </p:pic>
      <p:sp>
        <p:nvSpPr>
          <p:cNvPr id="10" name="Background">
            <a:extLst>
              <a:ext uri="{FF2B5EF4-FFF2-40B4-BE49-F238E27FC236}">
                <a16:creationId xmlns:a16="http://schemas.microsoft.com/office/drawing/2014/main" id="{C5B11989-E8B7-C045-BA7F-213850FA7914}"/>
              </a:ext>
            </a:extLst>
          </p:cNvPr>
          <p:cNvSpPr/>
          <p:nvPr userDrawn="1"/>
        </p:nvSpPr>
        <p:spPr>
          <a:xfrm>
            <a:off x="281652" y="322501"/>
            <a:ext cx="11628696" cy="6212993"/>
          </a:xfrm>
          <a:prstGeom prst="rect">
            <a:avLst/>
          </a:prstGeom>
          <a:solidFill>
            <a:srgbClr val="193C6A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itle">
            <a:extLst>
              <a:ext uri="{FF2B5EF4-FFF2-40B4-BE49-F238E27FC236}">
                <a16:creationId xmlns:a16="http://schemas.microsoft.com/office/drawing/2014/main" id="{E1AAD3BC-3E62-C240-8818-C6A911DBA4E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765433" y="2623834"/>
            <a:ext cx="4630271" cy="1610331"/>
          </a:xfrm>
          <a:prstGeom prst="rect">
            <a:avLst/>
          </a:prstGeom>
        </p:spPr>
        <p:txBody>
          <a:bodyPr/>
          <a:lstStyle>
            <a:lvl1pPr algn="ctr">
              <a:spcBef>
                <a:spcPts val="0"/>
              </a:spcBef>
              <a:buNone/>
              <a:defRPr lang="en-AU" sz="5500" b="1" i="0" spc="150" baseline="0" smtClean="0">
                <a:solidFill>
                  <a:schemeClr val="bg1"/>
                </a:solidFill>
                <a:effectLst/>
                <a:latin typeface="Marsden-Cm SemiBold" pitchFamily="2" charset="77"/>
              </a:defRPr>
            </a:lvl1pPr>
          </a:lstStyle>
          <a:p>
            <a:pPr lvl="0"/>
            <a:r>
              <a:rPr lang="en-GB" b="1" i="0">
                <a:latin typeface="Marsden-Cm SemiBold" pitchFamily="2" charset="77"/>
              </a:rPr>
              <a:t>INSERT </a:t>
            </a:r>
            <a:br>
              <a:rPr lang="en-GB" b="1" i="0">
                <a:latin typeface="Marsden-Cm SemiBold" pitchFamily="2" charset="77"/>
              </a:rPr>
            </a:br>
            <a:r>
              <a:rPr lang="en-GB" b="1" i="0">
                <a:latin typeface="Marsden-Cm SemiBold" pitchFamily="2" charset="77"/>
              </a:rPr>
              <a:t>CHAPTER TITLE</a:t>
            </a:r>
            <a:endParaRPr lang="en-GB"/>
          </a:p>
        </p:txBody>
      </p:sp>
      <p:sp>
        <p:nvSpPr>
          <p:cNvPr id="9" name="Presentation Tilte">
            <a:extLst>
              <a:ext uri="{FF2B5EF4-FFF2-40B4-BE49-F238E27FC236}">
                <a16:creationId xmlns:a16="http://schemas.microsoft.com/office/drawing/2014/main" id="{640F147D-F6EB-E046-863D-F2CF6A80EE2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55625" y="6140208"/>
            <a:ext cx="5524500" cy="395287"/>
          </a:xfrm>
          <a:prstGeom prst="rect">
            <a:avLst/>
          </a:prstGeom>
        </p:spPr>
        <p:txBody>
          <a:bodyPr anchor="ctr"/>
          <a:lstStyle>
            <a:lvl1pPr>
              <a:buNone/>
              <a:defRPr sz="1200" b="0" i="0" spc="150" baseline="0">
                <a:solidFill>
                  <a:schemeClr val="bg1"/>
                </a:solidFill>
                <a:latin typeface="Marsden-Cm" pitchFamily="2" charset="77"/>
              </a:defRPr>
            </a:lvl1pPr>
            <a:lvl2pPr>
              <a:buNone/>
              <a:defRPr sz="1200" b="0" i="0" spc="150" baseline="0">
                <a:solidFill>
                  <a:schemeClr val="bg1"/>
                </a:solidFill>
                <a:latin typeface="Marsden-Cm" pitchFamily="2" charset="77"/>
              </a:defRPr>
            </a:lvl2pPr>
            <a:lvl3pPr>
              <a:buNone/>
              <a:defRPr sz="1200" b="0" i="0" spc="150" baseline="0">
                <a:solidFill>
                  <a:schemeClr val="bg1"/>
                </a:solidFill>
                <a:latin typeface="Marsden-Cm" pitchFamily="2" charset="77"/>
              </a:defRPr>
            </a:lvl3pPr>
            <a:lvl4pPr>
              <a:buNone/>
              <a:defRPr sz="1200" b="0" i="0" spc="150" baseline="0">
                <a:solidFill>
                  <a:schemeClr val="bg1"/>
                </a:solidFill>
                <a:latin typeface="Marsden-Cm" pitchFamily="2" charset="77"/>
              </a:defRPr>
            </a:lvl4pPr>
            <a:lvl5pPr>
              <a:buNone/>
              <a:defRPr sz="1200" b="0" i="0" spc="150" baseline="0">
                <a:solidFill>
                  <a:schemeClr val="bg1"/>
                </a:solidFill>
                <a:latin typeface="Marsden-Cm" pitchFamily="2" charset="77"/>
              </a:defRPr>
            </a:lvl5pPr>
          </a:lstStyle>
          <a:p>
            <a:pPr lvl="0"/>
            <a:r>
              <a:rPr lang="en-GB"/>
              <a:t>Presentation Title</a:t>
            </a:r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E2445A-5D88-C441-A2E4-02AF93B05B6C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 Business + Human Rights 		</a:t>
            </a:r>
            <a:fld id="{F0B8C7CB-BDEC-0841-8D13-C311CC2B717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61191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Divider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Bottom Bar Light Blue">
            <a:extLst>
              <a:ext uri="{FF2B5EF4-FFF2-40B4-BE49-F238E27FC236}">
                <a16:creationId xmlns:a16="http://schemas.microsoft.com/office/drawing/2014/main" id="{D98B2A0C-51A0-7545-B60E-D76976C8EF25}"/>
              </a:ext>
            </a:extLst>
          </p:cNvPr>
          <p:cNvSpPr/>
          <p:nvPr userDrawn="1"/>
        </p:nvSpPr>
        <p:spPr>
          <a:xfrm>
            <a:off x="6111432" y="-1"/>
            <a:ext cx="6111433" cy="6853409"/>
          </a:xfrm>
          <a:prstGeom prst="rect">
            <a:avLst/>
          </a:prstGeom>
          <a:solidFill>
            <a:srgbClr val="3EA9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Bottom Bar dark blue">
            <a:extLst>
              <a:ext uri="{FF2B5EF4-FFF2-40B4-BE49-F238E27FC236}">
                <a16:creationId xmlns:a16="http://schemas.microsoft.com/office/drawing/2014/main" id="{3F58B594-80FC-D445-BB41-9962FAC2BE26}"/>
              </a:ext>
            </a:extLst>
          </p:cNvPr>
          <p:cNvSpPr/>
          <p:nvPr userDrawn="1"/>
        </p:nvSpPr>
        <p:spPr>
          <a:xfrm>
            <a:off x="0" y="-1"/>
            <a:ext cx="6096000" cy="6853410"/>
          </a:xfrm>
          <a:prstGeom prst="rect">
            <a:avLst/>
          </a:prstGeom>
          <a:solidFill>
            <a:srgbClr val="193C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Image">
            <a:extLst>
              <a:ext uri="{FF2B5EF4-FFF2-40B4-BE49-F238E27FC236}">
                <a16:creationId xmlns:a16="http://schemas.microsoft.com/office/drawing/2014/main" id="{B3E54F11-46ED-E340-B78A-7DABA6F1F4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2521" b="2521"/>
          <a:stretch/>
        </p:blipFill>
        <p:spPr>
          <a:xfrm>
            <a:off x="281652" y="322502"/>
            <a:ext cx="11628696" cy="6211285"/>
          </a:xfrm>
          <a:prstGeom prst="rect">
            <a:avLst/>
          </a:prstGeom>
        </p:spPr>
      </p:pic>
      <p:sp>
        <p:nvSpPr>
          <p:cNvPr id="10" name="Background">
            <a:extLst>
              <a:ext uri="{FF2B5EF4-FFF2-40B4-BE49-F238E27FC236}">
                <a16:creationId xmlns:a16="http://schemas.microsoft.com/office/drawing/2014/main" id="{C5B11989-E8B7-C045-BA7F-213850FA7914}"/>
              </a:ext>
            </a:extLst>
          </p:cNvPr>
          <p:cNvSpPr/>
          <p:nvPr userDrawn="1"/>
        </p:nvSpPr>
        <p:spPr>
          <a:xfrm>
            <a:off x="281652" y="322502"/>
            <a:ext cx="11628696" cy="6212993"/>
          </a:xfrm>
          <a:prstGeom prst="rect">
            <a:avLst/>
          </a:prstGeom>
          <a:solidFill>
            <a:srgbClr val="193C6A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itle">
            <a:extLst>
              <a:ext uri="{FF2B5EF4-FFF2-40B4-BE49-F238E27FC236}">
                <a16:creationId xmlns:a16="http://schemas.microsoft.com/office/drawing/2014/main" id="{E1AAD3BC-3E62-C240-8818-C6A911DBA4E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765433" y="2623834"/>
            <a:ext cx="4630271" cy="1610331"/>
          </a:xfrm>
          <a:prstGeom prst="rect">
            <a:avLst/>
          </a:prstGeom>
        </p:spPr>
        <p:txBody>
          <a:bodyPr/>
          <a:lstStyle>
            <a:lvl1pPr algn="ctr">
              <a:spcBef>
                <a:spcPts val="0"/>
              </a:spcBef>
              <a:buNone/>
              <a:defRPr lang="en-AU" sz="5500" b="1" i="0" spc="150" baseline="0" smtClean="0">
                <a:solidFill>
                  <a:schemeClr val="bg1"/>
                </a:solidFill>
                <a:effectLst/>
                <a:latin typeface="Marsden-Cm SemiBold" pitchFamily="2" charset="77"/>
              </a:defRPr>
            </a:lvl1pPr>
          </a:lstStyle>
          <a:p>
            <a:pPr lvl="0"/>
            <a:r>
              <a:rPr lang="en-GB" b="1" i="0">
                <a:latin typeface="Marsden-Cm SemiBold" pitchFamily="2" charset="77"/>
              </a:rPr>
              <a:t>INSERT </a:t>
            </a:r>
            <a:br>
              <a:rPr lang="en-GB" b="1" i="0">
                <a:latin typeface="Marsden-Cm SemiBold" pitchFamily="2" charset="77"/>
              </a:rPr>
            </a:br>
            <a:r>
              <a:rPr lang="en-GB" b="1" i="0">
                <a:latin typeface="Marsden-Cm SemiBold" pitchFamily="2" charset="77"/>
              </a:rPr>
              <a:t>CHAPTER TITLE</a:t>
            </a:r>
            <a:endParaRPr lang="en-GB"/>
          </a:p>
        </p:txBody>
      </p:sp>
      <p:sp>
        <p:nvSpPr>
          <p:cNvPr id="9" name="Presentation Tilte">
            <a:extLst>
              <a:ext uri="{FF2B5EF4-FFF2-40B4-BE49-F238E27FC236}">
                <a16:creationId xmlns:a16="http://schemas.microsoft.com/office/drawing/2014/main" id="{640F147D-F6EB-E046-863D-F2CF6A80EE2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55625" y="6140208"/>
            <a:ext cx="5524500" cy="395287"/>
          </a:xfrm>
          <a:prstGeom prst="rect">
            <a:avLst/>
          </a:prstGeom>
        </p:spPr>
        <p:txBody>
          <a:bodyPr anchor="ctr"/>
          <a:lstStyle>
            <a:lvl1pPr>
              <a:buNone/>
              <a:defRPr sz="1200" b="0" i="0" spc="150" baseline="0">
                <a:solidFill>
                  <a:schemeClr val="bg1"/>
                </a:solidFill>
                <a:latin typeface="Marsden-Cm" pitchFamily="2" charset="77"/>
              </a:defRPr>
            </a:lvl1pPr>
            <a:lvl2pPr>
              <a:buNone/>
              <a:defRPr sz="1200" b="0" i="0" spc="150" baseline="0">
                <a:solidFill>
                  <a:schemeClr val="bg1"/>
                </a:solidFill>
                <a:latin typeface="Marsden-Cm" pitchFamily="2" charset="77"/>
              </a:defRPr>
            </a:lvl2pPr>
            <a:lvl3pPr>
              <a:buNone/>
              <a:defRPr sz="1200" b="0" i="0" spc="150" baseline="0">
                <a:solidFill>
                  <a:schemeClr val="bg1"/>
                </a:solidFill>
                <a:latin typeface="Marsden-Cm" pitchFamily="2" charset="77"/>
              </a:defRPr>
            </a:lvl3pPr>
            <a:lvl4pPr>
              <a:buNone/>
              <a:defRPr sz="1200" b="0" i="0" spc="150" baseline="0">
                <a:solidFill>
                  <a:schemeClr val="bg1"/>
                </a:solidFill>
                <a:latin typeface="Marsden-Cm" pitchFamily="2" charset="77"/>
              </a:defRPr>
            </a:lvl4pPr>
            <a:lvl5pPr>
              <a:buNone/>
              <a:defRPr sz="1200" b="0" i="0" spc="150" baseline="0">
                <a:solidFill>
                  <a:schemeClr val="bg1"/>
                </a:solidFill>
                <a:latin typeface="Marsden-Cm" pitchFamily="2" charset="77"/>
              </a:defRPr>
            </a:lvl5pPr>
          </a:lstStyle>
          <a:p>
            <a:pPr lvl="0"/>
            <a:r>
              <a:rPr lang="en-GB"/>
              <a:t>Presentation Title</a:t>
            </a:r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E2445A-5D88-C441-A2E4-02AF93B05B6C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 Business + Human Rights 		</a:t>
            </a:r>
            <a:fld id="{F0B8C7CB-BDEC-0841-8D13-C311CC2B717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70971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Divider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Bottom Bar Light Blue">
            <a:extLst>
              <a:ext uri="{FF2B5EF4-FFF2-40B4-BE49-F238E27FC236}">
                <a16:creationId xmlns:a16="http://schemas.microsoft.com/office/drawing/2014/main" id="{D98B2A0C-51A0-7545-B60E-D76976C8EF25}"/>
              </a:ext>
            </a:extLst>
          </p:cNvPr>
          <p:cNvSpPr/>
          <p:nvPr userDrawn="1"/>
        </p:nvSpPr>
        <p:spPr>
          <a:xfrm>
            <a:off x="6111432" y="-1"/>
            <a:ext cx="6111433" cy="6853409"/>
          </a:xfrm>
          <a:prstGeom prst="rect">
            <a:avLst/>
          </a:prstGeom>
          <a:solidFill>
            <a:srgbClr val="3EA9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Bottom Bar dark blue">
            <a:extLst>
              <a:ext uri="{FF2B5EF4-FFF2-40B4-BE49-F238E27FC236}">
                <a16:creationId xmlns:a16="http://schemas.microsoft.com/office/drawing/2014/main" id="{3F58B594-80FC-D445-BB41-9962FAC2BE26}"/>
              </a:ext>
            </a:extLst>
          </p:cNvPr>
          <p:cNvSpPr/>
          <p:nvPr userDrawn="1"/>
        </p:nvSpPr>
        <p:spPr>
          <a:xfrm>
            <a:off x="0" y="-1"/>
            <a:ext cx="6096000" cy="6853410"/>
          </a:xfrm>
          <a:prstGeom prst="rect">
            <a:avLst/>
          </a:prstGeom>
          <a:solidFill>
            <a:srgbClr val="193C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262AA2-8021-4EBF-8651-2C05149FF72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b="5133"/>
          <a:stretch/>
        </p:blipFill>
        <p:spPr>
          <a:xfrm>
            <a:off x="281652" y="330100"/>
            <a:ext cx="11628696" cy="6205396"/>
          </a:xfrm>
          <a:prstGeom prst="rect">
            <a:avLst/>
          </a:prstGeom>
        </p:spPr>
      </p:pic>
      <p:sp>
        <p:nvSpPr>
          <p:cNvPr id="10" name="Background">
            <a:extLst>
              <a:ext uri="{FF2B5EF4-FFF2-40B4-BE49-F238E27FC236}">
                <a16:creationId xmlns:a16="http://schemas.microsoft.com/office/drawing/2014/main" id="{C5B11989-E8B7-C045-BA7F-213850FA7914}"/>
              </a:ext>
            </a:extLst>
          </p:cNvPr>
          <p:cNvSpPr/>
          <p:nvPr userDrawn="1"/>
        </p:nvSpPr>
        <p:spPr>
          <a:xfrm>
            <a:off x="281652" y="322502"/>
            <a:ext cx="11628696" cy="6212993"/>
          </a:xfrm>
          <a:prstGeom prst="rect">
            <a:avLst/>
          </a:prstGeom>
          <a:solidFill>
            <a:srgbClr val="193C6A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itle">
            <a:extLst>
              <a:ext uri="{FF2B5EF4-FFF2-40B4-BE49-F238E27FC236}">
                <a16:creationId xmlns:a16="http://schemas.microsoft.com/office/drawing/2014/main" id="{E1AAD3BC-3E62-C240-8818-C6A911DBA4E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765433" y="2623834"/>
            <a:ext cx="4630271" cy="1610331"/>
          </a:xfrm>
          <a:prstGeom prst="rect">
            <a:avLst/>
          </a:prstGeom>
        </p:spPr>
        <p:txBody>
          <a:bodyPr/>
          <a:lstStyle>
            <a:lvl1pPr algn="ctr">
              <a:spcBef>
                <a:spcPts val="0"/>
              </a:spcBef>
              <a:buNone/>
              <a:defRPr lang="en-AU" sz="5500" b="1" i="0" spc="150" baseline="0" smtClean="0">
                <a:solidFill>
                  <a:schemeClr val="bg1"/>
                </a:solidFill>
                <a:effectLst/>
                <a:latin typeface="Marsden-Cm SemiBold" pitchFamily="2" charset="77"/>
              </a:defRPr>
            </a:lvl1pPr>
          </a:lstStyle>
          <a:p>
            <a:pPr lvl="0"/>
            <a:r>
              <a:rPr lang="en-GB" b="1" i="0">
                <a:latin typeface="Marsden-Cm SemiBold" pitchFamily="2" charset="77"/>
              </a:rPr>
              <a:t>INSERT </a:t>
            </a:r>
            <a:br>
              <a:rPr lang="en-GB" b="1" i="0">
                <a:latin typeface="Marsden-Cm SemiBold" pitchFamily="2" charset="77"/>
              </a:rPr>
            </a:br>
            <a:r>
              <a:rPr lang="en-GB" b="1" i="0">
                <a:latin typeface="Marsden-Cm SemiBold" pitchFamily="2" charset="77"/>
              </a:rPr>
              <a:t>CHAPTER TITLE</a:t>
            </a:r>
            <a:endParaRPr lang="en-GB"/>
          </a:p>
        </p:txBody>
      </p:sp>
      <p:sp>
        <p:nvSpPr>
          <p:cNvPr id="9" name="Presentation Tilte">
            <a:extLst>
              <a:ext uri="{FF2B5EF4-FFF2-40B4-BE49-F238E27FC236}">
                <a16:creationId xmlns:a16="http://schemas.microsoft.com/office/drawing/2014/main" id="{640F147D-F6EB-E046-863D-F2CF6A80EE2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55625" y="6140208"/>
            <a:ext cx="5524500" cy="395287"/>
          </a:xfrm>
          <a:prstGeom prst="rect">
            <a:avLst/>
          </a:prstGeom>
        </p:spPr>
        <p:txBody>
          <a:bodyPr anchor="ctr"/>
          <a:lstStyle>
            <a:lvl1pPr>
              <a:buNone/>
              <a:defRPr sz="1200" b="0" i="0" spc="150" baseline="0">
                <a:solidFill>
                  <a:schemeClr val="bg1"/>
                </a:solidFill>
                <a:latin typeface="Marsden-Cm" pitchFamily="2" charset="77"/>
              </a:defRPr>
            </a:lvl1pPr>
            <a:lvl2pPr>
              <a:buNone/>
              <a:defRPr sz="1200" b="0" i="0" spc="150" baseline="0">
                <a:solidFill>
                  <a:schemeClr val="bg1"/>
                </a:solidFill>
                <a:latin typeface="Marsden-Cm" pitchFamily="2" charset="77"/>
              </a:defRPr>
            </a:lvl2pPr>
            <a:lvl3pPr>
              <a:buNone/>
              <a:defRPr sz="1200" b="0" i="0" spc="150" baseline="0">
                <a:solidFill>
                  <a:schemeClr val="bg1"/>
                </a:solidFill>
                <a:latin typeface="Marsden-Cm" pitchFamily="2" charset="77"/>
              </a:defRPr>
            </a:lvl3pPr>
            <a:lvl4pPr>
              <a:buNone/>
              <a:defRPr sz="1200" b="0" i="0" spc="150" baseline="0">
                <a:solidFill>
                  <a:schemeClr val="bg1"/>
                </a:solidFill>
                <a:latin typeface="Marsden-Cm" pitchFamily="2" charset="77"/>
              </a:defRPr>
            </a:lvl4pPr>
            <a:lvl5pPr>
              <a:buNone/>
              <a:defRPr sz="1200" b="0" i="0" spc="150" baseline="0">
                <a:solidFill>
                  <a:schemeClr val="bg1"/>
                </a:solidFill>
                <a:latin typeface="Marsden-Cm" pitchFamily="2" charset="77"/>
              </a:defRPr>
            </a:lvl5pPr>
          </a:lstStyle>
          <a:p>
            <a:pPr lvl="0"/>
            <a:r>
              <a:rPr lang="en-GB"/>
              <a:t>Presentation Title</a:t>
            </a:r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E2445A-5D88-C441-A2E4-02AF93B05B6C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 Business + Human Rights 		</a:t>
            </a:r>
            <a:fld id="{F0B8C7CB-BDEC-0841-8D13-C311CC2B717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97651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resentation Tilte">
            <a:extLst>
              <a:ext uri="{FF2B5EF4-FFF2-40B4-BE49-F238E27FC236}">
                <a16:creationId xmlns:a16="http://schemas.microsoft.com/office/drawing/2014/main" id="{CE318A36-B555-3B48-9717-26C418349DF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8287" y="6170368"/>
            <a:ext cx="5607713" cy="360000"/>
          </a:xfrm>
          <a:prstGeom prst="rect">
            <a:avLst/>
          </a:prstGeom>
        </p:spPr>
        <p:txBody>
          <a:bodyPr anchor="ctr"/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i="0" spc="150" baseline="0">
                <a:solidFill>
                  <a:schemeClr val="bg1"/>
                </a:solidFill>
                <a:latin typeface="Marsden-Cm" pitchFamily="2" charset="77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Presentation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C0F21D-E5BD-A94D-8EE9-2E08F6005836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en-US" dirty="0"/>
              <a:t> Business + Human Rights 		</a:t>
            </a:r>
            <a:fld id="{F0B8C7CB-BDEC-0841-8D13-C311CC2B7175}" type="slidenum">
              <a:rPr lang="en-US" smtClean="0"/>
              <a:pPr/>
              <a:t>‹#›</a:t>
            </a:fld>
            <a:endParaRPr lang="en-US" sz="1200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F0DE5A1-6D9F-7644-B98F-1A818A271BFA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9003174" y="1734739"/>
            <a:ext cx="2767013" cy="3078162"/>
          </a:xfrm>
          <a:prstGeom prst="rect">
            <a:avLst/>
          </a:prstGeom>
        </p:spPr>
        <p:txBody>
          <a:bodyPr/>
          <a:lstStyle>
            <a:lvl1pPr>
              <a:buNone/>
              <a:defRPr sz="1400" b="1" i="0" spc="150" baseline="0">
                <a:solidFill>
                  <a:srgbClr val="74787B"/>
                </a:solidFill>
                <a:latin typeface="Marsden-Cm SemiBold" pitchFamily="2" charset="77"/>
              </a:defRPr>
            </a:lvl1pPr>
          </a:lstStyle>
          <a:p>
            <a:r>
              <a:rPr lang="en-US"/>
              <a:t>INSERT IMAGE HERE</a:t>
            </a:r>
          </a:p>
        </p:txBody>
      </p:sp>
      <p:sp>
        <p:nvSpPr>
          <p:cNvPr id="6" name="Body copy ">
            <a:extLst>
              <a:ext uri="{FF2B5EF4-FFF2-40B4-BE49-F238E27FC236}">
                <a16:creationId xmlns:a16="http://schemas.microsoft.com/office/drawing/2014/main" id="{C10E883C-2EF3-E74A-B6A5-76351C893529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88950" y="1910857"/>
            <a:ext cx="8128000" cy="3705225"/>
          </a:xfrm>
          <a:prstGeom prst="rect">
            <a:avLst/>
          </a:prstGeom>
        </p:spPr>
        <p:txBody>
          <a:bodyPr numCol="2" spcCol="36000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500"/>
              </a:spcAft>
              <a:buClrTx/>
              <a:buSzTx/>
              <a:buFontTx/>
              <a:buNone/>
              <a:tabLst/>
              <a:defRPr sz="1400" b="0" i="0">
                <a:latin typeface="Avenir Book" panose="02000503020000020003" pitchFamily="2" charset="0"/>
              </a:defRPr>
            </a:lvl1pPr>
          </a:lstStyle>
          <a:p>
            <a:pPr>
              <a:lnSpc>
                <a:spcPct val="100000"/>
              </a:lnSpc>
              <a:spcAft>
                <a:spcPts val="500"/>
              </a:spcAft>
            </a:pP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Body Text Lorem ipsum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dolor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sit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amet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,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consectetur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adipiscing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elit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, sed do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eiusmod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tempor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incididunt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ut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labore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et dolore magna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aliqua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. Eros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donec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ac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odio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tempor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orci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. Nam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aliquam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sem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et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tortor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consequat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id porta.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Risus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viverra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adipiscing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at in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tellus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.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Euismod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quis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viverra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nibh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cras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pulvinar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mattis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. Ac auctor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augue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mauris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augue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neque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.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Etiam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non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quam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lacus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suspendisse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faucibus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interdum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.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Facilisis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gravida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neque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convallis a. Nunc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consequat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interdum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varius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sit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amet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mattis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vulputate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enim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.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Amet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mauris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commodo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quis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imperdiet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massa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tincidunt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nunc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endParaRPr lang="en-AU" sz="1400" b="0" i="0" kern="1200" spc="0">
              <a:solidFill>
                <a:schemeClr val="tx1"/>
              </a:solidFill>
              <a:effectLst/>
              <a:latin typeface="Avenir Book" panose="02000503020000020003" pitchFamily="2" charset="0"/>
              <a:ea typeface="+mn-ea"/>
              <a:cs typeface="+mn-cs"/>
            </a:endParaRPr>
          </a:p>
          <a:p>
            <a:pPr>
              <a:lnSpc>
                <a:spcPct val="100000"/>
              </a:lnSpc>
              <a:spcAft>
                <a:spcPts val="500"/>
              </a:spcAft>
            </a:pPr>
            <a:endParaRPr lang="en-AU" sz="1400" b="0" i="0" kern="1200" spc="0">
              <a:solidFill>
                <a:schemeClr val="tx1"/>
              </a:solidFill>
              <a:effectLst/>
              <a:latin typeface="Avenir Book" panose="02000503020000020003" pitchFamily="2" charset="0"/>
              <a:ea typeface="+mn-ea"/>
              <a:cs typeface="+mn-cs"/>
            </a:endParaRPr>
          </a:p>
          <a:p>
            <a:pPr>
              <a:lnSpc>
                <a:spcPct val="100000"/>
              </a:lnSpc>
              <a:spcAft>
                <a:spcPts val="500"/>
              </a:spcAft>
            </a:pPr>
            <a:endParaRPr lang="en-AU" sz="1400" b="0" i="0" kern="1200" spc="0">
              <a:solidFill>
                <a:schemeClr val="tx1"/>
              </a:solidFill>
              <a:effectLst/>
              <a:latin typeface="Avenir Book" panose="02000503020000020003" pitchFamily="2" charset="0"/>
              <a:ea typeface="+mn-ea"/>
              <a:cs typeface="+mn-cs"/>
            </a:endParaRP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Imperdiet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nulla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malesuada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pellentesque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elit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eget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gravida cum sociis. Massa vitae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tortor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condimentum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lacinia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quis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vel.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Faucibus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turpis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in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eu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mi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bibendum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.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Odio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ut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sem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nulla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pharetra diam.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Ultricies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leo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integer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malesuada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nunc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vel. Ipsum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dolor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sit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amet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consectetur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adipiscing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elit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ut.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Molestie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ac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feugiat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sed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lectus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vestibulum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mattis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ullamcorper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velit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sed.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lang="en-AU" sz="1400" b="0" i="0" kern="1200" spc="0">
                <a:solidFill>
                  <a:schemeClr val="tx1"/>
                </a:solidFill>
                <a:effectLst/>
                <a:latin typeface="Avenir Medium" panose="02000503020000020003" pitchFamily="2" charset="0"/>
                <a:ea typeface="+mn-ea"/>
                <a:cs typeface="+mn-cs"/>
              </a:rPr>
              <a:t>Body Sub Head</a:t>
            </a:r>
            <a:endParaRPr lang="en-AU" sz="1400" b="0" i="0" kern="1200" spc="0">
              <a:solidFill>
                <a:schemeClr val="tx1"/>
              </a:solidFill>
              <a:effectLst/>
              <a:latin typeface="Avenir Book" panose="02000503020000020003" pitchFamily="2" charset="0"/>
              <a:ea typeface="+mn-ea"/>
              <a:cs typeface="+mn-cs"/>
            </a:endParaRP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Ipsum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consequat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nisl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vel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pretium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lectus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. Lorem ipsum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dolor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sit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amet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consectetur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adipiscing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elit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. Mi ipsum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faucibus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vitae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aliquet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nec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ullamcorper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sit.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Dolor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sit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amet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consectetur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adipiscing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elit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duis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tristique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sollicitudin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nibh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.</a:t>
            </a:r>
            <a:endParaRPr lang="en-US" sz="1400" b="0" i="0" spc="0">
              <a:latin typeface="Avenir Book" panose="02000503020000020003" pitchFamily="2" charset="0"/>
            </a:endParaRPr>
          </a:p>
          <a:p>
            <a:pPr lvl="0"/>
            <a:endParaRPr lang="en-US"/>
          </a:p>
        </p:txBody>
      </p:sp>
      <p:sp>
        <p:nvSpPr>
          <p:cNvPr id="19" name="Sub Title">
            <a:extLst>
              <a:ext uri="{FF2B5EF4-FFF2-40B4-BE49-F238E27FC236}">
                <a16:creationId xmlns:a16="http://schemas.microsoft.com/office/drawing/2014/main" id="{41CDEF3A-C1C1-294F-8667-81E1FFE8FD1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88950" y="1284288"/>
            <a:ext cx="8128000" cy="450417"/>
          </a:xfrm>
          <a:prstGeom prst="rect">
            <a:avLst/>
          </a:prstGeom>
        </p:spPr>
        <p:txBody>
          <a:bodyPr/>
          <a:lstStyle>
            <a:lvl1pPr>
              <a:buNone/>
              <a:defRPr sz="2800" b="0" i="0" spc="150" baseline="0">
                <a:solidFill>
                  <a:srgbClr val="3EA9DA"/>
                </a:solidFill>
                <a:latin typeface="Marsden-Cm" pitchFamily="2" charset="77"/>
              </a:defRPr>
            </a:lvl1pPr>
            <a:lvl2pPr>
              <a:defRPr sz="2400" b="0" i="0">
                <a:solidFill>
                  <a:srgbClr val="3EA9DA"/>
                </a:solidFill>
                <a:latin typeface="Marsden-Cm" pitchFamily="2" charset="77"/>
              </a:defRPr>
            </a:lvl2pPr>
            <a:lvl3pPr>
              <a:defRPr sz="2400" b="0" i="0">
                <a:solidFill>
                  <a:srgbClr val="3EA9DA"/>
                </a:solidFill>
                <a:latin typeface="Marsden-Cm" pitchFamily="2" charset="77"/>
              </a:defRPr>
            </a:lvl3pPr>
            <a:lvl4pPr>
              <a:defRPr sz="2400" b="0" i="0">
                <a:solidFill>
                  <a:srgbClr val="3EA9DA"/>
                </a:solidFill>
                <a:latin typeface="Marsden-Cm" pitchFamily="2" charset="77"/>
              </a:defRPr>
            </a:lvl4pPr>
            <a:lvl5pPr>
              <a:defRPr sz="2400" b="0" i="0">
                <a:solidFill>
                  <a:srgbClr val="3EA9DA"/>
                </a:solidFill>
                <a:latin typeface="Marsden-Cm" pitchFamily="2" charset="77"/>
              </a:defRPr>
            </a:lvl5pPr>
          </a:lstStyle>
          <a:p>
            <a:pPr lvl="0"/>
            <a:r>
              <a:rPr lang="en-GB"/>
              <a:t>Sub Title</a:t>
            </a:r>
          </a:p>
        </p:txBody>
      </p:sp>
      <p:sp>
        <p:nvSpPr>
          <p:cNvPr id="17" name="Title">
            <a:extLst>
              <a:ext uri="{FF2B5EF4-FFF2-40B4-BE49-F238E27FC236}">
                <a16:creationId xmlns:a16="http://schemas.microsoft.com/office/drawing/2014/main" id="{E1AAD3BC-3E62-C240-8818-C6A911DBA4E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88288" y="319088"/>
            <a:ext cx="8128000" cy="789048"/>
          </a:xfrm>
          <a:prstGeom prst="rect">
            <a:avLst/>
          </a:prstGeom>
        </p:spPr>
        <p:txBody>
          <a:bodyPr/>
          <a:lstStyle>
            <a:lvl1pPr>
              <a:buNone/>
              <a:defRPr sz="5500" b="1" i="0" spc="150" baseline="0">
                <a:solidFill>
                  <a:srgbClr val="193C6A"/>
                </a:solidFill>
                <a:latin typeface="Marsden-Cm SemiBold" pitchFamily="2" charset="77"/>
              </a:defRPr>
            </a:lvl1pPr>
          </a:lstStyle>
          <a:p>
            <a:pPr lvl="0"/>
            <a:r>
              <a:rPr lang="en-GB"/>
              <a:t>INSERT TITLE HERE</a:t>
            </a:r>
          </a:p>
        </p:txBody>
      </p:sp>
    </p:spTree>
    <p:extLst>
      <p:ext uri="{BB962C8B-B14F-4D97-AF65-F5344CB8AC3E}">
        <p14:creationId xmlns:p14="http://schemas.microsoft.com/office/powerpoint/2010/main" val="12821920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xt Page_with log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resentation Tilte">
            <a:extLst>
              <a:ext uri="{FF2B5EF4-FFF2-40B4-BE49-F238E27FC236}">
                <a16:creationId xmlns:a16="http://schemas.microsoft.com/office/drawing/2014/main" id="{CE318A36-B555-3B48-9717-26C418349DF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8287" y="6170368"/>
            <a:ext cx="5607713" cy="360000"/>
          </a:xfrm>
          <a:prstGeom prst="rect">
            <a:avLst/>
          </a:prstGeom>
        </p:spPr>
        <p:txBody>
          <a:bodyPr anchor="ctr"/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i="0" spc="150" baseline="0">
                <a:solidFill>
                  <a:schemeClr val="bg1"/>
                </a:solidFill>
                <a:latin typeface="Marsden-Cm" pitchFamily="2" charset="77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Presentation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C0F21D-E5BD-A94D-8EE9-2E08F6005836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en-US" dirty="0"/>
              <a:t> Business + Human Rights 		</a:t>
            </a:r>
            <a:fld id="{F0B8C7CB-BDEC-0841-8D13-C311CC2B7175}" type="slidenum">
              <a:rPr lang="en-US" smtClean="0"/>
              <a:pPr/>
              <a:t>‹#›</a:t>
            </a:fld>
            <a:endParaRPr lang="en-US" sz="1200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F0DE5A1-6D9F-7644-B98F-1A818A271BFA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9003174" y="1734739"/>
            <a:ext cx="2767013" cy="3078162"/>
          </a:xfrm>
          <a:prstGeom prst="rect">
            <a:avLst/>
          </a:prstGeom>
        </p:spPr>
        <p:txBody>
          <a:bodyPr/>
          <a:lstStyle>
            <a:lvl1pPr>
              <a:buNone/>
              <a:defRPr sz="1400" b="1" i="0" spc="150" baseline="0">
                <a:solidFill>
                  <a:srgbClr val="74787B"/>
                </a:solidFill>
                <a:latin typeface="Marsden-Cm SemiBold" pitchFamily="2" charset="77"/>
              </a:defRPr>
            </a:lvl1pPr>
          </a:lstStyle>
          <a:p>
            <a:r>
              <a:rPr lang="en-US"/>
              <a:t>INSERT IMAGE HERE</a:t>
            </a:r>
          </a:p>
        </p:txBody>
      </p:sp>
      <p:sp>
        <p:nvSpPr>
          <p:cNvPr id="6" name="Body copy ">
            <a:extLst>
              <a:ext uri="{FF2B5EF4-FFF2-40B4-BE49-F238E27FC236}">
                <a16:creationId xmlns:a16="http://schemas.microsoft.com/office/drawing/2014/main" id="{C10E883C-2EF3-E74A-B6A5-76351C893529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88950" y="1910857"/>
            <a:ext cx="8128000" cy="3705225"/>
          </a:xfrm>
          <a:prstGeom prst="rect">
            <a:avLst/>
          </a:prstGeom>
        </p:spPr>
        <p:txBody>
          <a:bodyPr numCol="2" spcCol="36000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500"/>
              </a:spcAft>
              <a:buClrTx/>
              <a:buSzTx/>
              <a:buFontTx/>
              <a:buNone/>
              <a:tabLst/>
              <a:defRPr sz="1400" b="0" i="0">
                <a:latin typeface="Avenir Book" panose="02000503020000020003" pitchFamily="2" charset="0"/>
              </a:defRPr>
            </a:lvl1pPr>
          </a:lstStyle>
          <a:p>
            <a:pPr>
              <a:lnSpc>
                <a:spcPct val="100000"/>
              </a:lnSpc>
              <a:spcAft>
                <a:spcPts val="500"/>
              </a:spcAft>
            </a:pP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Body Text Lorem ipsum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dolor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sit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amet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,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consectetur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adipiscing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elit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, sed do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eiusmod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tempor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incididunt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ut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labore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et dolore magna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aliqua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. Eros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donec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ac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odio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tempor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orci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. Nam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aliquam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sem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et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tortor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consequat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id porta.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Risus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viverra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adipiscing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at in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tellus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.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Euismod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quis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viverra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nibh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cras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pulvinar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mattis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. Ac auctor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augue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mauris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augue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neque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.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Etiam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non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quam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lacus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suspendisse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faucibus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interdum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.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Facilisis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gravida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neque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convallis a. Nunc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consequat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interdum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varius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sit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amet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mattis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vulputate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enim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.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Amet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mauris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commodo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quis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imperdiet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massa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tincidunt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nunc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endParaRPr lang="en-AU" sz="1400" b="0" i="0" kern="1200" spc="0">
              <a:solidFill>
                <a:schemeClr val="tx1"/>
              </a:solidFill>
              <a:effectLst/>
              <a:latin typeface="Avenir Book" panose="02000503020000020003" pitchFamily="2" charset="0"/>
              <a:ea typeface="+mn-ea"/>
              <a:cs typeface="+mn-cs"/>
            </a:endParaRPr>
          </a:p>
          <a:p>
            <a:pPr>
              <a:lnSpc>
                <a:spcPct val="100000"/>
              </a:lnSpc>
              <a:spcAft>
                <a:spcPts val="500"/>
              </a:spcAft>
            </a:pPr>
            <a:endParaRPr lang="en-AU" sz="1400" b="0" i="0" kern="1200" spc="0">
              <a:solidFill>
                <a:schemeClr val="tx1"/>
              </a:solidFill>
              <a:effectLst/>
              <a:latin typeface="Avenir Book" panose="02000503020000020003" pitchFamily="2" charset="0"/>
              <a:ea typeface="+mn-ea"/>
              <a:cs typeface="+mn-cs"/>
            </a:endParaRPr>
          </a:p>
          <a:p>
            <a:pPr>
              <a:lnSpc>
                <a:spcPct val="100000"/>
              </a:lnSpc>
              <a:spcAft>
                <a:spcPts val="500"/>
              </a:spcAft>
            </a:pPr>
            <a:endParaRPr lang="en-AU" sz="1400" b="0" i="0" kern="1200" spc="0">
              <a:solidFill>
                <a:schemeClr val="tx1"/>
              </a:solidFill>
              <a:effectLst/>
              <a:latin typeface="Avenir Book" panose="02000503020000020003" pitchFamily="2" charset="0"/>
              <a:ea typeface="+mn-ea"/>
              <a:cs typeface="+mn-cs"/>
            </a:endParaRP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Imperdiet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nulla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malesuada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pellentesque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elit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eget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gravida cum sociis. Massa vitae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tortor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condimentum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lacinia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quis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vel.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Faucibus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turpis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in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eu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mi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bibendum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.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Odio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ut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sem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nulla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pharetra diam.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Ultricies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leo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integer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malesuada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nunc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vel. Ipsum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dolor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sit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amet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consectetur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adipiscing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elit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ut.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Molestie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ac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feugiat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sed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lectus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vestibulum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mattis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ullamcorper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velit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sed.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lang="en-AU" sz="1400" b="0" i="0" kern="1200" spc="0">
                <a:solidFill>
                  <a:schemeClr val="tx1"/>
                </a:solidFill>
                <a:effectLst/>
                <a:latin typeface="Avenir Medium" panose="02000503020000020003" pitchFamily="2" charset="0"/>
                <a:ea typeface="+mn-ea"/>
                <a:cs typeface="+mn-cs"/>
              </a:rPr>
              <a:t>Body Sub Head</a:t>
            </a:r>
            <a:endParaRPr lang="en-AU" sz="1400" b="0" i="0" kern="1200" spc="0">
              <a:solidFill>
                <a:schemeClr val="tx1"/>
              </a:solidFill>
              <a:effectLst/>
              <a:latin typeface="Avenir Book" panose="02000503020000020003" pitchFamily="2" charset="0"/>
              <a:ea typeface="+mn-ea"/>
              <a:cs typeface="+mn-cs"/>
            </a:endParaRP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Ipsum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consequat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nisl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vel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pretium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lectus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. Lorem ipsum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dolor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sit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amet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consectetur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adipiscing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elit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. Mi ipsum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faucibus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vitae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aliquet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nec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ullamcorper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sit.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Dolor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sit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amet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consectetur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adipiscing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elit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duis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tristique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sollicitudin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nibh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.</a:t>
            </a:r>
            <a:endParaRPr lang="en-US" sz="1400" b="0" i="0" spc="0">
              <a:latin typeface="Avenir Book" panose="02000503020000020003" pitchFamily="2" charset="0"/>
            </a:endParaRPr>
          </a:p>
          <a:p>
            <a:pPr lvl="0"/>
            <a:endParaRPr lang="en-US"/>
          </a:p>
        </p:txBody>
      </p:sp>
      <p:sp>
        <p:nvSpPr>
          <p:cNvPr id="19" name="Sub Title">
            <a:extLst>
              <a:ext uri="{FF2B5EF4-FFF2-40B4-BE49-F238E27FC236}">
                <a16:creationId xmlns:a16="http://schemas.microsoft.com/office/drawing/2014/main" id="{41CDEF3A-C1C1-294F-8667-81E1FFE8FD1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88950" y="1284288"/>
            <a:ext cx="8128000" cy="450417"/>
          </a:xfrm>
          <a:prstGeom prst="rect">
            <a:avLst/>
          </a:prstGeom>
        </p:spPr>
        <p:txBody>
          <a:bodyPr/>
          <a:lstStyle>
            <a:lvl1pPr>
              <a:buNone/>
              <a:defRPr sz="2800" b="0" i="0" spc="150" baseline="0">
                <a:solidFill>
                  <a:srgbClr val="3EA9DA"/>
                </a:solidFill>
                <a:latin typeface="Marsden-Cm" pitchFamily="2" charset="77"/>
              </a:defRPr>
            </a:lvl1pPr>
            <a:lvl2pPr>
              <a:defRPr sz="2400" b="0" i="0">
                <a:solidFill>
                  <a:srgbClr val="3EA9DA"/>
                </a:solidFill>
                <a:latin typeface="Marsden-Cm" pitchFamily="2" charset="77"/>
              </a:defRPr>
            </a:lvl2pPr>
            <a:lvl3pPr>
              <a:defRPr sz="2400" b="0" i="0">
                <a:solidFill>
                  <a:srgbClr val="3EA9DA"/>
                </a:solidFill>
                <a:latin typeface="Marsden-Cm" pitchFamily="2" charset="77"/>
              </a:defRPr>
            </a:lvl3pPr>
            <a:lvl4pPr>
              <a:defRPr sz="2400" b="0" i="0">
                <a:solidFill>
                  <a:srgbClr val="3EA9DA"/>
                </a:solidFill>
                <a:latin typeface="Marsden-Cm" pitchFamily="2" charset="77"/>
              </a:defRPr>
            </a:lvl4pPr>
            <a:lvl5pPr>
              <a:defRPr sz="2400" b="0" i="0">
                <a:solidFill>
                  <a:srgbClr val="3EA9DA"/>
                </a:solidFill>
                <a:latin typeface="Marsden-Cm" pitchFamily="2" charset="77"/>
              </a:defRPr>
            </a:lvl5pPr>
          </a:lstStyle>
          <a:p>
            <a:pPr lvl="0"/>
            <a:r>
              <a:rPr lang="en-GB"/>
              <a:t>Sub Title</a:t>
            </a:r>
          </a:p>
        </p:txBody>
      </p:sp>
      <p:sp>
        <p:nvSpPr>
          <p:cNvPr id="17" name="Title">
            <a:extLst>
              <a:ext uri="{FF2B5EF4-FFF2-40B4-BE49-F238E27FC236}">
                <a16:creationId xmlns:a16="http://schemas.microsoft.com/office/drawing/2014/main" id="{E1AAD3BC-3E62-C240-8818-C6A911DBA4E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88288" y="319088"/>
            <a:ext cx="8128000" cy="789048"/>
          </a:xfrm>
          <a:prstGeom prst="rect">
            <a:avLst/>
          </a:prstGeom>
        </p:spPr>
        <p:txBody>
          <a:bodyPr/>
          <a:lstStyle>
            <a:lvl1pPr>
              <a:buNone/>
              <a:defRPr sz="5500" b="1" i="0" spc="150" baseline="0">
                <a:solidFill>
                  <a:srgbClr val="193C6A"/>
                </a:solidFill>
                <a:latin typeface="Marsden-Cm SemiBold" pitchFamily="2" charset="77"/>
              </a:defRPr>
            </a:lvl1pPr>
          </a:lstStyle>
          <a:p>
            <a:pPr lvl="0"/>
            <a:r>
              <a:rPr lang="en-GB"/>
              <a:t>INSERT TITLE HERE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C9A04999-E4FE-DE90-3DCD-EA7C7F513EB1}"/>
              </a:ext>
            </a:extLst>
          </p:cNvPr>
          <p:cNvGrpSpPr/>
          <p:nvPr userDrawn="1"/>
        </p:nvGrpSpPr>
        <p:grpSpPr>
          <a:xfrm>
            <a:off x="9460812" y="139700"/>
            <a:ext cx="2606278" cy="925869"/>
            <a:chOff x="6978331" y="1596301"/>
            <a:chExt cx="4849321" cy="1722700"/>
          </a:xfrm>
        </p:grpSpPr>
        <p:pic>
          <p:nvPicPr>
            <p:cNvPr id="9" name="B+HR Asia UNDP Logo">
              <a:extLst>
                <a:ext uri="{FF2B5EF4-FFF2-40B4-BE49-F238E27FC236}">
                  <a16:creationId xmlns:a16="http://schemas.microsoft.com/office/drawing/2014/main" id="{66B22CDE-B72C-08F5-74DC-D5BAF3FC131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rcRect/>
            <a:stretch/>
          </p:blipFill>
          <p:spPr>
            <a:xfrm>
              <a:off x="8982398" y="1780669"/>
              <a:ext cx="2845254" cy="1221747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228352A6-CEF3-4A5F-743F-0770F0478F4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6978331" y="1596301"/>
              <a:ext cx="1722698" cy="17227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218370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with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resentation Tilte">
            <a:extLst>
              <a:ext uri="{FF2B5EF4-FFF2-40B4-BE49-F238E27FC236}">
                <a16:creationId xmlns:a16="http://schemas.microsoft.com/office/drawing/2014/main" id="{67363DB3-C15A-494D-8EF2-8AB699A4747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88288" y="6167898"/>
            <a:ext cx="5607712" cy="360000"/>
          </a:xfrm>
          <a:prstGeom prst="rect">
            <a:avLst/>
          </a:prstGeom>
        </p:spPr>
        <p:txBody>
          <a:bodyPr anchor="ctr"/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i="0" spc="150" baseline="0">
                <a:solidFill>
                  <a:schemeClr val="bg1"/>
                </a:solidFill>
                <a:latin typeface="Marsden-Cm" pitchFamily="2" charset="77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Presentation Title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0F07C2F-18DD-B142-86F1-189010B7974D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en-US" dirty="0"/>
              <a:t> Business + Human Rights 		</a:t>
            </a:r>
            <a:fld id="{F0B8C7CB-BDEC-0841-8D13-C311CC2B7175}" type="slidenum">
              <a:rPr lang="en-US" smtClean="0"/>
              <a:pPr/>
              <a:t>‹#›</a:t>
            </a:fld>
            <a:endParaRPr lang="en-US" sz="1200" dirty="0"/>
          </a:p>
        </p:txBody>
      </p:sp>
      <p:sp>
        <p:nvSpPr>
          <p:cNvPr id="13" name="Background grey">
            <a:extLst>
              <a:ext uri="{FF2B5EF4-FFF2-40B4-BE49-F238E27FC236}">
                <a16:creationId xmlns:a16="http://schemas.microsoft.com/office/drawing/2014/main" id="{5FE3C616-BAEF-5B47-9E2F-A7A4E8BF354A}"/>
              </a:ext>
            </a:extLst>
          </p:cNvPr>
          <p:cNvSpPr/>
          <p:nvPr userDrawn="1"/>
        </p:nvSpPr>
        <p:spPr>
          <a:xfrm>
            <a:off x="6096000" y="-1"/>
            <a:ext cx="6096000" cy="6173787"/>
          </a:xfrm>
          <a:prstGeom prst="rect">
            <a:avLst/>
          </a:prstGeom>
          <a:solidFill>
            <a:srgbClr val="BBBC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hart Placeholder 8">
            <a:extLst>
              <a:ext uri="{FF2B5EF4-FFF2-40B4-BE49-F238E27FC236}">
                <a16:creationId xmlns:a16="http://schemas.microsoft.com/office/drawing/2014/main" id="{CB0B721C-CC5E-AE4A-8A73-A2E1A8399F96}"/>
              </a:ext>
            </a:extLst>
          </p:cNvPr>
          <p:cNvSpPr>
            <a:spLocks noGrp="1"/>
          </p:cNvSpPr>
          <p:nvPr>
            <p:ph type="chart" sz="quarter" idx="16" hasCustomPrompt="1"/>
          </p:nvPr>
        </p:nvSpPr>
        <p:spPr>
          <a:xfrm>
            <a:off x="6916738" y="1284287"/>
            <a:ext cx="4876800" cy="4671035"/>
          </a:xfrm>
          <a:prstGeom prst="rect">
            <a:avLst/>
          </a:prstGeom>
        </p:spPr>
        <p:txBody>
          <a:bodyPr/>
          <a:lstStyle>
            <a:lvl1pPr>
              <a:buNone/>
              <a:defRPr sz="1400" b="1" i="0" spc="150" baseline="0">
                <a:solidFill>
                  <a:schemeClr val="bg1"/>
                </a:solidFill>
                <a:latin typeface="Marsden-Cm SemiBold" pitchFamily="2" charset="77"/>
              </a:defRPr>
            </a:lvl1pPr>
          </a:lstStyle>
          <a:p>
            <a:r>
              <a:rPr lang="en-US" sz="1400" b="1" i="0">
                <a:latin typeface="Marsden-Cm SemiBold" pitchFamily="2" charset="77"/>
              </a:rPr>
              <a:t>INSERT FIGURE, CHART</a:t>
            </a:r>
            <a:endParaRPr lang="en-US"/>
          </a:p>
        </p:txBody>
      </p:sp>
      <p:sp>
        <p:nvSpPr>
          <p:cNvPr id="11" name="Body copy">
            <a:extLst>
              <a:ext uri="{FF2B5EF4-FFF2-40B4-BE49-F238E27FC236}">
                <a16:creationId xmlns:a16="http://schemas.microsoft.com/office/drawing/2014/main" id="{2B749544-3094-0048-8306-249D3C7401F2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88288" y="1912232"/>
            <a:ext cx="4176836" cy="3662855"/>
          </a:xfrm>
          <a:prstGeom prst="rect">
            <a:avLst/>
          </a:prstGeom>
        </p:spPr>
        <p:txBody>
          <a:bodyPr numCol="1" spcCol="36000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500"/>
              </a:spcAft>
              <a:buClrTx/>
              <a:buSzTx/>
              <a:buFontTx/>
              <a:buNone/>
              <a:tabLst/>
              <a:defRPr sz="1400" b="0" i="0">
                <a:latin typeface="Avenir Book" panose="02000503020000020003" pitchFamily="2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Body Text Lorem ipsum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dolor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sit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amet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,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consectetur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adipiscing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elit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, sed do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eiusmod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tempor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incididunt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ut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labore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et dolore magna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aliqua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. Eros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donec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ac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odio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tempor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orci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. Nam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aliquam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sem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et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tortor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consequat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id porta</a:t>
            </a:r>
            <a:endParaRPr lang="en-AU" sz="1400" b="0" i="0" kern="1200" spc="0">
              <a:solidFill>
                <a:schemeClr val="tx1"/>
              </a:solidFill>
              <a:effectLst/>
              <a:latin typeface="Avenir Medium" panose="02000503020000020003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lang="en-AU" sz="1400" b="0" i="0" kern="1200" spc="0">
                <a:solidFill>
                  <a:schemeClr val="tx1"/>
                </a:solidFill>
                <a:effectLst/>
                <a:latin typeface="Avenir Medium" panose="02000503020000020003" pitchFamily="2" charset="0"/>
                <a:ea typeface="+mn-ea"/>
                <a:cs typeface="+mn-cs"/>
              </a:rPr>
              <a:t>Body Sub Head</a:t>
            </a:r>
            <a:endParaRPr lang="en-AU" sz="1400" b="0" i="0" kern="1200" spc="0">
              <a:solidFill>
                <a:schemeClr val="tx1"/>
              </a:solidFill>
              <a:effectLst/>
              <a:latin typeface="Avenir Book" panose="02000503020000020003" pitchFamily="2" charset="0"/>
              <a:ea typeface="+mn-ea"/>
              <a:cs typeface="+mn-cs"/>
            </a:endParaRP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Ipsum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consequat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nisl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vel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pretium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lectus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. Lorem ipsum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dolor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sit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amet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consectetur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adipiscing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elit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. Mi ipsum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faucibus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vitae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aliquet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nec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ullamcorper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sit.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Dolor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sit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amet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consectetur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adipiscing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elit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duis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tristique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sollicitudin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nibh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.</a:t>
            </a:r>
            <a:endParaRPr lang="en-US" sz="1400" b="0" i="0" spc="0">
              <a:latin typeface="Avenir Book" panose="02000503020000020003" pitchFamily="2" charset="0"/>
            </a:endParaRPr>
          </a:p>
          <a:p>
            <a:pPr lvl="0"/>
            <a:endParaRPr lang="en-US"/>
          </a:p>
        </p:txBody>
      </p:sp>
      <p:sp>
        <p:nvSpPr>
          <p:cNvPr id="19" name="Sub Title">
            <a:extLst>
              <a:ext uri="{FF2B5EF4-FFF2-40B4-BE49-F238E27FC236}">
                <a16:creationId xmlns:a16="http://schemas.microsoft.com/office/drawing/2014/main" id="{41CDEF3A-C1C1-294F-8667-81E1FFE8FD1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88950" y="1284288"/>
            <a:ext cx="5622482" cy="450417"/>
          </a:xfrm>
          <a:prstGeom prst="rect">
            <a:avLst/>
          </a:prstGeom>
        </p:spPr>
        <p:txBody>
          <a:bodyPr/>
          <a:lstStyle>
            <a:lvl1pPr>
              <a:buNone/>
              <a:defRPr sz="2800" b="0" i="0" spc="150" baseline="0">
                <a:solidFill>
                  <a:srgbClr val="3EA9DA"/>
                </a:solidFill>
                <a:latin typeface="Marsden-Cm" pitchFamily="2" charset="77"/>
              </a:defRPr>
            </a:lvl1pPr>
            <a:lvl2pPr>
              <a:defRPr sz="2400" b="0" i="0">
                <a:solidFill>
                  <a:srgbClr val="3EA9DA"/>
                </a:solidFill>
                <a:latin typeface="Marsden-Cm" pitchFamily="2" charset="77"/>
              </a:defRPr>
            </a:lvl2pPr>
            <a:lvl3pPr>
              <a:defRPr sz="2400" b="0" i="0">
                <a:solidFill>
                  <a:srgbClr val="3EA9DA"/>
                </a:solidFill>
                <a:latin typeface="Marsden-Cm" pitchFamily="2" charset="77"/>
              </a:defRPr>
            </a:lvl3pPr>
            <a:lvl4pPr>
              <a:defRPr sz="2400" b="0" i="0">
                <a:solidFill>
                  <a:srgbClr val="3EA9DA"/>
                </a:solidFill>
                <a:latin typeface="Marsden-Cm" pitchFamily="2" charset="77"/>
              </a:defRPr>
            </a:lvl4pPr>
            <a:lvl5pPr>
              <a:defRPr sz="2400" b="0" i="0">
                <a:solidFill>
                  <a:srgbClr val="3EA9DA"/>
                </a:solidFill>
                <a:latin typeface="Marsden-Cm" pitchFamily="2" charset="77"/>
              </a:defRPr>
            </a:lvl5pPr>
          </a:lstStyle>
          <a:p>
            <a:pPr lvl="0"/>
            <a:r>
              <a:rPr lang="en-GB"/>
              <a:t>Sub Title</a:t>
            </a:r>
          </a:p>
        </p:txBody>
      </p:sp>
      <p:sp>
        <p:nvSpPr>
          <p:cNvPr id="17" name="Title">
            <a:extLst>
              <a:ext uri="{FF2B5EF4-FFF2-40B4-BE49-F238E27FC236}">
                <a16:creationId xmlns:a16="http://schemas.microsoft.com/office/drawing/2014/main" id="{E1AAD3BC-3E62-C240-8818-C6A911DBA4E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88288" y="319088"/>
            <a:ext cx="5592281" cy="789048"/>
          </a:xfrm>
          <a:prstGeom prst="rect">
            <a:avLst/>
          </a:prstGeom>
        </p:spPr>
        <p:txBody>
          <a:bodyPr/>
          <a:lstStyle>
            <a:lvl1pPr>
              <a:buNone/>
              <a:defRPr sz="5500" b="1" i="0" spc="150" baseline="0">
                <a:solidFill>
                  <a:srgbClr val="193C6A"/>
                </a:solidFill>
                <a:latin typeface="Marsden-Cm SemiBold" pitchFamily="2" charset="77"/>
              </a:defRPr>
            </a:lvl1pPr>
          </a:lstStyle>
          <a:p>
            <a:pPr lvl="0"/>
            <a:r>
              <a:rPr lang="en-GB"/>
              <a:t>INSERT TITLE HERE</a:t>
            </a:r>
          </a:p>
        </p:txBody>
      </p:sp>
    </p:spTree>
    <p:extLst>
      <p:ext uri="{BB962C8B-B14F-4D97-AF65-F5344CB8AC3E}">
        <p14:creationId xmlns:p14="http://schemas.microsoft.com/office/powerpoint/2010/main" val="19039907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with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9FF9ABA-2A3D-954B-8CBA-C6FB2F3DE8A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en-US" dirty="0"/>
              <a:t> Business + Human Rights 		</a:t>
            </a:r>
            <a:fld id="{F0B8C7CB-BDEC-0841-8D13-C311CC2B7175}" type="slidenum">
              <a:rPr lang="en-US" smtClean="0"/>
              <a:pPr/>
              <a:t>‹#›</a:t>
            </a:fld>
            <a:endParaRPr lang="en-US" sz="1200" dirty="0"/>
          </a:p>
        </p:txBody>
      </p:sp>
      <p:sp>
        <p:nvSpPr>
          <p:cNvPr id="13" name="Presentation Tilte">
            <a:extLst>
              <a:ext uri="{FF2B5EF4-FFF2-40B4-BE49-F238E27FC236}">
                <a16:creationId xmlns:a16="http://schemas.microsoft.com/office/drawing/2014/main" id="{51530E4D-00B6-624A-B220-24634A14E0FE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88288" y="1912232"/>
            <a:ext cx="4176836" cy="4043090"/>
          </a:xfrm>
          <a:prstGeom prst="rect">
            <a:avLst/>
          </a:prstGeom>
        </p:spPr>
        <p:txBody>
          <a:bodyPr numCol="1" spcCol="36000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500"/>
              </a:spcAft>
              <a:buClrTx/>
              <a:buSzTx/>
              <a:buFont typeface="Wingdings" pitchFamily="2" charset="2"/>
              <a:buNone/>
              <a:tabLst/>
              <a:defRPr sz="1400" b="0" i="0">
                <a:latin typeface="Avenir Book" panose="02000503020000020003" pitchFamily="2" charset="0"/>
              </a:defRPr>
            </a:lvl1pPr>
          </a:lstStyle>
          <a:p>
            <a:pPr>
              <a:lnSpc>
                <a:spcPct val="100000"/>
              </a:lnSpc>
              <a:spcAft>
                <a:spcPts val="500"/>
              </a:spcAft>
            </a:pPr>
            <a:r>
              <a:rPr lang="en-AU" sz="1400" b="0" i="0" kern="1200" spc="0">
                <a:solidFill>
                  <a:schemeClr val="tx1"/>
                </a:solidFill>
                <a:effectLst/>
                <a:latin typeface="Avenir Medium" panose="02000503020000020003" pitchFamily="2" charset="0"/>
                <a:ea typeface="+mn-ea"/>
                <a:cs typeface="+mn-cs"/>
              </a:rPr>
              <a:t>Body Sub Head</a:t>
            </a:r>
            <a:endParaRPr lang="en-AU" sz="1400" b="0" i="0" kern="1200" spc="0">
              <a:solidFill>
                <a:schemeClr val="tx1"/>
              </a:solidFill>
              <a:effectLst/>
              <a:latin typeface="Avenir Book" panose="02000503020000020003" pitchFamily="2" charset="0"/>
              <a:ea typeface="+mn-ea"/>
              <a:cs typeface="+mn-cs"/>
            </a:endParaRPr>
          </a:p>
          <a:p>
            <a:pPr marL="285750" lvl="0" indent="-285750">
              <a:lnSpc>
                <a:spcPct val="100000"/>
              </a:lnSpc>
              <a:spcAft>
                <a:spcPts val="500"/>
              </a:spcAft>
              <a:buFont typeface="Wingdings" pitchFamily="2" charset="2"/>
              <a:buChar char="§"/>
            </a:pP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Risus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viverra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adipiscing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at in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tellus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.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Euismod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quis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viverra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nibh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cras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pulvinar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mattis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. </a:t>
            </a:r>
          </a:p>
          <a:p>
            <a:pPr marL="285750" lvl="0" indent="-285750">
              <a:lnSpc>
                <a:spcPct val="100000"/>
              </a:lnSpc>
              <a:spcAft>
                <a:spcPts val="500"/>
              </a:spcAft>
              <a:buFont typeface="Wingdings" pitchFamily="2" charset="2"/>
              <a:buChar char="§"/>
            </a:pP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Ac auctor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augue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mauris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augue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neque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.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Etiam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non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quam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lacus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suspendisse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faucibus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interdum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.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Facilisis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gravida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neque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convallis a.</a:t>
            </a:r>
          </a:p>
          <a:p>
            <a:pPr marL="285750" lvl="0" indent="-285750">
              <a:lnSpc>
                <a:spcPct val="100000"/>
              </a:lnSpc>
              <a:spcAft>
                <a:spcPts val="500"/>
              </a:spcAft>
              <a:buFont typeface="Wingdings" pitchFamily="2" charset="2"/>
              <a:buChar char="§"/>
            </a:pP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Nunc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consequat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interdum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varius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sit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amet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mattis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vulputate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enim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.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Amet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mauris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commodo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quis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imperdiet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massa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tincidunt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nunc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.</a:t>
            </a:r>
          </a:p>
          <a:p>
            <a:pPr marL="285750" lvl="0" indent="-285750">
              <a:lnSpc>
                <a:spcPct val="100000"/>
              </a:lnSpc>
              <a:spcAft>
                <a:spcPts val="500"/>
              </a:spcAft>
              <a:buFont typeface="Wingdings" pitchFamily="2" charset="2"/>
              <a:buChar char="§"/>
            </a:pP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Ac auctor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augue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mauris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augue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neque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.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Etiam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non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quam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lacus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suspendisse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faucibus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interdum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.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Facilisis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gravida </a:t>
            </a:r>
            <a:r>
              <a:rPr lang="en-AU" sz="1400" b="0" i="0" kern="1200" spc="0" err="1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neque</a:t>
            </a:r>
            <a:r>
              <a:rPr lang="en-AU" sz="1400" b="0" i="0" kern="1200" spc="0">
                <a:solidFill>
                  <a:schemeClr val="tx1"/>
                </a:solidFill>
                <a:effectLst/>
                <a:latin typeface="Avenir Book" panose="02000503020000020003" pitchFamily="2" charset="0"/>
                <a:ea typeface="+mn-ea"/>
                <a:cs typeface="+mn-cs"/>
              </a:rPr>
              <a:t> convallis a.</a:t>
            </a:r>
          </a:p>
        </p:txBody>
      </p:sp>
      <p:sp>
        <p:nvSpPr>
          <p:cNvPr id="2" name="Background grey">
            <a:extLst>
              <a:ext uri="{FF2B5EF4-FFF2-40B4-BE49-F238E27FC236}">
                <a16:creationId xmlns:a16="http://schemas.microsoft.com/office/drawing/2014/main" id="{09C4B3E8-81DA-E04F-9305-1EB31B608641}"/>
              </a:ext>
            </a:extLst>
          </p:cNvPr>
          <p:cNvSpPr/>
          <p:nvPr userDrawn="1"/>
        </p:nvSpPr>
        <p:spPr>
          <a:xfrm>
            <a:off x="6096000" y="-1"/>
            <a:ext cx="6096000" cy="6173787"/>
          </a:xfrm>
          <a:prstGeom prst="rect">
            <a:avLst/>
          </a:prstGeom>
          <a:solidFill>
            <a:srgbClr val="BBBC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hart Placeholder 8">
            <a:extLst>
              <a:ext uri="{FF2B5EF4-FFF2-40B4-BE49-F238E27FC236}">
                <a16:creationId xmlns:a16="http://schemas.microsoft.com/office/drawing/2014/main" id="{CB0B721C-CC5E-AE4A-8A73-A2E1A8399F96}"/>
              </a:ext>
            </a:extLst>
          </p:cNvPr>
          <p:cNvSpPr>
            <a:spLocks noGrp="1"/>
          </p:cNvSpPr>
          <p:nvPr>
            <p:ph type="chart" sz="quarter" idx="16" hasCustomPrompt="1"/>
          </p:nvPr>
        </p:nvSpPr>
        <p:spPr>
          <a:xfrm>
            <a:off x="6916738" y="1284287"/>
            <a:ext cx="4876800" cy="4671035"/>
          </a:xfrm>
          <a:prstGeom prst="rect">
            <a:avLst/>
          </a:prstGeom>
        </p:spPr>
        <p:txBody>
          <a:bodyPr/>
          <a:lstStyle>
            <a:lvl1pPr>
              <a:buNone/>
              <a:defRPr sz="1400" b="1" i="0" spc="150" baseline="0">
                <a:solidFill>
                  <a:schemeClr val="bg1"/>
                </a:solidFill>
                <a:latin typeface="Marsden-Cm SemiBold" pitchFamily="2" charset="77"/>
              </a:defRPr>
            </a:lvl1pPr>
          </a:lstStyle>
          <a:p>
            <a:r>
              <a:rPr lang="en-US" sz="1400" b="1" i="0">
                <a:latin typeface="Marsden-Cm SemiBold" pitchFamily="2" charset="77"/>
              </a:rPr>
              <a:t>INSERT FIGURE, CHART</a:t>
            </a:r>
            <a:endParaRPr lang="en-US"/>
          </a:p>
        </p:txBody>
      </p:sp>
      <p:sp>
        <p:nvSpPr>
          <p:cNvPr id="12" name="Bullets">
            <a:extLst>
              <a:ext uri="{FF2B5EF4-FFF2-40B4-BE49-F238E27FC236}">
                <a16:creationId xmlns:a16="http://schemas.microsoft.com/office/drawing/2014/main" id="{67363DB3-C15A-494D-8EF2-8AB699A4747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88288" y="6167898"/>
            <a:ext cx="5607712" cy="360000"/>
          </a:xfrm>
          <a:prstGeom prst="rect">
            <a:avLst/>
          </a:prstGeom>
        </p:spPr>
        <p:txBody>
          <a:bodyPr anchor="ctr"/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i="0" spc="150" baseline="0">
                <a:solidFill>
                  <a:schemeClr val="bg1"/>
                </a:solidFill>
                <a:latin typeface="Marsden-Cm" pitchFamily="2" charset="77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Presentation Title</a:t>
            </a:r>
          </a:p>
        </p:txBody>
      </p:sp>
      <p:sp>
        <p:nvSpPr>
          <p:cNvPr id="19" name="Sub Title">
            <a:extLst>
              <a:ext uri="{FF2B5EF4-FFF2-40B4-BE49-F238E27FC236}">
                <a16:creationId xmlns:a16="http://schemas.microsoft.com/office/drawing/2014/main" id="{41CDEF3A-C1C1-294F-8667-81E1FFE8FD1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88950" y="1284288"/>
            <a:ext cx="5622482" cy="450417"/>
          </a:xfrm>
          <a:prstGeom prst="rect">
            <a:avLst/>
          </a:prstGeom>
        </p:spPr>
        <p:txBody>
          <a:bodyPr/>
          <a:lstStyle>
            <a:lvl1pPr>
              <a:buNone/>
              <a:defRPr sz="2800" b="0" i="0" spc="150" baseline="0">
                <a:solidFill>
                  <a:srgbClr val="3EA9DA"/>
                </a:solidFill>
                <a:latin typeface="Marsden-Cm" pitchFamily="2" charset="77"/>
              </a:defRPr>
            </a:lvl1pPr>
            <a:lvl2pPr>
              <a:defRPr sz="2400" b="0" i="0">
                <a:solidFill>
                  <a:srgbClr val="3EA9DA"/>
                </a:solidFill>
                <a:latin typeface="Marsden-Cm" pitchFamily="2" charset="77"/>
              </a:defRPr>
            </a:lvl2pPr>
            <a:lvl3pPr>
              <a:defRPr sz="2400" b="0" i="0">
                <a:solidFill>
                  <a:srgbClr val="3EA9DA"/>
                </a:solidFill>
                <a:latin typeface="Marsden-Cm" pitchFamily="2" charset="77"/>
              </a:defRPr>
            </a:lvl3pPr>
            <a:lvl4pPr>
              <a:defRPr sz="2400" b="0" i="0">
                <a:solidFill>
                  <a:srgbClr val="3EA9DA"/>
                </a:solidFill>
                <a:latin typeface="Marsden-Cm" pitchFamily="2" charset="77"/>
              </a:defRPr>
            </a:lvl4pPr>
            <a:lvl5pPr>
              <a:defRPr sz="2400" b="0" i="0">
                <a:solidFill>
                  <a:srgbClr val="3EA9DA"/>
                </a:solidFill>
                <a:latin typeface="Marsden-Cm" pitchFamily="2" charset="77"/>
              </a:defRPr>
            </a:lvl5pPr>
          </a:lstStyle>
          <a:p>
            <a:pPr lvl="0"/>
            <a:r>
              <a:rPr lang="en-GB"/>
              <a:t>Sub Title</a:t>
            </a:r>
          </a:p>
        </p:txBody>
      </p:sp>
      <p:sp>
        <p:nvSpPr>
          <p:cNvPr id="17" name="Title">
            <a:extLst>
              <a:ext uri="{FF2B5EF4-FFF2-40B4-BE49-F238E27FC236}">
                <a16:creationId xmlns:a16="http://schemas.microsoft.com/office/drawing/2014/main" id="{E1AAD3BC-3E62-C240-8818-C6A911DBA4E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88288" y="319088"/>
            <a:ext cx="5592281" cy="789048"/>
          </a:xfrm>
          <a:prstGeom prst="rect">
            <a:avLst/>
          </a:prstGeom>
        </p:spPr>
        <p:txBody>
          <a:bodyPr/>
          <a:lstStyle>
            <a:lvl1pPr>
              <a:buNone/>
              <a:defRPr sz="5500" b="1" i="0" spc="150" baseline="0">
                <a:solidFill>
                  <a:srgbClr val="193C6A"/>
                </a:solidFill>
                <a:latin typeface="Marsden-Cm SemiBold" pitchFamily="2" charset="77"/>
              </a:defRPr>
            </a:lvl1pPr>
          </a:lstStyle>
          <a:p>
            <a:pPr lvl="0"/>
            <a:r>
              <a:rPr lang="en-GB"/>
              <a:t>INSERT TITLE HERE</a:t>
            </a:r>
          </a:p>
        </p:txBody>
      </p:sp>
    </p:spTree>
    <p:extLst>
      <p:ext uri="{BB962C8B-B14F-4D97-AF65-F5344CB8AC3E}">
        <p14:creationId xmlns:p14="http://schemas.microsoft.com/office/powerpoint/2010/main" val="36477925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with pull ou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" descr="A group of people sitting on the ground&#10;&#10;Description automatically generated">
            <a:extLst>
              <a:ext uri="{FF2B5EF4-FFF2-40B4-BE49-F238E27FC236}">
                <a16:creationId xmlns:a16="http://schemas.microsoft.com/office/drawing/2014/main" id="{B3E54F11-46ED-E340-B78A-7DABA6F1F4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9022" r="19902" b="2888"/>
          <a:stretch/>
        </p:blipFill>
        <p:spPr>
          <a:xfrm>
            <a:off x="-15431" y="0"/>
            <a:ext cx="6126862" cy="6166952"/>
          </a:xfrm>
          <a:prstGeom prst="rect">
            <a:avLst/>
          </a:prstGeom>
        </p:spPr>
      </p:pic>
      <p:sp>
        <p:nvSpPr>
          <p:cNvPr id="2" name="Background Light blue">
            <a:extLst>
              <a:ext uri="{FF2B5EF4-FFF2-40B4-BE49-F238E27FC236}">
                <a16:creationId xmlns:a16="http://schemas.microsoft.com/office/drawing/2014/main" id="{09C4B3E8-81DA-E04F-9305-1EB31B608641}"/>
              </a:ext>
            </a:extLst>
          </p:cNvPr>
          <p:cNvSpPr/>
          <p:nvPr userDrawn="1"/>
        </p:nvSpPr>
        <p:spPr>
          <a:xfrm>
            <a:off x="6111431" y="0"/>
            <a:ext cx="6096000" cy="6166952"/>
          </a:xfrm>
          <a:prstGeom prst="rect">
            <a:avLst/>
          </a:prstGeom>
          <a:solidFill>
            <a:srgbClr val="3EA9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itle">
            <a:extLst>
              <a:ext uri="{FF2B5EF4-FFF2-40B4-BE49-F238E27FC236}">
                <a16:creationId xmlns:a16="http://schemas.microsoft.com/office/drawing/2014/main" id="{E1AAD3BC-3E62-C240-8818-C6A911DBA4E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034680" y="2386929"/>
            <a:ext cx="4249503" cy="2084142"/>
          </a:xfrm>
          <a:prstGeom prst="rect">
            <a:avLst/>
          </a:prstGeom>
        </p:spPr>
        <p:txBody>
          <a:bodyPr/>
          <a:lstStyle>
            <a:lvl1pPr algn="ctr">
              <a:buNone/>
              <a:defRPr lang="en-AU" sz="3600" b="1" i="0" smtClean="0">
                <a:solidFill>
                  <a:srgbClr val="193C6A"/>
                </a:solidFill>
                <a:effectLst/>
                <a:latin typeface="Marsden-Cm SemiBold" pitchFamily="2" charset="77"/>
              </a:defRPr>
            </a:lvl1pPr>
          </a:lstStyle>
          <a:p>
            <a:pPr lvl="0"/>
            <a:r>
              <a:rPr lang="en-GB" b="1" i="0">
                <a:latin typeface="Marsden-Cm SemiBold" pitchFamily="2" charset="77"/>
              </a:rPr>
              <a:t>Insert quote here</a:t>
            </a:r>
            <a:br>
              <a:rPr lang="en-GB" b="1" i="0">
                <a:latin typeface="Marsden-Cm SemiBold" pitchFamily="2" charset="77"/>
              </a:rPr>
            </a:br>
            <a:r>
              <a:rPr lang="en-GB" b="1" i="0">
                <a:latin typeface="Marsden-Cm SemiBold" pitchFamily="2" charset="77"/>
              </a:rPr>
              <a:t>“Lorem ipsum </a:t>
            </a:r>
            <a:br>
              <a:rPr lang="en-GB" b="1" i="0">
                <a:latin typeface="Marsden-Cm SemiBold" pitchFamily="2" charset="77"/>
              </a:rPr>
            </a:br>
            <a:r>
              <a:rPr lang="en-GB" b="1" i="0">
                <a:latin typeface="Marsden-Cm SemiBold" pitchFamily="2" charset="77"/>
              </a:rPr>
              <a:t>sit </a:t>
            </a:r>
            <a:r>
              <a:rPr lang="en-GB" b="1" i="0" err="1">
                <a:latin typeface="Marsden-Cm SemiBold" pitchFamily="2" charset="77"/>
              </a:rPr>
              <a:t>amet</a:t>
            </a:r>
            <a:r>
              <a:rPr lang="en-GB" b="1" i="0">
                <a:latin typeface="Marsden-Cm SemiBold" pitchFamily="2" charset="77"/>
              </a:rPr>
              <a:t> </a:t>
            </a:r>
            <a:r>
              <a:rPr lang="en-GB" b="1" i="0" err="1">
                <a:latin typeface="Marsden-Cm SemiBold" pitchFamily="2" charset="77"/>
              </a:rPr>
              <a:t>massa</a:t>
            </a:r>
            <a:r>
              <a:rPr lang="en-GB" b="1" i="0">
                <a:latin typeface="Marsden-Cm SemiBold" pitchFamily="2" charset="77"/>
              </a:rPr>
              <a:t> vitae </a:t>
            </a:r>
            <a:r>
              <a:rPr lang="en-GB" b="1" i="0" err="1">
                <a:latin typeface="Marsden-Cm SemiBold" pitchFamily="2" charset="77"/>
              </a:rPr>
              <a:t>toroeto</a:t>
            </a:r>
            <a:r>
              <a:rPr lang="en-GB" b="1" i="0">
                <a:latin typeface="Marsden-Cm SemiBold" pitchFamily="2" charset="77"/>
              </a:rPr>
              <a:t> </a:t>
            </a:r>
            <a:r>
              <a:rPr lang="en-GB" b="1" i="0" err="1">
                <a:latin typeface="Marsden-Cm SemiBold" pitchFamily="2" charset="77"/>
              </a:rPr>
              <a:t>conimentum</a:t>
            </a:r>
            <a:r>
              <a:rPr lang="en-GB" b="1" i="0">
                <a:latin typeface="Marsden-Cm SemiBold" pitchFamily="2" charset="77"/>
              </a:rPr>
              <a:t> lacinia </a:t>
            </a:r>
            <a:r>
              <a:rPr lang="en-GB" b="1" i="0" err="1">
                <a:latin typeface="Marsden-Cm SemiBold" pitchFamily="2" charset="77"/>
              </a:rPr>
              <a:t>quies</a:t>
            </a:r>
            <a:r>
              <a:rPr lang="en-GB" b="1" i="0">
                <a:latin typeface="Marsden-Cm SemiBold" pitchFamily="2" charset="77"/>
              </a:rPr>
              <a:t> </a:t>
            </a:r>
            <a:r>
              <a:rPr lang="en-GB" b="1" i="0" err="1">
                <a:latin typeface="Marsden-Cm SemiBold" pitchFamily="2" charset="77"/>
              </a:rPr>
              <a:t>vel</a:t>
            </a:r>
            <a:r>
              <a:rPr lang="en-GB" b="1" i="0">
                <a:latin typeface="Marsden-Cm SemiBold" pitchFamily="2" charset="77"/>
              </a:rPr>
              <a:t>”</a:t>
            </a:r>
            <a:endParaRPr lang="en-GB"/>
          </a:p>
        </p:txBody>
      </p:sp>
      <p:sp>
        <p:nvSpPr>
          <p:cNvPr id="9" name="Presenation Title">
            <a:extLst>
              <a:ext uri="{FF2B5EF4-FFF2-40B4-BE49-F238E27FC236}">
                <a16:creationId xmlns:a16="http://schemas.microsoft.com/office/drawing/2014/main" id="{A2947A87-C979-BE4E-BE58-4DD105DE353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8287" y="6170368"/>
            <a:ext cx="5607713" cy="360000"/>
          </a:xfrm>
          <a:prstGeom prst="rect">
            <a:avLst/>
          </a:prstGeom>
        </p:spPr>
        <p:txBody>
          <a:bodyPr anchor="ctr"/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i="0" spc="150" baseline="0">
                <a:solidFill>
                  <a:schemeClr val="bg1"/>
                </a:solidFill>
                <a:latin typeface="Marsden-Cm" pitchFamily="2" charset="77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Presentation Title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6A35090-AEE8-6242-A6CF-6CC164751DE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r>
              <a:rPr lang="en-US" dirty="0"/>
              <a:t> Business + Human Rights 		</a:t>
            </a:r>
            <a:fld id="{F0B8C7CB-BDEC-0841-8D13-C311CC2B7175}" type="slidenum">
              <a:rPr lang="en-US" smtClean="0"/>
              <a:pPr/>
              <a:t>‹#›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9630068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Image with pull ou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">
            <a:extLst>
              <a:ext uri="{FF2B5EF4-FFF2-40B4-BE49-F238E27FC236}">
                <a16:creationId xmlns:a16="http://schemas.microsoft.com/office/drawing/2014/main" id="{B3E54F11-46ED-E340-B78A-7DABA6F1F4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7560"/>
          <a:stretch/>
        </p:blipFill>
        <p:spPr>
          <a:xfrm>
            <a:off x="-1" y="-6835"/>
            <a:ext cx="7609445" cy="6173787"/>
          </a:xfrm>
          <a:prstGeom prst="rect">
            <a:avLst/>
          </a:prstGeom>
        </p:spPr>
      </p:pic>
      <p:sp>
        <p:nvSpPr>
          <p:cNvPr id="2" name="Background Light blue">
            <a:extLst>
              <a:ext uri="{FF2B5EF4-FFF2-40B4-BE49-F238E27FC236}">
                <a16:creationId xmlns:a16="http://schemas.microsoft.com/office/drawing/2014/main" id="{09C4B3E8-81DA-E04F-9305-1EB31B608641}"/>
              </a:ext>
            </a:extLst>
          </p:cNvPr>
          <p:cNvSpPr/>
          <p:nvPr userDrawn="1"/>
        </p:nvSpPr>
        <p:spPr>
          <a:xfrm>
            <a:off x="6096000" y="0"/>
            <a:ext cx="6111431" cy="6166952"/>
          </a:xfrm>
          <a:prstGeom prst="rect">
            <a:avLst/>
          </a:prstGeom>
          <a:solidFill>
            <a:srgbClr val="3EA9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itle">
            <a:extLst>
              <a:ext uri="{FF2B5EF4-FFF2-40B4-BE49-F238E27FC236}">
                <a16:creationId xmlns:a16="http://schemas.microsoft.com/office/drawing/2014/main" id="{E1AAD3BC-3E62-C240-8818-C6A911DBA4E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034680" y="2386929"/>
            <a:ext cx="4249503" cy="2084142"/>
          </a:xfrm>
          <a:prstGeom prst="rect">
            <a:avLst/>
          </a:prstGeom>
        </p:spPr>
        <p:txBody>
          <a:bodyPr/>
          <a:lstStyle>
            <a:lvl1pPr algn="ctr">
              <a:buNone/>
              <a:defRPr lang="en-AU" sz="3600" b="1" i="0" smtClean="0">
                <a:solidFill>
                  <a:srgbClr val="193C6A"/>
                </a:solidFill>
                <a:effectLst/>
                <a:latin typeface="Marsden-Cm SemiBold" pitchFamily="2" charset="77"/>
              </a:defRPr>
            </a:lvl1pPr>
          </a:lstStyle>
          <a:p>
            <a:pPr lvl="0"/>
            <a:r>
              <a:rPr lang="en-GB" b="1" i="0">
                <a:latin typeface="Marsden-Cm SemiBold" pitchFamily="2" charset="77"/>
              </a:rPr>
              <a:t>Insert quote here</a:t>
            </a:r>
            <a:br>
              <a:rPr lang="en-GB" b="1" i="0">
                <a:latin typeface="Marsden-Cm SemiBold" pitchFamily="2" charset="77"/>
              </a:rPr>
            </a:br>
            <a:r>
              <a:rPr lang="en-GB" b="1" i="0">
                <a:latin typeface="Marsden-Cm SemiBold" pitchFamily="2" charset="77"/>
              </a:rPr>
              <a:t>“Lorem ipsum </a:t>
            </a:r>
            <a:br>
              <a:rPr lang="en-GB" b="1" i="0">
                <a:latin typeface="Marsden-Cm SemiBold" pitchFamily="2" charset="77"/>
              </a:rPr>
            </a:br>
            <a:r>
              <a:rPr lang="en-GB" b="1" i="0">
                <a:latin typeface="Marsden-Cm SemiBold" pitchFamily="2" charset="77"/>
              </a:rPr>
              <a:t>sit </a:t>
            </a:r>
            <a:r>
              <a:rPr lang="en-GB" b="1" i="0" err="1">
                <a:latin typeface="Marsden-Cm SemiBold" pitchFamily="2" charset="77"/>
              </a:rPr>
              <a:t>amet</a:t>
            </a:r>
            <a:r>
              <a:rPr lang="en-GB" b="1" i="0">
                <a:latin typeface="Marsden-Cm SemiBold" pitchFamily="2" charset="77"/>
              </a:rPr>
              <a:t> </a:t>
            </a:r>
            <a:r>
              <a:rPr lang="en-GB" b="1" i="0" err="1">
                <a:latin typeface="Marsden-Cm SemiBold" pitchFamily="2" charset="77"/>
              </a:rPr>
              <a:t>massa</a:t>
            </a:r>
            <a:r>
              <a:rPr lang="en-GB" b="1" i="0">
                <a:latin typeface="Marsden-Cm SemiBold" pitchFamily="2" charset="77"/>
              </a:rPr>
              <a:t> vitae </a:t>
            </a:r>
            <a:r>
              <a:rPr lang="en-GB" b="1" i="0" err="1">
                <a:latin typeface="Marsden-Cm SemiBold" pitchFamily="2" charset="77"/>
              </a:rPr>
              <a:t>toroeto</a:t>
            </a:r>
            <a:r>
              <a:rPr lang="en-GB" b="1" i="0">
                <a:latin typeface="Marsden-Cm SemiBold" pitchFamily="2" charset="77"/>
              </a:rPr>
              <a:t> </a:t>
            </a:r>
            <a:r>
              <a:rPr lang="en-GB" b="1" i="0" err="1">
                <a:latin typeface="Marsden-Cm SemiBold" pitchFamily="2" charset="77"/>
              </a:rPr>
              <a:t>conimentum</a:t>
            </a:r>
            <a:r>
              <a:rPr lang="en-GB" b="1" i="0">
                <a:latin typeface="Marsden-Cm SemiBold" pitchFamily="2" charset="77"/>
              </a:rPr>
              <a:t> lacinia </a:t>
            </a:r>
            <a:r>
              <a:rPr lang="en-GB" b="1" i="0" err="1">
                <a:latin typeface="Marsden-Cm SemiBold" pitchFamily="2" charset="77"/>
              </a:rPr>
              <a:t>quies</a:t>
            </a:r>
            <a:r>
              <a:rPr lang="en-GB" b="1" i="0">
                <a:latin typeface="Marsden-Cm SemiBold" pitchFamily="2" charset="77"/>
              </a:rPr>
              <a:t> </a:t>
            </a:r>
            <a:r>
              <a:rPr lang="en-GB" b="1" i="0" err="1">
                <a:latin typeface="Marsden-Cm SemiBold" pitchFamily="2" charset="77"/>
              </a:rPr>
              <a:t>vel</a:t>
            </a:r>
            <a:r>
              <a:rPr lang="en-GB" b="1" i="0">
                <a:latin typeface="Marsden-Cm SemiBold" pitchFamily="2" charset="77"/>
              </a:rPr>
              <a:t>”</a:t>
            </a:r>
            <a:endParaRPr lang="en-GB"/>
          </a:p>
        </p:txBody>
      </p:sp>
      <p:sp>
        <p:nvSpPr>
          <p:cNvPr id="9" name="Presenation Title">
            <a:extLst>
              <a:ext uri="{FF2B5EF4-FFF2-40B4-BE49-F238E27FC236}">
                <a16:creationId xmlns:a16="http://schemas.microsoft.com/office/drawing/2014/main" id="{A2947A87-C979-BE4E-BE58-4DD105DE353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8287" y="6170368"/>
            <a:ext cx="5607713" cy="360000"/>
          </a:xfrm>
          <a:prstGeom prst="rect">
            <a:avLst/>
          </a:prstGeom>
        </p:spPr>
        <p:txBody>
          <a:bodyPr anchor="ctr"/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i="0" spc="150" baseline="0">
                <a:solidFill>
                  <a:schemeClr val="bg1"/>
                </a:solidFill>
                <a:latin typeface="Marsden-Cm" pitchFamily="2" charset="77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Presentation Title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6A35090-AEE8-6242-A6CF-6CC164751DE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r>
              <a:rPr lang="en-US" dirty="0"/>
              <a:t> Business + Human Rights 		</a:t>
            </a:r>
            <a:fld id="{F0B8C7CB-BDEC-0841-8D13-C311CC2B7175}" type="slidenum">
              <a:rPr lang="en-US" smtClean="0"/>
              <a:pPr/>
              <a:t>‹#›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66019261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mage with pull ou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">
            <a:extLst>
              <a:ext uri="{FF2B5EF4-FFF2-40B4-BE49-F238E27FC236}">
                <a16:creationId xmlns:a16="http://schemas.microsoft.com/office/drawing/2014/main" id="{B3E54F11-46ED-E340-B78A-7DABA6F1F47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6835"/>
            <a:ext cx="8222601" cy="6166951"/>
          </a:xfrm>
          <a:prstGeom prst="rect">
            <a:avLst/>
          </a:prstGeom>
        </p:spPr>
      </p:pic>
      <p:sp>
        <p:nvSpPr>
          <p:cNvPr id="2" name="Background Light blue">
            <a:extLst>
              <a:ext uri="{FF2B5EF4-FFF2-40B4-BE49-F238E27FC236}">
                <a16:creationId xmlns:a16="http://schemas.microsoft.com/office/drawing/2014/main" id="{09C4B3E8-81DA-E04F-9305-1EB31B608641}"/>
              </a:ext>
            </a:extLst>
          </p:cNvPr>
          <p:cNvSpPr/>
          <p:nvPr userDrawn="1"/>
        </p:nvSpPr>
        <p:spPr>
          <a:xfrm>
            <a:off x="6096000" y="0"/>
            <a:ext cx="6111431" cy="6166952"/>
          </a:xfrm>
          <a:prstGeom prst="rect">
            <a:avLst/>
          </a:prstGeom>
          <a:solidFill>
            <a:srgbClr val="3EA9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itle">
            <a:extLst>
              <a:ext uri="{FF2B5EF4-FFF2-40B4-BE49-F238E27FC236}">
                <a16:creationId xmlns:a16="http://schemas.microsoft.com/office/drawing/2014/main" id="{E1AAD3BC-3E62-C240-8818-C6A911DBA4E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034680" y="2386929"/>
            <a:ext cx="4249503" cy="2084142"/>
          </a:xfrm>
          <a:prstGeom prst="rect">
            <a:avLst/>
          </a:prstGeom>
        </p:spPr>
        <p:txBody>
          <a:bodyPr/>
          <a:lstStyle>
            <a:lvl1pPr algn="ctr">
              <a:buNone/>
              <a:defRPr lang="en-AU" sz="3600" b="1" i="0" smtClean="0">
                <a:solidFill>
                  <a:srgbClr val="193C6A"/>
                </a:solidFill>
                <a:effectLst/>
                <a:latin typeface="Marsden-Cm SemiBold" pitchFamily="2" charset="77"/>
              </a:defRPr>
            </a:lvl1pPr>
          </a:lstStyle>
          <a:p>
            <a:pPr lvl="0"/>
            <a:r>
              <a:rPr lang="en-GB" b="1" i="0">
                <a:latin typeface="Marsden-Cm SemiBold" pitchFamily="2" charset="77"/>
              </a:rPr>
              <a:t>Insert quote here</a:t>
            </a:r>
            <a:br>
              <a:rPr lang="en-GB" b="1" i="0">
                <a:latin typeface="Marsden-Cm SemiBold" pitchFamily="2" charset="77"/>
              </a:rPr>
            </a:br>
            <a:r>
              <a:rPr lang="en-GB" b="1" i="0">
                <a:latin typeface="Marsden-Cm SemiBold" pitchFamily="2" charset="77"/>
              </a:rPr>
              <a:t>“Lorem ipsum </a:t>
            </a:r>
            <a:br>
              <a:rPr lang="en-GB" b="1" i="0">
                <a:latin typeface="Marsden-Cm SemiBold" pitchFamily="2" charset="77"/>
              </a:rPr>
            </a:br>
            <a:r>
              <a:rPr lang="en-GB" b="1" i="0">
                <a:latin typeface="Marsden-Cm SemiBold" pitchFamily="2" charset="77"/>
              </a:rPr>
              <a:t>sit </a:t>
            </a:r>
            <a:r>
              <a:rPr lang="en-GB" b="1" i="0" err="1">
                <a:latin typeface="Marsden-Cm SemiBold" pitchFamily="2" charset="77"/>
              </a:rPr>
              <a:t>amet</a:t>
            </a:r>
            <a:r>
              <a:rPr lang="en-GB" b="1" i="0">
                <a:latin typeface="Marsden-Cm SemiBold" pitchFamily="2" charset="77"/>
              </a:rPr>
              <a:t> </a:t>
            </a:r>
            <a:r>
              <a:rPr lang="en-GB" b="1" i="0" err="1">
                <a:latin typeface="Marsden-Cm SemiBold" pitchFamily="2" charset="77"/>
              </a:rPr>
              <a:t>massa</a:t>
            </a:r>
            <a:r>
              <a:rPr lang="en-GB" b="1" i="0">
                <a:latin typeface="Marsden-Cm SemiBold" pitchFamily="2" charset="77"/>
              </a:rPr>
              <a:t> vitae </a:t>
            </a:r>
            <a:r>
              <a:rPr lang="en-GB" b="1" i="0" err="1">
                <a:latin typeface="Marsden-Cm SemiBold" pitchFamily="2" charset="77"/>
              </a:rPr>
              <a:t>toroeto</a:t>
            </a:r>
            <a:r>
              <a:rPr lang="en-GB" b="1" i="0">
                <a:latin typeface="Marsden-Cm SemiBold" pitchFamily="2" charset="77"/>
              </a:rPr>
              <a:t> </a:t>
            </a:r>
            <a:r>
              <a:rPr lang="en-GB" b="1" i="0" err="1">
                <a:latin typeface="Marsden-Cm SemiBold" pitchFamily="2" charset="77"/>
              </a:rPr>
              <a:t>conimentum</a:t>
            </a:r>
            <a:r>
              <a:rPr lang="en-GB" b="1" i="0">
                <a:latin typeface="Marsden-Cm SemiBold" pitchFamily="2" charset="77"/>
              </a:rPr>
              <a:t> lacinia </a:t>
            </a:r>
            <a:r>
              <a:rPr lang="en-GB" b="1" i="0" err="1">
                <a:latin typeface="Marsden-Cm SemiBold" pitchFamily="2" charset="77"/>
              </a:rPr>
              <a:t>quies</a:t>
            </a:r>
            <a:r>
              <a:rPr lang="en-GB" b="1" i="0">
                <a:latin typeface="Marsden-Cm SemiBold" pitchFamily="2" charset="77"/>
              </a:rPr>
              <a:t> </a:t>
            </a:r>
            <a:r>
              <a:rPr lang="en-GB" b="1" i="0" err="1">
                <a:latin typeface="Marsden-Cm SemiBold" pitchFamily="2" charset="77"/>
              </a:rPr>
              <a:t>vel</a:t>
            </a:r>
            <a:r>
              <a:rPr lang="en-GB" b="1" i="0">
                <a:latin typeface="Marsden-Cm SemiBold" pitchFamily="2" charset="77"/>
              </a:rPr>
              <a:t>”</a:t>
            </a:r>
            <a:endParaRPr lang="en-GB"/>
          </a:p>
        </p:txBody>
      </p:sp>
      <p:sp>
        <p:nvSpPr>
          <p:cNvPr id="9" name="Presenation Title">
            <a:extLst>
              <a:ext uri="{FF2B5EF4-FFF2-40B4-BE49-F238E27FC236}">
                <a16:creationId xmlns:a16="http://schemas.microsoft.com/office/drawing/2014/main" id="{A2947A87-C979-BE4E-BE58-4DD105DE353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8287" y="6170368"/>
            <a:ext cx="5607713" cy="360000"/>
          </a:xfrm>
          <a:prstGeom prst="rect">
            <a:avLst/>
          </a:prstGeom>
        </p:spPr>
        <p:txBody>
          <a:bodyPr anchor="ctr"/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i="0" spc="150" baseline="0">
                <a:solidFill>
                  <a:schemeClr val="bg1"/>
                </a:solidFill>
                <a:latin typeface="Marsden-Cm" pitchFamily="2" charset="77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Presentation Title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6A35090-AEE8-6242-A6CF-6CC164751DE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r>
              <a:rPr lang="en-US" dirty="0"/>
              <a:t> Business + Human Rights 		</a:t>
            </a:r>
            <a:fld id="{F0B8C7CB-BDEC-0841-8D13-C311CC2B7175}" type="slidenum">
              <a:rPr lang="en-US" smtClean="0"/>
              <a:pPr/>
              <a:t>‹#›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61912210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Image with pull ou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">
            <a:extLst>
              <a:ext uri="{FF2B5EF4-FFF2-40B4-BE49-F238E27FC236}">
                <a16:creationId xmlns:a16="http://schemas.microsoft.com/office/drawing/2014/main" id="{B3E54F11-46ED-E340-B78A-7DABA6F1F47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1788"/>
            <a:ext cx="8222598" cy="6166949"/>
          </a:xfrm>
          <a:prstGeom prst="rect">
            <a:avLst/>
          </a:prstGeom>
        </p:spPr>
      </p:pic>
      <p:sp>
        <p:nvSpPr>
          <p:cNvPr id="2" name="Background Light blue">
            <a:extLst>
              <a:ext uri="{FF2B5EF4-FFF2-40B4-BE49-F238E27FC236}">
                <a16:creationId xmlns:a16="http://schemas.microsoft.com/office/drawing/2014/main" id="{09C4B3E8-81DA-E04F-9305-1EB31B608641}"/>
              </a:ext>
            </a:extLst>
          </p:cNvPr>
          <p:cNvSpPr/>
          <p:nvPr userDrawn="1"/>
        </p:nvSpPr>
        <p:spPr>
          <a:xfrm>
            <a:off x="6096000" y="0"/>
            <a:ext cx="6111431" cy="6166952"/>
          </a:xfrm>
          <a:prstGeom prst="rect">
            <a:avLst/>
          </a:prstGeom>
          <a:solidFill>
            <a:srgbClr val="3EA9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itle">
            <a:extLst>
              <a:ext uri="{FF2B5EF4-FFF2-40B4-BE49-F238E27FC236}">
                <a16:creationId xmlns:a16="http://schemas.microsoft.com/office/drawing/2014/main" id="{E1AAD3BC-3E62-C240-8818-C6A911DBA4E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034680" y="2386929"/>
            <a:ext cx="4249503" cy="2084142"/>
          </a:xfrm>
          <a:prstGeom prst="rect">
            <a:avLst/>
          </a:prstGeom>
        </p:spPr>
        <p:txBody>
          <a:bodyPr/>
          <a:lstStyle>
            <a:lvl1pPr algn="ctr">
              <a:buNone/>
              <a:defRPr lang="en-AU" sz="3600" b="1" i="0" smtClean="0">
                <a:solidFill>
                  <a:srgbClr val="193C6A"/>
                </a:solidFill>
                <a:effectLst/>
                <a:latin typeface="Marsden-Cm SemiBold" pitchFamily="2" charset="77"/>
              </a:defRPr>
            </a:lvl1pPr>
          </a:lstStyle>
          <a:p>
            <a:pPr lvl="0"/>
            <a:r>
              <a:rPr lang="en-GB" b="1" i="0">
                <a:latin typeface="Marsden-Cm SemiBold" pitchFamily="2" charset="77"/>
              </a:rPr>
              <a:t>Insert quote here</a:t>
            </a:r>
            <a:br>
              <a:rPr lang="en-GB" b="1" i="0">
                <a:latin typeface="Marsden-Cm SemiBold" pitchFamily="2" charset="77"/>
              </a:rPr>
            </a:br>
            <a:r>
              <a:rPr lang="en-GB" b="1" i="0">
                <a:latin typeface="Marsden-Cm SemiBold" pitchFamily="2" charset="77"/>
              </a:rPr>
              <a:t>“Lorem ipsum </a:t>
            </a:r>
            <a:br>
              <a:rPr lang="en-GB" b="1" i="0">
                <a:latin typeface="Marsden-Cm SemiBold" pitchFamily="2" charset="77"/>
              </a:rPr>
            </a:br>
            <a:r>
              <a:rPr lang="en-GB" b="1" i="0">
                <a:latin typeface="Marsden-Cm SemiBold" pitchFamily="2" charset="77"/>
              </a:rPr>
              <a:t>sit </a:t>
            </a:r>
            <a:r>
              <a:rPr lang="en-GB" b="1" i="0" err="1">
                <a:latin typeface="Marsden-Cm SemiBold" pitchFamily="2" charset="77"/>
              </a:rPr>
              <a:t>amet</a:t>
            </a:r>
            <a:r>
              <a:rPr lang="en-GB" b="1" i="0">
                <a:latin typeface="Marsden-Cm SemiBold" pitchFamily="2" charset="77"/>
              </a:rPr>
              <a:t> </a:t>
            </a:r>
            <a:r>
              <a:rPr lang="en-GB" b="1" i="0" err="1">
                <a:latin typeface="Marsden-Cm SemiBold" pitchFamily="2" charset="77"/>
              </a:rPr>
              <a:t>massa</a:t>
            </a:r>
            <a:r>
              <a:rPr lang="en-GB" b="1" i="0">
                <a:latin typeface="Marsden-Cm SemiBold" pitchFamily="2" charset="77"/>
              </a:rPr>
              <a:t> vitae </a:t>
            </a:r>
            <a:r>
              <a:rPr lang="en-GB" b="1" i="0" err="1">
                <a:latin typeface="Marsden-Cm SemiBold" pitchFamily="2" charset="77"/>
              </a:rPr>
              <a:t>toroeto</a:t>
            </a:r>
            <a:r>
              <a:rPr lang="en-GB" b="1" i="0">
                <a:latin typeface="Marsden-Cm SemiBold" pitchFamily="2" charset="77"/>
              </a:rPr>
              <a:t> </a:t>
            </a:r>
            <a:r>
              <a:rPr lang="en-GB" b="1" i="0" err="1">
                <a:latin typeface="Marsden-Cm SemiBold" pitchFamily="2" charset="77"/>
              </a:rPr>
              <a:t>conimentum</a:t>
            </a:r>
            <a:r>
              <a:rPr lang="en-GB" b="1" i="0">
                <a:latin typeface="Marsden-Cm SemiBold" pitchFamily="2" charset="77"/>
              </a:rPr>
              <a:t> lacinia </a:t>
            </a:r>
            <a:r>
              <a:rPr lang="en-GB" b="1" i="0" err="1">
                <a:latin typeface="Marsden-Cm SemiBold" pitchFamily="2" charset="77"/>
              </a:rPr>
              <a:t>quies</a:t>
            </a:r>
            <a:r>
              <a:rPr lang="en-GB" b="1" i="0">
                <a:latin typeface="Marsden-Cm SemiBold" pitchFamily="2" charset="77"/>
              </a:rPr>
              <a:t> </a:t>
            </a:r>
            <a:r>
              <a:rPr lang="en-GB" b="1" i="0" err="1">
                <a:latin typeface="Marsden-Cm SemiBold" pitchFamily="2" charset="77"/>
              </a:rPr>
              <a:t>vel</a:t>
            </a:r>
            <a:r>
              <a:rPr lang="en-GB" b="1" i="0">
                <a:latin typeface="Marsden-Cm SemiBold" pitchFamily="2" charset="77"/>
              </a:rPr>
              <a:t>”</a:t>
            </a:r>
            <a:endParaRPr lang="en-GB"/>
          </a:p>
        </p:txBody>
      </p:sp>
      <p:sp>
        <p:nvSpPr>
          <p:cNvPr id="9" name="Presenation Title">
            <a:extLst>
              <a:ext uri="{FF2B5EF4-FFF2-40B4-BE49-F238E27FC236}">
                <a16:creationId xmlns:a16="http://schemas.microsoft.com/office/drawing/2014/main" id="{A2947A87-C979-BE4E-BE58-4DD105DE353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8287" y="6170368"/>
            <a:ext cx="5607713" cy="360000"/>
          </a:xfrm>
          <a:prstGeom prst="rect">
            <a:avLst/>
          </a:prstGeom>
        </p:spPr>
        <p:txBody>
          <a:bodyPr anchor="ctr"/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i="0" spc="150" baseline="0">
                <a:solidFill>
                  <a:schemeClr val="bg1"/>
                </a:solidFill>
                <a:latin typeface="Marsden-Cm" pitchFamily="2" charset="77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Presentation Title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6A35090-AEE8-6242-A6CF-6CC164751DE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r>
              <a:rPr lang="en-US" dirty="0"/>
              <a:t> Business + Human Rights 		</a:t>
            </a:r>
            <a:fld id="{F0B8C7CB-BDEC-0841-8D13-C311CC2B7175}" type="slidenum">
              <a:rPr lang="en-US" smtClean="0"/>
              <a:pPr/>
              <a:t>‹#›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5905257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Image with pull ou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">
            <a:extLst>
              <a:ext uri="{FF2B5EF4-FFF2-40B4-BE49-F238E27FC236}">
                <a16:creationId xmlns:a16="http://schemas.microsoft.com/office/drawing/2014/main" id="{B3E54F11-46ED-E340-B78A-7DABA6F1F4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6916"/>
          <a:stretch/>
        </p:blipFill>
        <p:spPr>
          <a:xfrm>
            <a:off x="-2" y="-6836"/>
            <a:ext cx="7662374" cy="6173793"/>
          </a:xfrm>
          <a:prstGeom prst="rect">
            <a:avLst/>
          </a:prstGeom>
        </p:spPr>
      </p:pic>
      <p:sp>
        <p:nvSpPr>
          <p:cNvPr id="2" name="Background Light blue">
            <a:extLst>
              <a:ext uri="{FF2B5EF4-FFF2-40B4-BE49-F238E27FC236}">
                <a16:creationId xmlns:a16="http://schemas.microsoft.com/office/drawing/2014/main" id="{09C4B3E8-81DA-E04F-9305-1EB31B608641}"/>
              </a:ext>
            </a:extLst>
          </p:cNvPr>
          <p:cNvSpPr/>
          <p:nvPr userDrawn="1"/>
        </p:nvSpPr>
        <p:spPr>
          <a:xfrm>
            <a:off x="6096000" y="0"/>
            <a:ext cx="6111431" cy="6166952"/>
          </a:xfrm>
          <a:prstGeom prst="rect">
            <a:avLst/>
          </a:prstGeom>
          <a:solidFill>
            <a:srgbClr val="3EA9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itle">
            <a:extLst>
              <a:ext uri="{FF2B5EF4-FFF2-40B4-BE49-F238E27FC236}">
                <a16:creationId xmlns:a16="http://schemas.microsoft.com/office/drawing/2014/main" id="{E1AAD3BC-3E62-C240-8818-C6A911DBA4E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034680" y="2386929"/>
            <a:ext cx="4249503" cy="2084142"/>
          </a:xfrm>
          <a:prstGeom prst="rect">
            <a:avLst/>
          </a:prstGeom>
        </p:spPr>
        <p:txBody>
          <a:bodyPr/>
          <a:lstStyle>
            <a:lvl1pPr algn="ctr">
              <a:buNone/>
              <a:defRPr lang="en-AU" sz="3600" b="1" i="0" smtClean="0">
                <a:solidFill>
                  <a:srgbClr val="193C6A"/>
                </a:solidFill>
                <a:effectLst/>
                <a:latin typeface="Marsden-Cm SemiBold" pitchFamily="2" charset="77"/>
              </a:defRPr>
            </a:lvl1pPr>
          </a:lstStyle>
          <a:p>
            <a:pPr lvl="0"/>
            <a:r>
              <a:rPr lang="en-GB" b="1" i="0">
                <a:latin typeface="Marsden-Cm SemiBold" pitchFamily="2" charset="77"/>
              </a:rPr>
              <a:t>Insert quote here</a:t>
            </a:r>
            <a:br>
              <a:rPr lang="en-GB" b="1" i="0">
                <a:latin typeface="Marsden-Cm SemiBold" pitchFamily="2" charset="77"/>
              </a:rPr>
            </a:br>
            <a:r>
              <a:rPr lang="en-GB" b="1" i="0">
                <a:latin typeface="Marsden-Cm SemiBold" pitchFamily="2" charset="77"/>
              </a:rPr>
              <a:t>“Lorem ipsum </a:t>
            </a:r>
            <a:br>
              <a:rPr lang="en-GB" b="1" i="0">
                <a:latin typeface="Marsden-Cm SemiBold" pitchFamily="2" charset="77"/>
              </a:rPr>
            </a:br>
            <a:r>
              <a:rPr lang="en-GB" b="1" i="0">
                <a:latin typeface="Marsden-Cm SemiBold" pitchFamily="2" charset="77"/>
              </a:rPr>
              <a:t>sit </a:t>
            </a:r>
            <a:r>
              <a:rPr lang="en-GB" b="1" i="0" err="1">
                <a:latin typeface="Marsden-Cm SemiBold" pitchFamily="2" charset="77"/>
              </a:rPr>
              <a:t>amet</a:t>
            </a:r>
            <a:r>
              <a:rPr lang="en-GB" b="1" i="0">
                <a:latin typeface="Marsden-Cm SemiBold" pitchFamily="2" charset="77"/>
              </a:rPr>
              <a:t> </a:t>
            </a:r>
            <a:r>
              <a:rPr lang="en-GB" b="1" i="0" err="1">
                <a:latin typeface="Marsden-Cm SemiBold" pitchFamily="2" charset="77"/>
              </a:rPr>
              <a:t>massa</a:t>
            </a:r>
            <a:r>
              <a:rPr lang="en-GB" b="1" i="0">
                <a:latin typeface="Marsden-Cm SemiBold" pitchFamily="2" charset="77"/>
              </a:rPr>
              <a:t> vitae </a:t>
            </a:r>
            <a:r>
              <a:rPr lang="en-GB" b="1" i="0" err="1">
                <a:latin typeface="Marsden-Cm SemiBold" pitchFamily="2" charset="77"/>
              </a:rPr>
              <a:t>toroeto</a:t>
            </a:r>
            <a:r>
              <a:rPr lang="en-GB" b="1" i="0">
                <a:latin typeface="Marsden-Cm SemiBold" pitchFamily="2" charset="77"/>
              </a:rPr>
              <a:t> </a:t>
            </a:r>
            <a:r>
              <a:rPr lang="en-GB" b="1" i="0" err="1">
                <a:latin typeface="Marsden-Cm SemiBold" pitchFamily="2" charset="77"/>
              </a:rPr>
              <a:t>conimentum</a:t>
            </a:r>
            <a:r>
              <a:rPr lang="en-GB" b="1" i="0">
                <a:latin typeface="Marsden-Cm SemiBold" pitchFamily="2" charset="77"/>
              </a:rPr>
              <a:t> lacinia </a:t>
            </a:r>
            <a:r>
              <a:rPr lang="en-GB" b="1" i="0" err="1">
                <a:latin typeface="Marsden-Cm SemiBold" pitchFamily="2" charset="77"/>
              </a:rPr>
              <a:t>quies</a:t>
            </a:r>
            <a:r>
              <a:rPr lang="en-GB" b="1" i="0">
                <a:latin typeface="Marsden-Cm SemiBold" pitchFamily="2" charset="77"/>
              </a:rPr>
              <a:t> </a:t>
            </a:r>
            <a:r>
              <a:rPr lang="en-GB" b="1" i="0" err="1">
                <a:latin typeface="Marsden-Cm SemiBold" pitchFamily="2" charset="77"/>
              </a:rPr>
              <a:t>vel</a:t>
            </a:r>
            <a:r>
              <a:rPr lang="en-GB" b="1" i="0">
                <a:latin typeface="Marsden-Cm SemiBold" pitchFamily="2" charset="77"/>
              </a:rPr>
              <a:t>”</a:t>
            </a:r>
            <a:endParaRPr lang="en-GB"/>
          </a:p>
        </p:txBody>
      </p:sp>
      <p:sp>
        <p:nvSpPr>
          <p:cNvPr id="9" name="Presenation Title">
            <a:extLst>
              <a:ext uri="{FF2B5EF4-FFF2-40B4-BE49-F238E27FC236}">
                <a16:creationId xmlns:a16="http://schemas.microsoft.com/office/drawing/2014/main" id="{A2947A87-C979-BE4E-BE58-4DD105DE353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8287" y="6170368"/>
            <a:ext cx="5607713" cy="360000"/>
          </a:xfrm>
          <a:prstGeom prst="rect">
            <a:avLst/>
          </a:prstGeom>
        </p:spPr>
        <p:txBody>
          <a:bodyPr anchor="ctr"/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i="0" spc="150" baseline="0">
                <a:solidFill>
                  <a:schemeClr val="bg1"/>
                </a:solidFill>
                <a:latin typeface="Marsden-Cm" pitchFamily="2" charset="77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Presentation Title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6A35090-AEE8-6242-A6CF-6CC164751DE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r>
              <a:rPr lang="en-US" dirty="0"/>
              <a:t> Business + Human Rights 		</a:t>
            </a:r>
            <a:fld id="{F0B8C7CB-BDEC-0841-8D13-C311CC2B7175}" type="slidenum">
              <a:rPr lang="en-US" smtClean="0"/>
              <a:pPr/>
              <a:t>‹#›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595456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Image with pull ou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">
            <a:extLst>
              <a:ext uri="{FF2B5EF4-FFF2-40B4-BE49-F238E27FC236}">
                <a16:creationId xmlns:a16="http://schemas.microsoft.com/office/drawing/2014/main" id="{B3E54F11-46ED-E340-B78A-7DABA6F1F4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8279" r="17584"/>
          <a:stretch/>
        </p:blipFill>
        <p:spPr>
          <a:xfrm>
            <a:off x="1" y="1"/>
            <a:ext cx="6096000" cy="6166948"/>
          </a:xfrm>
          <a:prstGeom prst="rect">
            <a:avLst/>
          </a:prstGeom>
        </p:spPr>
      </p:pic>
      <p:sp>
        <p:nvSpPr>
          <p:cNvPr id="2" name="Background Light blue">
            <a:extLst>
              <a:ext uri="{FF2B5EF4-FFF2-40B4-BE49-F238E27FC236}">
                <a16:creationId xmlns:a16="http://schemas.microsoft.com/office/drawing/2014/main" id="{09C4B3E8-81DA-E04F-9305-1EB31B608641}"/>
              </a:ext>
            </a:extLst>
          </p:cNvPr>
          <p:cNvSpPr/>
          <p:nvPr userDrawn="1"/>
        </p:nvSpPr>
        <p:spPr>
          <a:xfrm>
            <a:off x="6096000" y="0"/>
            <a:ext cx="6111431" cy="6166952"/>
          </a:xfrm>
          <a:prstGeom prst="rect">
            <a:avLst/>
          </a:prstGeom>
          <a:solidFill>
            <a:srgbClr val="3EA9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itle">
            <a:extLst>
              <a:ext uri="{FF2B5EF4-FFF2-40B4-BE49-F238E27FC236}">
                <a16:creationId xmlns:a16="http://schemas.microsoft.com/office/drawing/2014/main" id="{E1AAD3BC-3E62-C240-8818-C6A911DBA4E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034680" y="2386929"/>
            <a:ext cx="4249503" cy="2084142"/>
          </a:xfrm>
          <a:prstGeom prst="rect">
            <a:avLst/>
          </a:prstGeom>
        </p:spPr>
        <p:txBody>
          <a:bodyPr/>
          <a:lstStyle>
            <a:lvl1pPr algn="ctr">
              <a:buNone/>
              <a:defRPr lang="en-AU" sz="3600" b="1" i="0" smtClean="0">
                <a:solidFill>
                  <a:srgbClr val="193C6A"/>
                </a:solidFill>
                <a:effectLst/>
                <a:latin typeface="Marsden-Cm SemiBold" pitchFamily="2" charset="77"/>
              </a:defRPr>
            </a:lvl1pPr>
          </a:lstStyle>
          <a:p>
            <a:pPr lvl="0"/>
            <a:r>
              <a:rPr lang="en-GB" b="1" i="0">
                <a:latin typeface="Marsden-Cm SemiBold" pitchFamily="2" charset="77"/>
              </a:rPr>
              <a:t>Insert quote here</a:t>
            </a:r>
            <a:br>
              <a:rPr lang="en-GB" b="1" i="0">
                <a:latin typeface="Marsden-Cm SemiBold" pitchFamily="2" charset="77"/>
              </a:rPr>
            </a:br>
            <a:r>
              <a:rPr lang="en-GB" b="1" i="0">
                <a:latin typeface="Marsden-Cm SemiBold" pitchFamily="2" charset="77"/>
              </a:rPr>
              <a:t>“Lorem ipsum </a:t>
            </a:r>
            <a:br>
              <a:rPr lang="en-GB" b="1" i="0">
                <a:latin typeface="Marsden-Cm SemiBold" pitchFamily="2" charset="77"/>
              </a:rPr>
            </a:br>
            <a:r>
              <a:rPr lang="en-GB" b="1" i="0">
                <a:latin typeface="Marsden-Cm SemiBold" pitchFamily="2" charset="77"/>
              </a:rPr>
              <a:t>sit </a:t>
            </a:r>
            <a:r>
              <a:rPr lang="en-GB" b="1" i="0" err="1">
                <a:latin typeface="Marsden-Cm SemiBold" pitchFamily="2" charset="77"/>
              </a:rPr>
              <a:t>amet</a:t>
            </a:r>
            <a:r>
              <a:rPr lang="en-GB" b="1" i="0">
                <a:latin typeface="Marsden-Cm SemiBold" pitchFamily="2" charset="77"/>
              </a:rPr>
              <a:t> </a:t>
            </a:r>
            <a:r>
              <a:rPr lang="en-GB" b="1" i="0" err="1">
                <a:latin typeface="Marsden-Cm SemiBold" pitchFamily="2" charset="77"/>
              </a:rPr>
              <a:t>massa</a:t>
            </a:r>
            <a:r>
              <a:rPr lang="en-GB" b="1" i="0">
                <a:latin typeface="Marsden-Cm SemiBold" pitchFamily="2" charset="77"/>
              </a:rPr>
              <a:t> vitae </a:t>
            </a:r>
            <a:r>
              <a:rPr lang="en-GB" b="1" i="0" err="1">
                <a:latin typeface="Marsden-Cm SemiBold" pitchFamily="2" charset="77"/>
              </a:rPr>
              <a:t>toroeto</a:t>
            </a:r>
            <a:r>
              <a:rPr lang="en-GB" b="1" i="0">
                <a:latin typeface="Marsden-Cm SemiBold" pitchFamily="2" charset="77"/>
              </a:rPr>
              <a:t> </a:t>
            </a:r>
            <a:r>
              <a:rPr lang="en-GB" b="1" i="0" err="1">
                <a:latin typeface="Marsden-Cm SemiBold" pitchFamily="2" charset="77"/>
              </a:rPr>
              <a:t>conimentum</a:t>
            </a:r>
            <a:r>
              <a:rPr lang="en-GB" b="1" i="0">
                <a:latin typeface="Marsden-Cm SemiBold" pitchFamily="2" charset="77"/>
              </a:rPr>
              <a:t> lacinia </a:t>
            </a:r>
            <a:r>
              <a:rPr lang="en-GB" b="1" i="0" err="1">
                <a:latin typeface="Marsden-Cm SemiBold" pitchFamily="2" charset="77"/>
              </a:rPr>
              <a:t>quies</a:t>
            </a:r>
            <a:r>
              <a:rPr lang="en-GB" b="1" i="0">
                <a:latin typeface="Marsden-Cm SemiBold" pitchFamily="2" charset="77"/>
              </a:rPr>
              <a:t> </a:t>
            </a:r>
            <a:r>
              <a:rPr lang="en-GB" b="1" i="0" err="1">
                <a:latin typeface="Marsden-Cm SemiBold" pitchFamily="2" charset="77"/>
              </a:rPr>
              <a:t>vel</a:t>
            </a:r>
            <a:r>
              <a:rPr lang="en-GB" b="1" i="0">
                <a:latin typeface="Marsden-Cm SemiBold" pitchFamily="2" charset="77"/>
              </a:rPr>
              <a:t>”</a:t>
            </a:r>
            <a:endParaRPr lang="en-GB"/>
          </a:p>
        </p:txBody>
      </p:sp>
      <p:sp>
        <p:nvSpPr>
          <p:cNvPr id="9" name="Presenation Title">
            <a:extLst>
              <a:ext uri="{FF2B5EF4-FFF2-40B4-BE49-F238E27FC236}">
                <a16:creationId xmlns:a16="http://schemas.microsoft.com/office/drawing/2014/main" id="{A2947A87-C979-BE4E-BE58-4DD105DE353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8287" y="6170368"/>
            <a:ext cx="5607713" cy="360000"/>
          </a:xfrm>
          <a:prstGeom prst="rect">
            <a:avLst/>
          </a:prstGeom>
        </p:spPr>
        <p:txBody>
          <a:bodyPr anchor="ctr"/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i="0" spc="150" baseline="0">
                <a:solidFill>
                  <a:schemeClr val="bg1"/>
                </a:solidFill>
                <a:latin typeface="Marsden-Cm" pitchFamily="2" charset="77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Presentation Title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6A35090-AEE8-6242-A6CF-6CC164751DE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r>
              <a:rPr lang="en-US" dirty="0"/>
              <a:t> Business + Human Rights 		</a:t>
            </a:r>
            <a:fld id="{F0B8C7CB-BDEC-0841-8D13-C311CC2B7175}" type="slidenum">
              <a:rPr lang="en-US" smtClean="0"/>
              <a:pPr/>
              <a:t>‹#›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81256575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Image with pull ou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">
            <a:extLst>
              <a:ext uri="{FF2B5EF4-FFF2-40B4-BE49-F238E27FC236}">
                <a16:creationId xmlns:a16="http://schemas.microsoft.com/office/drawing/2014/main" id="{B3E54F11-46ED-E340-B78A-7DABA6F1F4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4231" r="11632"/>
          <a:stretch/>
        </p:blipFill>
        <p:spPr>
          <a:xfrm>
            <a:off x="0" y="-1"/>
            <a:ext cx="6096000" cy="6166949"/>
          </a:xfrm>
          <a:prstGeom prst="rect">
            <a:avLst/>
          </a:prstGeom>
        </p:spPr>
      </p:pic>
      <p:sp>
        <p:nvSpPr>
          <p:cNvPr id="2" name="Background Light blue">
            <a:extLst>
              <a:ext uri="{FF2B5EF4-FFF2-40B4-BE49-F238E27FC236}">
                <a16:creationId xmlns:a16="http://schemas.microsoft.com/office/drawing/2014/main" id="{09C4B3E8-81DA-E04F-9305-1EB31B608641}"/>
              </a:ext>
            </a:extLst>
          </p:cNvPr>
          <p:cNvSpPr/>
          <p:nvPr userDrawn="1"/>
        </p:nvSpPr>
        <p:spPr>
          <a:xfrm>
            <a:off x="6096000" y="0"/>
            <a:ext cx="6111431" cy="6166952"/>
          </a:xfrm>
          <a:prstGeom prst="rect">
            <a:avLst/>
          </a:prstGeom>
          <a:solidFill>
            <a:srgbClr val="3EA9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itle">
            <a:extLst>
              <a:ext uri="{FF2B5EF4-FFF2-40B4-BE49-F238E27FC236}">
                <a16:creationId xmlns:a16="http://schemas.microsoft.com/office/drawing/2014/main" id="{E1AAD3BC-3E62-C240-8818-C6A911DBA4E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034680" y="2386929"/>
            <a:ext cx="4249503" cy="2084142"/>
          </a:xfrm>
          <a:prstGeom prst="rect">
            <a:avLst/>
          </a:prstGeom>
        </p:spPr>
        <p:txBody>
          <a:bodyPr/>
          <a:lstStyle>
            <a:lvl1pPr algn="ctr">
              <a:buNone/>
              <a:defRPr lang="en-AU" sz="3600" b="1" i="0" smtClean="0">
                <a:solidFill>
                  <a:srgbClr val="193C6A"/>
                </a:solidFill>
                <a:effectLst/>
                <a:latin typeface="Marsden-Cm SemiBold" pitchFamily="2" charset="77"/>
              </a:defRPr>
            </a:lvl1pPr>
          </a:lstStyle>
          <a:p>
            <a:pPr lvl="0"/>
            <a:r>
              <a:rPr lang="en-GB" b="1" i="0">
                <a:latin typeface="Marsden-Cm SemiBold" pitchFamily="2" charset="77"/>
              </a:rPr>
              <a:t>Insert quote here</a:t>
            </a:r>
            <a:br>
              <a:rPr lang="en-GB" b="1" i="0">
                <a:latin typeface="Marsden-Cm SemiBold" pitchFamily="2" charset="77"/>
              </a:rPr>
            </a:br>
            <a:r>
              <a:rPr lang="en-GB" b="1" i="0">
                <a:latin typeface="Marsden-Cm SemiBold" pitchFamily="2" charset="77"/>
              </a:rPr>
              <a:t>“Lorem ipsum </a:t>
            </a:r>
            <a:br>
              <a:rPr lang="en-GB" b="1" i="0">
                <a:latin typeface="Marsden-Cm SemiBold" pitchFamily="2" charset="77"/>
              </a:rPr>
            </a:br>
            <a:r>
              <a:rPr lang="en-GB" b="1" i="0">
                <a:latin typeface="Marsden-Cm SemiBold" pitchFamily="2" charset="77"/>
              </a:rPr>
              <a:t>sit </a:t>
            </a:r>
            <a:r>
              <a:rPr lang="en-GB" b="1" i="0" err="1">
                <a:latin typeface="Marsden-Cm SemiBold" pitchFamily="2" charset="77"/>
              </a:rPr>
              <a:t>amet</a:t>
            </a:r>
            <a:r>
              <a:rPr lang="en-GB" b="1" i="0">
                <a:latin typeface="Marsden-Cm SemiBold" pitchFamily="2" charset="77"/>
              </a:rPr>
              <a:t> </a:t>
            </a:r>
            <a:r>
              <a:rPr lang="en-GB" b="1" i="0" err="1">
                <a:latin typeface="Marsden-Cm SemiBold" pitchFamily="2" charset="77"/>
              </a:rPr>
              <a:t>massa</a:t>
            </a:r>
            <a:r>
              <a:rPr lang="en-GB" b="1" i="0">
                <a:latin typeface="Marsden-Cm SemiBold" pitchFamily="2" charset="77"/>
              </a:rPr>
              <a:t> vitae </a:t>
            </a:r>
            <a:r>
              <a:rPr lang="en-GB" b="1" i="0" err="1">
                <a:latin typeface="Marsden-Cm SemiBold" pitchFamily="2" charset="77"/>
              </a:rPr>
              <a:t>toroeto</a:t>
            </a:r>
            <a:r>
              <a:rPr lang="en-GB" b="1" i="0">
                <a:latin typeface="Marsden-Cm SemiBold" pitchFamily="2" charset="77"/>
              </a:rPr>
              <a:t> </a:t>
            </a:r>
            <a:r>
              <a:rPr lang="en-GB" b="1" i="0" err="1">
                <a:latin typeface="Marsden-Cm SemiBold" pitchFamily="2" charset="77"/>
              </a:rPr>
              <a:t>conimentum</a:t>
            </a:r>
            <a:r>
              <a:rPr lang="en-GB" b="1" i="0">
                <a:latin typeface="Marsden-Cm SemiBold" pitchFamily="2" charset="77"/>
              </a:rPr>
              <a:t> lacinia </a:t>
            </a:r>
            <a:r>
              <a:rPr lang="en-GB" b="1" i="0" err="1">
                <a:latin typeface="Marsden-Cm SemiBold" pitchFamily="2" charset="77"/>
              </a:rPr>
              <a:t>quies</a:t>
            </a:r>
            <a:r>
              <a:rPr lang="en-GB" b="1" i="0">
                <a:latin typeface="Marsden-Cm SemiBold" pitchFamily="2" charset="77"/>
              </a:rPr>
              <a:t> </a:t>
            </a:r>
            <a:r>
              <a:rPr lang="en-GB" b="1" i="0" err="1">
                <a:latin typeface="Marsden-Cm SemiBold" pitchFamily="2" charset="77"/>
              </a:rPr>
              <a:t>vel</a:t>
            </a:r>
            <a:r>
              <a:rPr lang="en-GB" b="1" i="0">
                <a:latin typeface="Marsden-Cm SemiBold" pitchFamily="2" charset="77"/>
              </a:rPr>
              <a:t>”</a:t>
            </a:r>
            <a:endParaRPr lang="en-GB"/>
          </a:p>
        </p:txBody>
      </p:sp>
      <p:sp>
        <p:nvSpPr>
          <p:cNvPr id="9" name="Presenation Title">
            <a:extLst>
              <a:ext uri="{FF2B5EF4-FFF2-40B4-BE49-F238E27FC236}">
                <a16:creationId xmlns:a16="http://schemas.microsoft.com/office/drawing/2014/main" id="{A2947A87-C979-BE4E-BE58-4DD105DE353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8287" y="6170368"/>
            <a:ext cx="5607713" cy="360000"/>
          </a:xfrm>
          <a:prstGeom prst="rect">
            <a:avLst/>
          </a:prstGeom>
        </p:spPr>
        <p:txBody>
          <a:bodyPr anchor="ctr"/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i="0" spc="150" baseline="0">
                <a:solidFill>
                  <a:schemeClr val="bg1"/>
                </a:solidFill>
                <a:latin typeface="Marsden-Cm" pitchFamily="2" charset="77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Presentation Title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6A35090-AEE8-6242-A6CF-6CC164751DE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r>
              <a:rPr lang="en-US" dirty="0"/>
              <a:t> Business + Human Rights 		</a:t>
            </a:r>
            <a:fld id="{F0B8C7CB-BDEC-0841-8D13-C311CC2B7175}" type="slidenum">
              <a:rPr lang="en-US" smtClean="0"/>
              <a:pPr/>
              <a:t>‹#›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97838204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graph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ackground Light blue">
            <a:extLst>
              <a:ext uri="{FF2B5EF4-FFF2-40B4-BE49-F238E27FC236}">
                <a16:creationId xmlns:a16="http://schemas.microsoft.com/office/drawing/2014/main" id="{BC3E5EF8-2A5B-6F4B-BE89-69621F73CCE7}"/>
              </a:ext>
            </a:extLst>
          </p:cNvPr>
          <p:cNvSpPr/>
          <p:nvPr userDrawn="1"/>
        </p:nvSpPr>
        <p:spPr>
          <a:xfrm>
            <a:off x="-1" y="0"/>
            <a:ext cx="12222866" cy="6173787"/>
          </a:xfrm>
          <a:prstGeom prst="rect">
            <a:avLst/>
          </a:prstGeom>
          <a:solidFill>
            <a:srgbClr val="3EA9DA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Data">
            <a:extLst>
              <a:ext uri="{FF2B5EF4-FFF2-40B4-BE49-F238E27FC236}">
                <a16:creationId xmlns:a16="http://schemas.microsoft.com/office/drawing/2014/main" id="{F91122CC-D19E-704C-B824-9C496D723D3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96606" y="3637760"/>
            <a:ext cx="2443678" cy="1593858"/>
          </a:xfrm>
          <a:prstGeom prst="rect">
            <a:avLst/>
          </a:prstGeom>
        </p:spPr>
        <p:txBody>
          <a:bodyPr/>
          <a:lstStyle>
            <a:lvl1pPr algn="ctr">
              <a:buNone/>
              <a:defRPr lang="en-AU" sz="2400" b="1" i="0" smtClean="0">
                <a:solidFill>
                  <a:srgbClr val="193C6A"/>
                </a:solidFill>
                <a:effectLst/>
                <a:latin typeface="Marsden-Cm SemiBold" pitchFamily="2" charset="77"/>
              </a:defRPr>
            </a:lvl1pPr>
          </a:lstStyle>
          <a:p>
            <a:pPr lvl="0"/>
            <a:r>
              <a:rPr lang="en-GB" b="1" i="0">
                <a:latin typeface="Marsden-Cm SemiBold" pitchFamily="2" charset="77"/>
              </a:rPr>
              <a:t>Insert data here</a:t>
            </a:r>
            <a:br>
              <a:rPr lang="en-GB" b="1" i="0">
                <a:latin typeface="Marsden-Cm SemiBold" pitchFamily="2" charset="77"/>
              </a:rPr>
            </a:br>
            <a:r>
              <a:rPr lang="en-GB" b="1" i="0">
                <a:latin typeface="Marsden-Cm SemiBold" pitchFamily="2" charset="77"/>
              </a:rPr>
              <a:t>Lorem ipsum sit </a:t>
            </a:r>
            <a:r>
              <a:rPr lang="en-GB" b="1" i="0" err="1">
                <a:latin typeface="Marsden-Cm SemiBold" pitchFamily="2" charset="77"/>
              </a:rPr>
              <a:t>amet</a:t>
            </a:r>
            <a:r>
              <a:rPr lang="en-GB" b="1" i="0">
                <a:latin typeface="Marsden-Cm SemiBold" pitchFamily="2" charset="77"/>
              </a:rPr>
              <a:t> </a:t>
            </a:r>
            <a:r>
              <a:rPr lang="en-GB" b="1" i="0" err="1">
                <a:latin typeface="Marsden-Cm SemiBold" pitchFamily="2" charset="77"/>
              </a:rPr>
              <a:t>massa</a:t>
            </a:r>
            <a:r>
              <a:rPr lang="en-GB" b="1" i="0">
                <a:latin typeface="Marsden-Cm SemiBold" pitchFamily="2" charset="77"/>
              </a:rPr>
              <a:t> vitae </a:t>
            </a:r>
            <a:r>
              <a:rPr lang="en-GB" b="1" i="0" err="1">
                <a:latin typeface="Marsden-Cm SemiBold" pitchFamily="2" charset="77"/>
              </a:rPr>
              <a:t>toroeto</a:t>
            </a:r>
            <a:endParaRPr lang="en-GB"/>
          </a:p>
        </p:txBody>
      </p:sp>
      <p:sp>
        <p:nvSpPr>
          <p:cNvPr id="25" name="Data">
            <a:extLst>
              <a:ext uri="{FF2B5EF4-FFF2-40B4-BE49-F238E27FC236}">
                <a16:creationId xmlns:a16="http://schemas.microsoft.com/office/drawing/2014/main" id="{A299659F-8A8F-974B-88E8-D32731E6F8A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463493" y="3637760"/>
            <a:ext cx="2443678" cy="1593858"/>
          </a:xfrm>
          <a:prstGeom prst="rect">
            <a:avLst/>
          </a:prstGeom>
        </p:spPr>
        <p:txBody>
          <a:bodyPr/>
          <a:lstStyle>
            <a:lvl1pPr algn="ctr">
              <a:buNone/>
              <a:defRPr lang="en-AU" sz="2400" b="1" i="0" smtClean="0">
                <a:solidFill>
                  <a:srgbClr val="193C6A"/>
                </a:solidFill>
                <a:effectLst/>
                <a:latin typeface="Marsden-Cm SemiBold" pitchFamily="2" charset="77"/>
              </a:defRPr>
            </a:lvl1pPr>
          </a:lstStyle>
          <a:p>
            <a:pPr lvl="0"/>
            <a:r>
              <a:rPr lang="en-GB" b="1" i="0">
                <a:latin typeface="Marsden-Cm SemiBold" pitchFamily="2" charset="77"/>
              </a:rPr>
              <a:t>Insert data here</a:t>
            </a:r>
            <a:br>
              <a:rPr lang="en-GB" b="1" i="0">
                <a:latin typeface="Marsden-Cm SemiBold" pitchFamily="2" charset="77"/>
              </a:rPr>
            </a:br>
            <a:r>
              <a:rPr lang="en-GB" b="1" i="0">
                <a:latin typeface="Marsden-Cm SemiBold" pitchFamily="2" charset="77"/>
              </a:rPr>
              <a:t>Lorem ipsum sit </a:t>
            </a:r>
            <a:r>
              <a:rPr lang="en-GB" b="1" i="0" err="1">
                <a:latin typeface="Marsden-Cm SemiBold" pitchFamily="2" charset="77"/>
              </a:rPr>
              <a:t>amet</a:t>
            </a:r>
            <a:r>
              <a:rPr lang="en-GB" b="1" i="0">
                <a:latin typeface="Marsden-Cm SemiBold" pitchFamily="2" charset="77"/>
              </a:rPr>
              <a:t> </a:t>
            </a:r>
            <a:r>
              <a:rPr lang="en-GB" b="1" i="0" err="1">
                <a:latin typeface="Marsden-Cm SemiBold" pitchFamily="2" charset="77"/>
              </a:rPr>
              <a:t>massa</a:t>
            </a:r>
            <a:r>
              <a:rPr lang="en-GB" b="1" i="0">
                <a:latin typeface="Marsden-Cm SemiBold" pitchFamily="2" charset="77"/>
              </a:rPr>
              <a:t> vitae </a:t>
            </a:r>
            <a:r>
              <a:rPr lang="en-GB" b="1" i="0" err="1">
                <a:latin typeface="Marsden-Cm SemiBold" pitchFamily="2" charset="77"/>
              </a:rPr>
              <a:t>toroeto</a:t>
            </a:r>
            <a:endParaRPr lang="en-GB"/>
          </a:p>
        </p:txBody>
      </p:sp>
      <p:sp>
        <p:nvSpPr>
          <p:cNvPr id="26" name="Data">
            <a:extLst>
              <a:ext uri="{FF2B5EF4-FFF2-40B4-BE49-F238E27FC236}">
                <a16:creationId xmlns:a16="http://schemas.microsoft.com/office/drawing/2014/main" id="{4457CC33-6338-6B4A-85D2-5BAB5B74CFF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330380" y="3651012"/>
            <a:ext cx="2443678" cy="1593858"/>
          </a:xfrm>
          <a:prstGeom prst="rect">
            <a:avLst/>
          </a:prstGeom>
        </p:spPr>
        <p:txBody>
          <a:bodyPr/>
          <a:lstStyle>
            <a:lvl1pPr algn="ctr">
              <a:buNone/>
              <a:defRPr lang="en-AU" sz="2400" b="1" i="0" smtClean="0">
                <a:solidFill>
                  <a:srgbClr val="193C6A"/>
                </a:solidFill>
                <a:effectLst/>
                <a:latin typeface="Marsden-Cm SemiBold" pitchFamily="2" charset="77"/>
              </a:defRPr>
            </a:lvl1pPr>
          </a:lstStyle>
          <a:p>
            <a:pPr lvl="0"/>
            <a:r>
              <a:rPr lang="en-GB" b="1" i="0">
                <a:latin typeface="Marsden-Cm SemiBold" pitchFamily="2" charset="77"/>
              </a:rPr>
              <a:t>Insert data here</a:t>
            </a:r>
            <a:br>
              <a:rPr lang="en-GB" b="1" i="0">
                <a:latin typeface="Marsden-Cm SemiBold" pitchFamily="2" charset="77"/>
              </a:rPr>
            </a:br>
            <a:r>
              <a:rPr lang="en-GB" b="1" i="0">
                <a:latin typeface="Marsden-Cm SemiBold" pitchFamily="2" charset="77"/>
              </a:rPr>
              <a:t>Lorem ipsum sit </a:t>
            </a:r>
            <a:r>
              <a:rPr lang="en-GB" b="1" i="0" err="1">
                <a:latin typeface="Marsden-Cm SemiBold" pitchFamily="2" charset="77"/>
              </a:rPr>
              <a:t>amet</a:t>
            </a:r>
            <a:r>
              <a:rPr lang="en-GB" b="1" i="0">
                <a:latin typeface="Marsden-Cm SemiBold" pitchFamily="2" charset="77"/>
              </a:rPr>
              <a:t> </a:t>
            </a:r>
            <a:r>
              <a:rPr lang="en-GB" b="1" i="0" err="1">
                <a:latin typeface="Marsden-Cm SemiBold" pitchFamily="2" charset="77"/>
              </a:rPr>
              <a:t>massa</a:t>
            </a:r>
            <a:r>
              <a:rPr lang="en-GB" b="1" i="0">
                <a:latin typeface="Marsden-Cm SemiBold" pitchFamily="2" charset="77"/>
              </a:rPr>
              <a:t> vitae </a:t>
            </a:r>
            <a:r>
              <a:rPr lang="en-GB" b="1" i="0" err="1">
                <a:latin typeface="Marsden-Cm SemiBold" pitchFamily="2" charset="77"/>
              </a:rPr>
              <a:t>toroeto</a:t>
            </a:r>
            <a:endParaRPr lang="en-GB"/>
          </a:p>
        </p:txBody>
      </p:sp>
      <p:sp>
        <p:nvSpPr>
          <p:cNvPr id="27" name="Data">
            <a:extLst>
              <a:ext uri="{FF2B5EF4-FFF2-40B4-BE49-F238E27FC236}">
                <a16:creationId xmlns:a16="http://schemas.microsoft.com/office/drawing/2014/main" id="{1C596A69-5E9A-DA40-831D-4744B69BCDB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197267" y="3651012"/>
            <a:ext cx="2443678" cy="1593858"/>
          </a:xfrm>
          <a:prstGeom prst="rect">
            <a:avLst/>
          </a:prstGeom>
        </p:spPr>
        <p:txBody>
          <a:bodyPr/>
          <a:lstStyle>
            <a:lvl1pPr algn="ctr">
              <a:buNone/>
              <a:defRPr lang="en-AU" sz="2400" b="1" i="0" smtClean="0">
                <a:solidFill>
                  <a:srgbClr val="193C6A"/>
                </a:solidFill>
                <a:effectLst/>
                <a:latin typeface="Marsden-Cm SemiBold" pitchFamily="2" charset="77"/>
              </a:defRPr>
            </a:lvl1pPr>
          </a:lstStyle>
          <a:p>
            <a:pPr lvl="0"/>
            <a:r>
              <a:rPr lang="en-GB" b="1" i="0">
                <a:latin typeface="Marsden-Cm SemiBold" pitchFamily="2" charset="77"/>
              </a:rPr>
              <a:t>Insert data here</a:t>
            </a:r>
            <a:br>
              <a:rPr lang="en-GB" b="1" i="0">
                <a:latin typeface="Marsden-Cm SemiBold" pitchFamily="2" charset="77"/>
              </a:rPr>
            </a:br>
            <a:r>
              <a:rPr lang="en-GB" b="1" i="0">
                <a:latin typeface="Marsden-Cm SemiBold" pitchFamily="2" charset="77"/>
              </a:rPr>
              <a:t>Lorem ipsum sit </a:t>
            </a:r>
            <a:r>
              <a:rPr lang="en-GB" b="1" i="0" err="1">
                <a:latin typeface="Marsden-Cm SemiBold" pitchFamily="2" charset="77"/>
              </a:rPr>
              <a:t>amet</a:t>
            </a:r>
            <a:r>
              <a:rPr lang="en-GB" b="1" i="0">
                <a:latin typeface="Marsden-Cm SemiBold" pitchFamily="2" charset="77"/>
              </a:rPr>
              <a:t> </a:t>
            </a:r>
            <a:r>
              <a:rPr lang="en-GB" b="1" i="0" err="1">
                <a:latin typeface="Marsden-Cm SemiBold" pitchFamily="2" charset="77"/>
              </a:rPr>
              <a:t>massa</a:t>
            </a:r>
            <a:r>
              <a:rPr lang="en-GB" b="1" i="0">
                <a:latin typeface="Marsden-Cm SemiBold" pitchFamily="2" charset="77"/>
              </a:rPr>
              <a:t> vitae </a:t>
            </a:r>
            <a:r>
              <a:rPr lang="en-GB" b="1" i="0" err="1">
                <a:latin typeface="Marsden-Cm SemiBold" pitchFamily="2" charset="77"/>
              </a:rPr>
              <a:t>toroet</a:t>
            </a:r>
            <a:endParaRPr lang="en-GB"/>
          </a:p>
        </p:txBody>
      </p:sp>
      <p:sp>
        <p:nvSpPr>
          <p:cNvPr id="28" name="Title">
            <a:extLst>
              <a:ext uri="{FF2B5EF4-FFF2-40B4-BE49-F238E27FC236}">
                <a16:creationId xmlns:a16="http://schemas.microsoft.com/office/drawing/2014/main" id="{48218B81-1486-5E42-B3FE-A2F21A7F4589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88288" y="319088"/>
            <a:ext cx="5592281" cy="789048"/>
          </a:xfrm>
          <a:prstGeom prst="rect">
            <a:avLst/>
          </a:prstGeom>
        </p:spPr>
        <p:txBody>
          <a:bodyPr/>
          <a:lstStyle>
            <a:lvl1pPr>
              <a:buNone/>
              <a:defRPr sz="5500" b="1" i="0" spc="150" baseline="0">
                <a:solidFill>
                  <a:srgbClr val="193C6A"/>
                </a:solidFill>
                <a:latin typeface="Marsden-Cm SemiBold" pitchFamily="2" charset="77"/>
              </a:defRPr>
            </a:lvl1pPr>
          </a:lstStyle>
          <a:p>
            <a:pPr lvl="0"/>
            <a:r>
              <a:rPr lang="en-GB"/>
              <a:t>INSERT TITLE HERE</a:t>
            </a:r>
          </a:p>
        </p:txBody>
      </p:sp>
      <p:sp>
        <p:nvSpPr>
          <p:cNvPr id="29" name="Presenation Title">
            <a:extLst>
              <a:ext uri="{FF2B5EF4-FFF2-40B4-BE49-F238E27FC236}">
                <a16:creationId xmlns:a16="http://schemas.microsoft.com/office/drawing/2014/main" id="{7F175AE2-2829-3A4C-B051-AF7D9FB5C3FB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88287" y="6170368"/>
            <a:ext cx="5607713" cy="360000"/>
          </a:xfrm>
          <a:prstGeom prst="rect">
            <a:avLst/>
          </a:prstGeom>
        </p:spPr>
        <p:txBody>
          <a:bodyPr anchor="ctr"/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i="0" spc="150" baseline="0">
                <a:solidFill>
                  <a:schemeClr val="bg1"/>
                </a:solidFill>
                <a:latin typeface="Marsden-Cm" pitchFamily="2" charset="77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Presentation Title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9FFF0AF-368F-D140-AEE3-A2E956F860D9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/>
          <a:lstStyle/>
          <a:p>
            <a:r>
              <a:rPr lang="en-US" dirty="0"/>
              <a:t> Business + Human Rights 		</a:t>
            </a:r>
            <a:fld id="{F0B8C7CB-BDEC-0841-8D13-C311CC2B7175}" type="slidenum">
              <a:rPr lang="en-US" smtClean="0"/>
              <a:pPr/>
              <a:t>‹#›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15189506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esenation Title">
            <a:extLst>
              <a:ext uri="{FF2B5EF4-FFF2-40B4-BE49-F238E27FC236}">
                <a16:creationId xmlns:a16="http://schemas.microsoft.com/office/drawing/2014/main" id="{2832DD15-8EB2-CE4E-BBE2-A7FA0C8682D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8287" y="6170368"/>
            <a:ext cx="5607713" cy="360000"/>
          </a:xfrm>
          <a:prstGeom prst="rect">
            <a:avLst/>
          </a:prstGeom>
        </p:spPr>
        <p:txBody>
          <a:bodyPr anchor="ctr"/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="0" i="0" spc="150" baseline="0">
                <a:solidFill>
                  <a:schemeClr val="bg1"/>
                </a:solidFill>
                <a:latin typeface="Marsden-Cm" pitchFamily="2" charset="77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Presentation Title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08B5342-4118-0849-B98A-CD6F544F96BE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r>
              <a:rPr lang="en-US" dirty="0"/>
              <a:t> Business + Human Rights 		</a:t>
            </a:r>
            <a:fld id="{F0B8C7CB-BDEC-0841-8D13-C311CC2B7175}" type="slidenum">
              <a:rPr lang="en-US" smtClean="0"/>
              <a:pPr/>
              <a:t>‹#›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57656350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ck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Background">
            <a:extLst>
              <a:ext uri="{FF2B5EF4-FFF2-40B4-BE49-F238E27FC236}">
                <a16:creationId xmlns:a16="http://schemas.microsoft.com/office/drawing/2014/main" id="{24719306-6F63-C74C-87AE-C15DB78361B7}"/>
              </a:ext>
            </a:extLst>
          </p:cNvPr>
          <p:cNvSpPr/>
          <p:nvPr userDrawn="1"/>
        </p:nvSpPr>
        <p:spPr>
          <a:xfrm>
            <a:off x="8610599" y="0"/>
            <a:ext cx="3581400" cy="6858000"/>
          </a:xfrm>
          <a:prstGeom prst="rect">
            <a:avLst/>
          </a:prstGeom>
          <a:solidFill>
            <a:srgbClr val="3EA9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Background">
            <a:extLst>
              <a:ext uri="{FF2B5EF4-FFF2-40B4-BE49-F238E27FC236}">
                <a16:creationId xmlns:a16="http://schemas.microsoft.com/office/drawing/2014/main" id="{3F58B594-80FC-D445-BB41-9962FAC2BE26}"/>
              </a:ext>
            </a:extLst>
          </p:cNvPr>
          <p:cNvSpPr/>
          <p:nvPr userDrawn="1"/>
        </p:nvSpPr>
        <p:spPr>
          <a:xfrm>
            <a:off x="0" y="0"/>
            <a:ext cx="8610599" cy="6858000"/>
          </a:xfrm>
          <a:prstGeom prst="rect">
            <a:avLst/>
          </a:prstGeom>
          <a:solidFill>
            <a:srgbClr val="193C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975AF48-A2C0-DE40-B1F5-B8359089A7D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67531" y="3081013"/>
            <a:ext cx="3093914" cy="695973"/>
          </a:xfrm>
          <a:prstGeom prst="rect">
            <a:avLst/>
          </a:prstGeom>
        </p:spPr>
        <p:txBody>
          <a:bodyPr/>
          <a:lstStyle>
            <a:lvl1pPr marL="0" indent="0" algn="l">
              <a:lnSpc>
                <a:spcPct val="80000"/>
              </a:lnSpc>
              <a:buNone/>
              <a:defRPr sz="6000" b="1" i="0">
                <a:solidFill>
                  <a:schemeClr val="bg1"/>
                </a:solidFill>
                <a:latin typeface="Marsden-Cm SemiBold" pitchFamily="2" charset="77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THANK YOU</a:t>
            </a:r>
            <a:endParaRPr lang="en-US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65BC0AAB-6980-3048-943F-FD490B01A2B5}"/>
              </a:ext>
            </a:extLst>
          </p:cNvPr>
          <p:cNvSpPr txBox="1">
            <a:spLocks/>
          </p:cNvSpPr>
          <p:nvPr userDrawn="1"/>
        </p:nvSpPr>
        <p:spPr>
          <a:xfrm>
            <a:off x="367531" y="4325614"/>
            <a:ext cx="3093914" cy="365126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80000"/>
              </a:lnSpc>
              <a:spcBef>
                <a:spcPts val="1000"/>
              </a:spcBef>
              <a:buFont typeface="Arial" panose="020B0604020202020204" pitchFamily="34" charset="0"/>
              <a:buNone/>
              <a:defRPr sz="6000" b="1" i="0" kern="1200">
                <a:solidFill>
                  <a:schemeClr val="bg1"/>
                </a:solidFill>
                <a:latin typeface="Marsden-Cm SemiBold" pitchFamily="2" charset="77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GB" sz="1100" b="0" i="0" spc="150" baseline="0">
                <a:solidFill>
                  <a:srgbClr val="3EA9DA"/>
                </a:solidFill>
                <a:latin typeface="Avenir Medium" panose="02000503020000020003" pitchFamily="2" charset="0"/>
              </a:rPr>
              <a:t>CONTACT</a:t>
            </a:r>
          </a:p>
        </p:txBody>
      </p:sp>
      <p:sp>
        <p:nvSpPr>
          <p:cNvPr id="11" name="Footer">
            <a:extLst>
              <a:ext uri="{FF2B5EF4-FFF2-40B4-BE49-F238E27FC236}">
                <a16:creationId xmlns:a16="http://schemas.microsoft.com/office/drawing/2014/main" id="{BE2F5DA6-0909-2A4B-A2C6-4F686F2F0B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81652" y="6170371"/>
            <a:ext cx="5798917" cy="365125"/>
          </a:xfrm>
          <a:prstGeom prst="rect">
            <a:avLst/>
          </a:prstGeom>
        </p:spPr>
        <p:txBody>
          <a:bodyPr/>
          <a:lstStyle>
            <a:lvl1pPr algn="l">
              <a:defRPr sz="1400" b="0" i="0" spc="150" baseline="0">
                <a:solidFill>
                  <a:schemeClr val="bg1"/>
                </a:solidFill>
                <a:latin typeface="Marsden-Cm" pitchFamily="2" charset="77"/>
              </a:defRPr>
            </a:lvl1pPr>
          </a:lstStyle>
          <a:p>
            <a:r>
              <a:rPr lang="en-US"/>
              <a:t>website</a:t>
            </a:r>
            <a:endParaRPr lang="en-US" sz="1400"/>
          </a:p>
        </p:txBody>
      </p:sp>
      <p:pic>
        <p:nvPicPr>
          <p:cNvPr id="9" name="B+HR Asia UNDP Logo">
            <a:extLst>
              <a:ext uri="{FF2B5EF4-FFF2-40B4-BE49-F238E27FC236}">
                <a16:creationId xmlns:a16="http://schemas.microsoft.com/office/drawing/2014/main" id="{ECE513B5-256A-4A8C-A085-4429B609C2F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8978128" y="2817892"/>
            <a:ext cx="2846341" cy="1222213"/>
          </a:xfrm>
          <a:prstGeom prst="rect">
            <a:avLst/>
          </a:prstGeom>
        </p:spPr>
      </p:pic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33736B34-91E7-48B6-A96D-AEE68A528D0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67531" y="4710274"/>
            <a:ext cx="2474912" cy="11747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100">
                <a:solidFill>
                  <a:schemeClr val="bg1"/>
                </a:solidFill>
                <a:latin typeface="Avenir Book" panose="02000503020000020003" pitchFamily="2" charset="0"/>
              </a:defRPr>
            </a:lvl1pPr>
            <a:lvl2pPr marL="457200" indent="0">
              <a:buNone/>
              <a:defRPr sz="1100">
                <a:solidFill>
                  <a:schemeClr val="bg1"/>
                </a:solidFill>
                <a:latin typeface="Avenir" panose="020B0503020203020204" pitchFamily="34" charset="0"/>
              </a:defRPr>
            </a:lvl2pPr>
            <a:lvl3pPr marL="914400" indent="0">
              <a:buNone/>
              <a:defRPr sz="1100">
                <a:solidFill>
                  <a:schemeClr val="bg1"/>
                </a:solidFill>
                <a:latin typeface="Avenir" panose="020B0503020203020204" pitchFamily="34" charset="0"/>
              </a:defRPr>
            </a:lvl3pPr>
            <a:lvl4pPr marL="1371600" indent="0">
              <a:buNone/>
              <a:defRPr sz="1100">
                <a:solidFill>
                  <a:schemeClr val="bg1"/>
                </a:solidFill>
                <a:latin typeface="Avenir" panose="020B0503020203020204" pitchFamily="34" charset="0"/>
              </a:defRPr>
            </a:lvl4pPr>
            <a:lvl5pPr marL="1828800" indent="0">
              <a:buNone/>
              <a:defRPr sz="1100">
                <a:solidFill>
                  <a:schemeClr val="bg1"/>
                </a:solidFill>
                <a:latin typeface="Avenir" panose="020B0503020203020204" pitchFamily="34" charset="0"/>
              </a:defRPr>
            </a:lvl5pPr>
          </a:lstStyle>
          <a:p>
            <a:pPr lvl="0"/>
            <a:r>
              <a:rPr lang="en-US"/>
              <a:t>Name</a:t>
            </a:r>
          </a:p>
          <a:p>
            <a:pPr lvl="0"/>
            <a:r>
              <a:rPr lang="en-US"/>
              <a:t>Position</a:t>
            </a:r>
          </a:p>
          <a:p>
            <a:pPr lvl="0"/>
            <a:r>
              <a:rPr lang="en-US"/>
              <a:t>Email</a:t>
            </a:r>
          </a:p>
        </p:txBody>
      </p:sp>
    </p:spTree>
    <p:extLst>
      <p:ext uri="{BB962C8B-B14F-4D97-AF65-F5344CB8AC3E}">
        <p14:creationId xmlns:p14="http://schemas.microsoft.com/office/powerpoint/2010/main" val="266944240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Слайд групп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Полилиния: Фигура 33">
            <a:extLst>
              <a:ext uri="{FF2B5EF4-FFF2-40B4-BE49-F238E27FC236}">
                <a16:creationId xmlns:a16="http://schemas.microsoft.com/office/drawing/2014/main" id="{724AA86D-A811-42CE-8C83-8053DFC667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1" y="0"/>
            <a:ext cx="8329286" cy="6858000"/>
          </a:xfrm>
          <a:custGeom>
            <a:avLst/>
            <a:gdLst>
              <a:gd name="connsiteX0" fmla="*/ 0 w 8329286"/>
              <a:gd name="connsiteY0" fmla="*/ 0 h 6858000"/>
              <a:gd name="connsiteX1" fmla="*/ 8329286 w 8329286"/>
              <a:gd name="connsiteY1" fmla="*/ 0 h 6858000"/>
              <a:gd name="connsiteX2" fmla="*/ 8329286 w 8329286"/>
              <a:gd name="connsiteY2" fmla="*/ 68183 h 6858000"/>
              <a:gd name="connsiteX3" fmla="*/ 3175958 w 8329286"/>
              <a:gd name="connsiteY3" fmla="*/ 6858000 h 6858000"/>
              <a:gd name="connsiteX4" fmla="*/ 0 w 8329286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329286" h="6858000">
                <a:moveTo>
                  <a:pt x="0" y="0"/>
                </a:moveTo>
                <a:lnTo>
                  <a:pt x="8329286" y="0"/>
                </a:lnTo>
                <a:lnTo>
                  <a:pt x="8329286" y="68183"/>
                </a:lnTo>
                <a:lnTo>
                  <a:pt x="3175958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Calibri" panose="020F0502020204030204" pitchFamily="34" charset="0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Calibri" panose="020F0502020204030204" pitchFamily="34" charset="0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990600"/>
            <a:ext cx="10805160" cy="707886"/>
          </a:xfrm>
        </p:spPr>
        <p:txBody>
          <a:bodyPr lIns="91440" rtlCol="0" anchor="t">
            <a:normAutofit/>
          </a:bodyPr>
          <a:lstStyle>
            <a:lvl1pPr>
              <a:lnSpc>
                <a:spcPct val="100000"/>
              </a:lnSpc>
              <a:defRPr sz="4000" b="1">
                <a:latin typeface="Calibri" panose="020F0502020204030204" pitchFamily="34" charset="0"/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16" name="Номер слайда 5">
            <a:extLst>
              <a:ext uri="{FF2B5EF4-FFF2-40B4-BE49-F238E27FC236}">
                <a16:creationId xmlns:a16="http://schemas.microsoft.com/office/drawing/2014/main" id="{E0693782-2388-4647-A185-3753739701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 b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fld id="{4FAB73BC-B049-4115-A692-8D63A059BFB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олилиния: Фигура 14">
            <a:extLst>
              <a:ext uri="{FF2B5EF4-FFF2-40B4-BE49-F238E27FC236}">
                <a16:creationId xmlns:a16="http://schemas.microsoft.com/office/drawing/2014/main" id="{89314C5F-7D40-40CF-8951-9660A5ACE1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8329286" cy="457200"/>
          </a:xfrm>
          <a:custGeom>
            <a:avLst/>
            <a:gdLst>
              <a:gd name="connsiteX0" fmla="*/ 0 w 8329286"/>
              <a:gd name="connsiteY0" fmla="*/ 0 h 457200"/>
              <a:gd name="connsiteX1" fmla="*/ 8329286 w 8329286"/>
              <a:gd name="connsiteY1" fmla="*/ 0 h 457200"/>
              <a:gd name="connsiteX2" fmla="*/ 7982281 w 8329286"/>
              <a:gd name="connsiteY2" fmla="*/ 457200 h 457200"/>
              <a:gd name="connsiteX3" fmla="*/ 0 w 8329286"/>
              <a:gd name="connsiteY3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9286" h="457200">
                <a:moveTo>
                  <a:pt x="0" y="0"/>
                </a:moveTo>
                <a:lnTo>
                  <a:pt x="8329286" y="0"/>
                </a:lnTo>
                <a:lnTo>
                  <a:pt x="7982281" y="457200"/>
                </a:lnTo>
                <a:lnTo>
                  <a:pt x="0" y="457200"/>
                </a:lnTo>
                <a:close/>
              </a:path>
            </a:pathLst>
          </a:cu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Calibri" panose="020F0502020204030204" pitchFamily="34" charset="0"/>
            </a:endParaRPr>
          </a:p>
        </p:txBody>
      </p:sp>
      <p:cxnSp>
        <p:nvCxnSpPr>
          <p:cNvPr id="18" name="Прямая соединительная линия 17">
            <a:extLst>
              <a:ext uri="{FF2B5EF4-FFF2-40B4-BE49-F238E27FC236}">
                <a16:creationId xmlns:a16="http://schemas.microsoft.com/office/drawing/2014/main" id="{6B4884FC-8C22-42B9-9E84-2B12AC7336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1751397" y="5027659"/>
            <a:ext cx="688207" cy="0"/>
          </a:xfrm>
          <a:prstGeom prst="line">
            <a:avLst/>
          </a:prstGeom>
          <a:ln w="57150" cap="rnd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Рисунок 8">
            <a:extLst>
              <a:ext uri="{FF2B5EF4-FFF2-40B4-BE49-F238E27FC236}">
                <a16:creationId xmlns:a16="http://schemas.microsoft.com/office/drawing/2014/main" id="{D7401DA1-CBDE-40D5-856F-25C28280FC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23902" y="2057402"/>
            <a:ext cx="2743197" cy="2743198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32" name="Текст 7">
            <a:extLst>
              <a:ext uri="{FF2B5EF4-FFF2-40B4-BE49-F238E27FC236}">
                <a16:creationId xmlns:a16="http://schemas.microsoft.com/office/drawing/2014/main" id="{125C62A5-1A39-471E-B819-35EB9F8B0CEE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41021" y="5307558"/>
            <a:ext cx="3108959" cy="424732"/>
          </a:xfrm>
          <a:noFill/>
        </p:spPr>
        <p:txBody>
          <a:bodyPr wrap="square" lIns="91440" rIns="91440" rtlCol="0" anchor="t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2000" b="1">
                <a:solidFill>
                  <a:schemeClr val="tx2"/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ДОБАВЬТЕ ТЕКСТ </a:t>
            </a:r>
          </a:p>
        </p:txBody>
      </p:sp>
      <p:sp>
        <p:nvSpPr>
          <p:cNvPr id="17" name="Текст 7">
            <a:extLst>
              <a:ext uri="{FF2B5EF4-FFF2-40B4-BE49-F238E27FC236}">
                <a16:creationId xmlns:a16="http://schemas.microsoft.com/office/drawing/2014/main" id="{2FD9C5C0-2B13-4BD9-BA25-5F692DE9E82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41021" y="5688559"/>
            <a:ext cx="3108959" cy="323629"/>
          </a:xfrm>
          <a:noFill/>
        </p:spPr>
        <p:txBody>
          <a:bodyPr wrap="square" lIns="91440" rIns="91440" rtlCol="0" anchor="t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tx2"/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Описание</a:t>
            </a:r>
          </a:p>
        </p:txBody>
      </p:sp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9971D9F8-CAE6-4680-A029-F96D0F1441FD}"/>
              </a:ext>
            </a:extLst>
          </p:cNvPr>
          <p:cNvCxnSpPr>
            <a:cxnSpLocks/>
          </p:cNvCxnSpPr>
          <p:nvPr userDrawn="1"/>
        </p:nvCxnSpPr>
        <p:spPr>
          <a:xfrm flipH="1">
            <a:off x="3907846" y="2747071"/>
            <a:ext cx="2160050" cy="2836074"/>
          </a:xfrm>
          <a:prstGeom prst="line">
            <a:avLst/>
          </a:prstGeom>
          <a:ln w="254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>
            <a:extLst>
              <a:ext uri="{FF2B5EF4-FFF2-40B4-BE49-F238E27FC236}">
                <a16:creationId xmlns:a16="http://schemas.microsoft.com/office/drawing/2014/main" id="{A31598D0-210A-4FC8-9A7B-BFA0921CF2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5536511" y="3617080"/>
            <a:ext cx="0" cy="1097280"/>
          </a:xfrm>
          <a:prstGeom prst="line">
            <a:avLst/>
          </a:prstGeom>
          <a:ln w="254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Группа 5">
            <a:extLst>
              <a:ext uri="{FF2B5EF4-FFF2-40B4-BE49-F238E27FC236}">
                <a16:creationId xmlns:a16="http://schemas.microsoft.com/office/drawing/2014/main" id="{606439E2-68F5-46DF-9799-ABBEBECFD3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3906013" y="2754546"/>
            <a:ext cx="3254399" cy="2828600"/>
            <a:chOff x="4431264" y="2199060"/>
            <a:chExt cx="3363136" cy="2828600"/>
          </a:xfrm>
        </p:grpSpPr>
        <p:cxnSp>
          <p:nvCxnSpPr>
            <p:cNvPr id="21" name="Прямая соединительная линия 20">
              <a:extLst>
                <a:ext uri="{FF2B5EF4-FFF2-40B4-BE49-F238E27FC236}">
                  <a16:creationId xmlns:a16="http://schemas.microsoft.com/office/drawing/2014/main" id="{E95E9585-55FC-4C03-8122-DED9B077D9F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227429" y="1632088"/>
              <a:ext cx="0" cy="1133943"/>
            </a:xfrm>
            <a:prstGeom prst="line">
              <a:avLst/>
            </a:prstGeom>
            <a:ln w="254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Прямая соединительная линия 21">
              <a:extLst>
                <a:ext uri="{FF2B5EF4-FFF2-40B4-BE49-F238E27FC236}">
                  <a16:creationId xmlns:a16="http://schemas.microsoft.com/office/drawing/2014/main" id="{F2403E01-A7A9-4801-84C2-A2B3D9B7F577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4950988" y="4507936"/>
              <a:ext cx="0" cy="1039447"/>
            </a:xfrm>
            <a:prstGeom prst="line">
              <a:avLst/>
            </a:prstGeom>
            <a:ln w="254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Рисунок 8">
            <a:extLst>
              <a:ext uri="{FF2B5EF4-FFF2-40B4-BE49-F238E27FC236}">
                <a16:creationId xmlns:a16="http://schemas.microsoft.com/office/drawing/2014/main" id="{BDA24073-E1E8-43FF-B135-B2947B9722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 userDrawn="1">
            <p:ph type="pic" sz="quarter" idx="19" hasCustomPrompt="1"/>
          </p:nvPr>
        </p:nvSpPr>
        <p:spPr>
          <a:xfrm>
            <a:off x="5426747" y="3663296"/>
            <a:ext cx="1005836" cy="1005836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rtlCol="0" anchor="ctr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26" name="Рисунок 8">
            <a:extLst>
              <a:ext uri="{FF2B5EF4-FFF2-40B4-BE49-F238E27FC236}">
                <a16:creationId xmlns:a16="http://schemas.microsoft.com/office/drawing/2014/main" id="{DAD1D946-AD65-4E2D-A739-D93BA1AC1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 userDrawn="1">
            <p:ph type="pic" sz="quarter" idx="20" hasCustomPrompt="1"/>
          </p:nvPr>
        </p:nvSpPr>
        <p:spPr>
          <a:xfrm>
            <a:off x="4408933" y="5090164"/>
            <a:ext cx="1005836" cy="1005836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rtlCol="0" anchor="ctr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27" name="Рисунок 8">
            <a:extLst>
              <a:ext uri="{FF2B5EF4-FFF2-40B4-BE49-F238E27FC236}">
                <a16:creationId xmlns:a16="http://schemas.microsoft.com/office/drawing/2014/main" id="{036FD13F-5CDF-4A6F-A890-1F23EA5902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 userDrawn="1">
            <p:ph type="pic" sz="quarter" idx="21" hasCustomPrompt="1"/>
          </p:nvPr>
        </p:nvSpPr>
        <p:spPr>
          <a:xfrm>
            <a:off x="6458832" y="2223786"/>
            <a:ext cx="1005836" cy="1005836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rtlCol="0" anchor="ctr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cxnSp>
        <p:nvCxnSpPr>
          <p:cNvPr id="36" name="Прямая соединительная линия 35">
            <a:extLst>
              <a:ext uri="{FF2B5EF4-FFF2-40B4-BE49-F238E27FC236}">
                <a16:creationId xmlns:a16="http://schemas.microsoft.com/office/drawing/2014/main" id="{4EA974DF-48E5-46E7-9453-8A47028BC5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>
            <a:off x="7036660" y="2747071"/>
            <a:ext cx="2160050" cy="2836074"/>
          </a:xfrm>
          <a:prstGeom prst="line">
            <a:avLst/>
          </a:prstGeom>
          <a:ln w="254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>
            <a:extLst>
              <a:ext uri="{FF2B5EF4-FFF2-40B4-BE49-F238E27FC236}">
                <a16:creationId xmlns:a16="http://schemas.microsoft.com/office/drawing/2014/main" id="{CA85692E-DBD5-4FD7-95CA-849C102632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8665325" y="3617080"/>
            <a:ext cx="0" cy="1097280"/>
          </a:xfrm>
          <a:prstGeom prst="line">
            <a:avLst/>
          </a:prstGeom>
          <a:ln w="254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8" name="Группа 37">
            <a:extLst>
              <a:ext uri="{FF2B5EF4-FFF2-40B4-BE49-F238E27FC236}">
                <a16:creationId xmlns:a16="http://schemas.microsoft.com/office/drawing/2014/main" id="{606422F5-A2F2-43D5-84EE-F875A28A72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7034827" y="2754546"/>
            <a:ext cx="3254399" cy="2828600"/>
            <a:chOff x="4431264" y="2199060"/>
            <a:chExt cx="3363136" cy="2828600"/>
          </a:xfrm>
        </p:grpSpPr>
        <p:cxnSp>
          <p:nvCxnSpPr>
            <p:cNvPr id="39" name="Прямая соединительная линия 38">
              <a:extLst>
                <a:ext uri="{FF2B5EF4-FFF2-40B4-BE49-F238E27FC236}">
                  <a16:creationId xmlns:a16="http://schemas.microsoft.com/office/drawing/2014/main" id="{4BDD12EB-7EFD-4370-A7C6-9E57D6A7C6DF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227429" y="1632088"/>
              <a:ext cx="0" cy="1133943"/>
            </a:xfrm>
            <a:prstGeom prst="line">
              <a:avLst/>
            </a:prstGeom>
            <a:ln w="254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Прямая соединительная линия 39">
              <a:extLst>
                <a:ext uri="{FF2B5EF4-FFF2-40B4-BE49-F238E27FC236}">
                  <a16:creationId xmlns:a16="http://schemas.microsoft.com/office/drawing/2014/main" id="{95D1AAC8-713E-418F-B7B4-27B58BDFD77C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4950988" y="4507936"/>
              <a:ext cx="0" cy="1039447"/>
            </a:xfrm>
            <a:prstGeom prst="line">
              <a:avLst/>
            </a:prstGeom>
            <a:ln w="254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Рисунок 8">
            <a:extLst>
              <a:ext uri="{FF2B5EF4-FFF2-40B4-BE49-F238E27FC236}">
                <a16:creationId xmlns:a16="http://schemas.microsoft.com/office/drawing/2014/main" id="{DEE070FD-95C9-4396-B429-69E1E14E32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8555561" y="3663296"/>
            <a:ext cx="1005836" cy="1005836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rtlCol="0" anchor="ctr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42" name="Рисунок 8">
            <a:extLst>
              <a:ext uri="{FF2B5EF4-FFF2-40B4-BE49-F238E27FC236}">
                <a16:creationId xmlns:a16="http://schemas.microsoft.com/office/drawing/2014/main" id="{5A9E7D40-35C3-4F7D-AAB6-D4168037C9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7537747" y="5090164"/>
            <a:ext cx="1005836" cy="1005836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rtlCol="0" anchor="ctr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43" name="Рисунок 8">
            <a:extLst>
              <a:ext uri="{FF2B5EF4-FFF2-40B4-BE49-F238E27FC236}">
                <a16:creationId xmlns:a16="http://schemas.microsoft.com/office/drawing/2014/main" id="{13CB6343-C37E-4656-A566-EA9A3A1BF0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9587646" y="2223786"/>
            <a:ext cx="1005836" cy="1005836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rtlCol="0" anchor="ctr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44" name="Текст 7">
            <a:extLst>
              <a:ext uri="{FF2B5EF4-FFF2-40B4-BE49-F238E27FC236}">
                <a16:creationId xmlns:a16="http://schemas.microsoft.com/office/drawing/2014/main" id="{847B0A6E-95FE-4876-8783-F2D69813E0D6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595850" y="2643605"/>
            <a:ext cx="1311814" cy="166199"/>
          </a:xfrm>
          <a:noFill/>
        </p:spPr>
        <p:txBody>
          <a:bodyPr wrap="square" lIns="0" tIns="0" rIns="0" bIns="0" rtlCol="0" anchor="ctr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Имя</a:t>
            </a:r>
          </a:p>
        </p:txBody>
      </p:sp>
      <p:sp>
        <p:nvSpPr>
          <p:cNvPr id="45" name="Текст 7">
            <a:extLst>
              <a:ext uri="{FF2B5EF4-FFF2-40B4-BE49-F238E27FC236}">
                <a16:creationId xmlns:a16="http://schemas.microsoft.com/office/drawing/2014/main" id="{4E9CD2A8-E96D-45CF-B252-F6F8267FF344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557415" y="4083115"/>
            <a:ext cx="1311814" cy="166199"/>
          </a:xfrm>
          <a:noFill/>
        </p:spPr>
        <p:txBody>
          <a:bodyPr wrap="square" lIns="0" tIns="0" rIns="0" bIns="0" rtlCol="0" anchor="ctr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Имя</a:t>
            </a:r>
          </a:p>
        </p:txBody>
      </p:sp>
      <p:sp>
        <p:nvSpPr>
          <p:cNvPr id="46" name="Текст 7">
            <a:extLst>
              <a:ext uri="{FF2B5EF4-FFF2-40B4-BE49-F238E27FC236}">
                <a16:creationId xmlns:a16="http://schemas.microsoft.com/office/drawing/2014/main" id="{1AE8BBFE-01C4-4028-9B89-8D3A005A4B89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5564282" y="5509983"/>
            <a:ext cx="1311814" cy="166199"/>
          </a:xfrm>
          <a:noFill/>
        </p:spPr>
        <p:txBody>
          <a:bodyPr wrap="square" lIns="0" tIns="0" rIns="0" bIns="0" rtlCol="0" anchor="ctr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Имя</a:t>
            </a:r>
          </a:p>
        </p:txBody>
      </p:sp>
      <p:sp>
        <p:nvSpPr>
          <p:cNvPr id="47" name="Текст 7">
            <a:extLst>
              <a:ext uri="{FF2B5EF4-FFF2-40B4-BE49-F238E27FC236}">
                <a16:creationId xmlns:a16="http://schemas.microsoft.com/office/drawing/2014/main" id="{49C15349-435A-457E-9835-D4345AD3ED9F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0727786" y="2643605"/>
            <a:ext cx="1311814" cy="166199"/>
          </a:xfrm>
          <a:noFill/>
        </p:spPr>
        <p:txBody>
          <a:bodyPr wrap="square" lIns="0" tIns="0" rIns="0" bIns="0" rtlCol="0" anchor="ctr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Имя</a:t>
            </a:r>
          </a:p>
        </p:txBody>
      </p:sp>
      <p:sp>
        <p:nvSpPr>
          <p:cNvPr id="48" name="Текст 7">
            <a:extLst>
              <a:ext uri="{FF2B5EF4-FFF2-40B4-BE49-F238E27FC236}">
                <a16:creationId xmlns:a16="http://schemas.microsoft.com/office/drawing/2014/main" id="{06DC437D-C5F6-49FA-8BF0-932297827EA8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9689351" y="4083115"/>
            <a:ext cx="1311814" cy="166199"/>
          </a:xfrm>
          <a:noFill/>
        </p:spPr>
        <p:txBody>
          <a:bodyPr wrap="square" lIns="0" tIns="0" rIns="0" bIns="0" rtlCol="0" anchor="ctr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Имя</a:t>
            </a:r>
          </a:p>
        </p:txBody>
      </p:sp>
      <p:sp>
        <p:nvSpPr>
          <p:cNvPr id="49" name="Текст 7">
            <a:extLst>
              <a:ext uri="{FF2B5EF4-FFF2-40B4-BE49-F238E27FC236}">
                <a16:creationId xmlns:a16="http://schemas.microsoft.com/office/drawing/2014/main" id="{9DB16E7F-EE86-4AF9-871B-5614FE2D4428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8696218" y="5509983"/>
            <a:ext cx="1311814" cy="166199"/>
          </a:xfrm>
          <a:noFill/>
        </p:spPr>
        <p:txBody>
          <a:bodyPr wrap="square" lIns="0" tIns="0" rIns="0" bIns="0" rtlCol="0" anchor="ctr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Имя</a:t>
            </a:r>
          </a:p>
        </p:txBody>
      </p:sp>
    </p:spTree>
    <p:extLst>
      <p:ext uri="{BB962C8B-B14F-4D97-AF65-F5344CB8AC3E}">
        <p14:creationId xmlns:p14="http://schemas.microsoft.com/office/powerpoint/2010/main" val="35875026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Половинное изображение, заголовок, два столбца, содержимое и верхняя полоса в виде фигур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Calibri" panose="020F0502020204030204" pitchFamily="34" charset="0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21698" y="3735622"/>
            <a:ext cx="5013960" cy="2408917"/>
          </a:xfrm>
        </p:spPr>
        <p:txBody>
          <a:bodyPr lIns="91440" rtlCol="0" anchor="t">
            <a:normAutofit/>
          </a:bodyPr>
          <a:lstStyle>
            <a:lvl1pPr>
              <a:lnSpc>
                <a:spcPct val="100000"/>
              </a:lnSpc>
              <a:defRPr sz="4000" b="1">
                <a:latin typeface="Calibri" panose="020F0502020204030204" pitchFamily="34" charset="0"/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9" name="Рисунок 8">
            <a:extLst>
              <a:ext uri="{FF2B5EF4-FFF2-40B4-BE49-F238E27FC236}">
                <a16:creationId xmlns:a16="http://schemas.microsoft.com/office/drawing/2014/main" id="{17C4BA0D-DEC0-450E-8F4D-B0E6D2D7D0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12976"/>
            <a:ext cx="12191999" cy="3278423"/>
          </a:xfrm>
        </p:spPr>
        <p:txBody>
          <a:bodyPr rtlCol="0" anchor="ctr"/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13" name="Текст 16">
            <a:extLst>
              <a:ext uri="{FF2B5EF4-FFF2-40B4-BE49-F238E27FC236}">
                <a16:creationId xmlns:a16="http://schemas.microsoft.com/office/drawing/2014/main" id="{38376498-C218-4EDB-8416-A59802EF20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239000" y="1981199"/>
            <a:ext cx="4389542" cy="4163339"/>
          </a:xfrm>
          <a:solidFill>
            <a:schemeClr val="bg1"/>
          </a:solidFill>
          <a:ln w="28575">
            <a:solidFill>
              <a:schemeClr val="accent2"/>
            </a:solidFill>
          </a:ln>
          <a:effectLst/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I</a:t>
            </a:r>
          </a:p>
        </p:txBody>
      </p:sp>
      <p:sp>
        <p:nvSpPr>
          <p:cNvPr id="12" name="Объект 6">
            <a:extLst>
              <a:ext uri="{FF2B5EF4-FFF2-40B4-BE49-F238E27FC236}">
                <a16:creationId xmlns:a16="http://schemas.microsoft.com/office/drawing/2014/main" id="{E93A96C6-A4F2-43F1-A47D-0D52EF29954B}"/>
              </a:ext>
            </a:extLst>
          </p:cNvPr>
          <p:cNvSpPr>
            <a:spLocks noGrp="1"/>
          </p:cNvSpPr>
          <p:nvPr>
            <p:ph sz="quarter" idx="19" hasCustomPrompt="1"/>
          </p:nvPr>
        </p:nvSpPr>
        <p:spPr>
          <a:xfrm>
            <a:off x="7589520" y="2286000"/>
            <a:ext cx="3688080" cy="3581400"/>
          </a:xfrm>
        </p:spPr>
        <p:txBody>
          <a:bodyPr lIns="91440" rIns="91440" rtlCol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200">
                <a:solidFill>
                  <a:schemeClr val="accent2"/>
                </a:solidFill>
              </a:defRPr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 rtl="0"/>
            <a:r>
              <a:rPr lang="ru-RU" noProof="0"/>
              <a:t>Важное содержимое</a:t>
            </a:r>
          </a:p>
        </p:txBody>
      </p:sp>
      <p:sp>
        <p:nvSpPr>
          <p:cNvPr id="8" name="Рисунок 7">
            <a:extLst>
              <a:ext uri="{FF2B5EF4-FFF2-40B4-BE49-F238E27FC236}">
                <a16:creationId xmlns:a16="http://schemas.microsoft.com/office/drawing/2014/main" id="{1EC81B64-070E-43F3-BCB5-833AB965D6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548944" y="3717925"/>
            <a:ext cx="914400" cy="930275"/>
          </a:xfrm>
        </p:spPr>
        <p:txBody>
          <a:bodyPr rtlCol="0" anchor="ctr"/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Значок</a:t>
            </a:r>
          </a:p>
        </p:txBody>
      </p:sp>
      <p:sp>
        <p:nvSpPr>
          <p:cNvPr id="15" name="Номер слайда 5">
            <a:extLst>
              <a:ext uri="{FF2B5EF4-FFF2-40B4-BE49-F238E27FC236}">
                <a16:creationId xmlns:a16="http://schemas.microsoft.com/office/drawing/2014/main" id="{8D5893EC-1256-429B-9581-379342C236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 b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fld id="{4FAB73BC-B049-4115-A692-8D63A059BF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646475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Боковой участок заголовка, значок, содержимое, 3 стро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Полилиния: Фигура 33">
            <a:extLst>
              <a:ext uri="{FF2B5EF4-FFF2-40B4-BE49-F238E27FC236}">
                <a16:creationId xmlns:a16="http://schemas.microsoft.com/office/drawing/2014/main" id="{724AA86D-A811-42CE-8C83-8053DFC667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1" y="0"/>
            <a:ext cx="8329286" cy="6858000"/>
          </a:xfrm>
          <a:custGeom>
            <a:avLst/>
            <a:gdLst>
              <a:gd name="connsiteX0" fmla="*/ 0 w 8329286"/>
              <a:gd name="connsiteY0" fmla="*/ 0 h 6858000"/>
              <a:gd name="connsiteX1" fmla="*/ 8329286 w 8329286"/>
              <a:gd name="connsiteY1" fmla="*/ 0 h 6858000"/>
              <a:gd name="connsiteX2" fmla="*/ 8329286 w 8329286"/>
              <a:gd name="connsiteY2" fmla="*/ 68183 h 6858000"/>
              <a:gd name="connsiteX3" fmla="*/ 3175958 w 8329286"/>
              <a:gd name="connsiteY3" fmla="*/ 6858000 h 6858000"/>
              <a:gd name="connsiteX4" fmla="*/ 0 w 8329286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329286" h="6858000">
                <a:moveTo>
                  <a:pt x="0" y="0"/>
                </a:moveTo>
                <a:lnTo>
                  <a:pt x="8329286" y="0"/>
                </a:lnTo>
                <a:lnTo>
                  <a:pt x="8329286" y="68183"/>
                </a:lnTo>
                <a:lnTo>
                  <a:pt x="3175958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Calibri" panose="020F0502020204030204" pitchFamily="34" charset="0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Calibri" panose="020F0502020204030204" pitchFamily="34" charset="0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990600"/>
            <a:ext cx="10805160" cy="707886"/>
          </a:xfrm>
        </p:spPr>
        <p:txBody>
          <a:bodyPr lIns="91440" rtlCol="0" anchor="t">
            <a:normAutofit/>
          </a:bodyPr>
          <a:lstStyle>
            <a:lvl1pPr>
              <a:lnSpc>
                <a:spcPct val="100000"/>
              </a:lnSpc>
              <a:defRPr sz="4000" b="1">
                <a:latin typeface="Calibri" panose="020F0502020204030204" pitchFamily="34" charset="0"/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35FB90DC-1879-4B22-883B-7444D1A858EC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7151214" y="2035302"/>
            <a:ext cx="4312844" cy="914490"/>
          </a:xfrm>
        </p:spPr>
        <p:txBody>
          <a:bodyPr lIns="91440" rIns="91440" rtlCol="0" anchor="ctr">
            <a:noAutofit/>
          </a:bodyPr>
          <a:lstStyle>
            <a:lvl1pPr marL="0" indent="0">
              <a:buNone/>
              <a:defRPr sz="1400"/>
            </a:lvl1pPr>
          </a:lstStyle>
          <a:p>
            <a:pPr lvl="0" rtl="0"/>
            <a:r>
              <a:rPr lang="ru-RU" noProof="0"/>
              <a:t>Текст описания </a:t>
            </a:r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id="{4D8DAD49-E192-4934-8CF1-25E9CA66F7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24840" y="2280181"/>
            <a:ext cx="4937760" cy="424732"/>
          </a:xfrm>
          <a:noFill/>
        </p:spPr>
        <p:txBody>
          <a:bodyPr wrap="square" lIns="91440" rIns="91440" rtlCol="0" anchor="ctr">
            <a:noAutofit/>
          </a:bodyPr>
          <a:lstStyle>
            <a:lvl1pPr marL="0" indent="0" algn="r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 lvl="0" rtl="0"/>
            <a:r>
              <a:rPr lang="ru-RU" noProof="0"/>
              <a:t>ДОБАВЬТЕ ТЕКСТ </a:t>
            </a:r>
          </a:p>
        </p:txBody>
      </p:sp>
      <p:sp>
        <p:nvSpPr>
          <p:cNvPr id="14" name="Рисунок 7">
            <a:extLst>
              <a:ext uri="{FF2B5EF4-FFF2-40B4-BE49-F238E27FC236}">
                <a16:creationId xmlns:a16="http://schemas.microsoft.com/office/drawing/2014/main" id="{37CF37DF-A8A3-42D8-BAFE-0F56DCEC76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5756426" y="1935993"/>
            <a:ext cx="1094116" cy="1113108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Значок</a:t>
            </a:r>
          </a:p>
        </p:txBody>
      </p:sp>
      <p:sp>
        <p:nvSpPr>
          <p:cNvPr id="20" name="Объект 6">
            <a:extLst>
              <a:ext uri="{FF2B5EF4-FFF2-40B4-BE49-F238E27FC236}">
                <a16:creationId xmlns:a16="http://schemas.microsoft.com/office/drawing/2014/main" id="{36B305EA-E44E-48DA-922F-20D8D3496709}"/>
              </a:ext>
            </a:extLst>
          </p:cNvPr>
          <p:cNvSpPr>
            <a:spLocks noGrp="1"/>
          </p:cNvSpPr>
          <p:nvPr>
            <p:ph sz="quarter" idx="22" hasCustomPrompt="1"/>
          </p:nvPr>
        </p:nvSpPr>
        <p:spPr>
          <a:xfrm>
            <a:off x="6071132" y="3576256"/>
            <a:ext cx="5392925" cy="914490"/>
          </a:xfrm>
        </p:spPr>
        <p:txBody>
          <a:bodyPr lIns="91440" rIns="91440" rtlCol="0" anchor="ctr">
            <a:noAutofit/>
          </a:bodyPr>
          <a:lstStyle>
            <a:lvl1pPr marL="0" indent="0">
              <a:buNone/>
              <a:defRPr sz="1400"/>
            </a:lvl1pPr>
          </a:lstStyle>
          <a:p>
            <a:pPr lvl="0" rtl="0"/>
            <a:r>
              <a:rPr lang="ru-RU" noProof="0"/>
              <a:t>Текст описания </a:t>
            </a:r>
          </a:p>
        </p:txBody>
      </p:sp>
      <p:sp>
        <p:nvSpPr>
          <p:cNvPr id="21" name="Текст 7">
            <a:extLst>
              <a:ext uri="{FF2B5EF4-FFF2-40B4-BE49-F238E27FC236}">
                <a16:creationId xmlns:a16="http://schemas.microsoft.com/office/drawing/2014/main" id="{038D7323-C655-4E9F-A5C0-AE44AF90708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548640" y="3846999"/>
            <a:ext cx="4023360" cy="424732"/>
          </a:xfrm>
          <a:noFill/>
        </p:spPr>
        <p:txBody>
          <a:bodyPr wrap="square" lIns="91440" rIns="91440" rtlCol="0" anchor="ctr">
            <a:noAutofit/>
          </a:bodyPr>
          <a:lstStyle>
            <a:lvl1pPr marL="0" indent="0" algn="r">
              <a:buNone/>
              <a:defRPr sz="2000" b="1">
                <a:solidFill>
                  <a:schemeClr val="accent5"/>
                </a:solidFill>
              </a:defRPr>
            </a:lvl1pPr>
          </a:lstStyle>
          <a:p>
            <a:pPr lvl="0" rtl="0"/>
            <a:r>
              <a:rPr lang="ru-RU" noProof="0"/>
              <a:t>ДОБАВЬТЕ ТЕКСТ </a:t>
            </a:r>
          </a:p>
        </p:txBody>
      </p:sp>
      <p:sp>
        <p:nvSpPr>
          <p:cNvPr id="22" name="Рисунок 7">
            <a:extLst>
              <a:ext uri="{FF2B5EF4-FFF2-40B4-BE49-F238E27FC236}">
                <a16:creationId xmlns:a16="http://schemas.microsoft.com/office/drawing/2014/main" id="{F79C998E-1F82-4AC1-AD39-82F45A05CE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4774508" y="3502811"/>
            <a:ext cx="1094116" cy="1113108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Значок</a:t>
            </a:r>
          </a:p>
        </p:txBody>
      </p:sp>
      <p:sp>
        <p:nvSpPr>
          <p:cNvPr id="16" name="Номер слайда 5">
            <a:extLst>
              <a:ext uri="{FF2B5EF4-FFF2-40B4-BE49-F238E27FC236}">
                <a16:creationId xmlns:a16="http://schemas.microsoft.com/office/drawing/2014/main" id="{E0693782-2388-4647-A185-3753739701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 b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fld id="{4FAB73BC-B049-4115-A692-8D63A059BFB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3" name="Объект 6">
            <a:extLst>
              <a:ext uri="{FF2B5EF4-FFF2-40B4-BE49-F238E27FC236}">
                <a16:creationId xmlns:a16="http://schemas.microsoft.com/office/drawing/2014/main" id="{3FD6DDB9-4D92-43F8-B746-ABBAB109CA1E}"/>
              </a:ext>
            </a:extLst>
          </p:cNvPr>
          <p:cNvSpPr>
            <a:spLocks noGrp="1"/>
          </p:cNvSpPr>
          <p:nvPr>
            <p:ph sz="quarter" idx="25" hasCustomPrompt="1"/>
          </p:nvPr>
        </p:nvSpPr>
        <p:spPr>
          <a:xfrm>
            <a:off x="4949699" y="5117210"/>
            <a:ext cx="6514359" cy="914490"/>
          </a:xfrm>
        </p:spPr>
        <p:txBody>
          <a:bodyPr lIns="91440" rIns="91440" rtlCol="0" anchor="ctr">
            <a:noAutofit/>
          </a:bodyPr>
          <a:lstStyle>
            <a:lvl1pPr marL="0" indent="0">
              <a:buNone/>
              <a:defRPr sz="1400"/>
            </a:lvl1pPr>
          </a:lstStyle>
          <a:p>
            <a:pPr lvl="0" rtl="0"/>
            <a:r>
              <a:rPr lang="ru-RU" noProof="0"/>
              <a:t>Текст описания </a:t>
            </a:r>
          </a:p>
        </p:txBody>
      </p:sp>
      <p:sp>
        <p:nvSpPr>
          <p:cNvPr id="17" name="Текст 7">
            <a:extLst>
              <a:ext uri="{FF2B5EF4-FFF2-40B4-BE49-F238E27FC236}">
                <a16:creationId xmlns:a16="http://schemas.microsoft.com/office/drawing/2014/main" id="{13E2F95F-BD26-4AA8-941E-3993C9F1DBBC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548641" y="5362089"/>
            <a:ext cx="2956560" cy="424732"/>
          </a:xfrm>
          <a:noFill/>
        </p:spPr>
        <p:txBody>
          <a:bodyPr wrap="square" lIns="91440" rIns="91440" rtlCol="0" anchor="ctr">
            <a:noAutofit/>
          </a:bodyPr>
          <a:lstStyle>
            <a:lvl1pPr marL="0" indent="0" algn="r">
              <a:buNone/>
              <a:defRPr sz="2000" b="1">
                <a:solidFill>
                  <a:schemeClr val="accent6"/>
                </a:solidFill>
              </a:defRPr>
            </a:lvl1pPr>
          </a:lstStyle>
          <a:p>
            <a:pPr lvl="0" rtl="0"/>
            <a:r>
              <a:rPr lang="ru-RU" noProof="0"/>
              <a:t>ДОБАВЬТЕ ТЕКСТ </a:t>
            </a:r>
          </a:p>
        </p:txBody>
      </p:sp>
      <p:sp>
        <p:nvSpPr>
          <p:cNvPr id="19" name="Рисунок 7">
            <a:extLst>
              <a:ext uri="{FF2B5EF4-FFF2-40B4-BE49-F238E27FC236}">
                <a16:creationId xmlns:a16="http://schemas.microsoft.com/office/drawing/2014/main" id="{68F52DD2-B3F0-4652-8C7B-96406F99FC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27" hasCustomPrompt="1"/>
          </p:nvPr>
        </p:nvSpPr>
        <p:spPr>
          <a:xfrm>
            <a:off x="3680392" y="5017901"/>
            <a:ext cx="1094116" cy="1113108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Значок</a:t>
            </a:r>
          </a:p>
        </p:txBody>
      </p:sp>
      <p:sp>
        <p:nvSpPr>
          <p:cNvPr id="35" name="Полилиния: Фигура 34">
            <a:extLst>
              <a:ext uri="{FF2B5EF4-FFF2-40B4-BE49-F238E27FC236}">
                <a16:creationId xmlns:a16="http://schemas.microsoft.com/office/drawing/2014/main" id="{79F57DF2-7AB9-4D3A-AADE-E93D5621B0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8329286" cy="457200"/>
          </a:xfrm>
          <a:custGeom>
            <a:avLst/>
            <a:gdLst>
              <a:gd name="connsiteX0" fmla="*/ 0 w 8329286"/>
              <a:gd name="connsiteY0" fmla="*/ 0 h 457200"/>
              <a:gd name="connsiteX1" fmla="*/ 8329286 w 8329286"/>
              <a:gd name="connsiteY1" fmla="*/ 0 h 457200"/>
              <a:gd name="connsiteX2" fmla="*/ 7982281 w 8329286"/>
              <a:gd name="connsiteY2" fmla="*/ 457200 h 457200"/>
              <a:gd name="connsiteX3" fmla="*/ 0 w 8329286"/>
              <a:gd name="connsiteY3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9286" h="457200">
                <a:moveTo>
                  <a:pt x="0" y="0"/>
                </a:moveTo>
                <a:lnTo>
                  <a:pt x="8329286" y="0"/>
                </a:lnTo>
                <a:lnTo>
                  <a:pt x="7982281" y="457200"/>
                </a:lnTo>
                <a:lnTo>
                  <a:pt x="0" y="457200"/>
                </a:lnTo>
                <a:close/>
              </a:path>
            </a:pathLst>
          </a:cu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492051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_Темно-желтый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Текст 52">
            <a:extLst>
              <a:ext uri="{FF2B5EF4-FFF2-40B4-BE49-F238E27FC236}">
                <a16:creationId xmlns:a16="http://schemas.microsoft.com/office/drawing/2014/main" id="{4016877F-9863-4CBC-B4AF-D4764DBA67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81099" y="457200"/>
            <a:ext cx="8128343" cy="6248400"/>
          </a:xfrm>
          <a:custGeom>
            <a:avLst/>
            <a:gdLst>
              <a:gd name="connsiteX0" fmla="*/ 0 w 8128343"/>
              <a:gd name="connsiteY0" fmla="*/ 0 h 6248400"/>
              <a:gd name="connsiteX1" fmla="*/ 8128343 w 8128343"/>
              <a:gd name="connsiteY1" fmla="*/ 0 h 6248400"/>
              <a:gd name="connsiteX2" fmla="*/ 8128343 w 8128343"/>
              <a:gd name="connsiteY2" fmla="*/ 3258609 h 6248400"/>
              <a:gd name="connsiteX3" fmla="*/ 5858354 w 8128343"/>
              <a:gd name="connsiteY3" fmla="*/ 6248400 h 6248400"/>
              <a:gd name="connsiteX4" fmla="*/ 0 w 8128343"/>
              <a:gd name="connsiteY4" fmla="*/ 6248400 h 6248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128343" h="6248400">
                <a:moveTo>
                  <a:pt x="0" y="0"/>
                </a:moveTo>
                <a:lnTo>
                  <a:pt x="8128343" y="0"/>
                </a:lnTo>
                <a:lnTo>
                  <a:pt x="8128343" y="3258609"/>
                </a:lnTo>
                <a:lnTo>
                  <a:pt x="5858354" y="6248400"/>
                </a:lnTo>
                <a:lnTo>
                  <a:pt x="0" y="62484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buNone/>
              <a:defRPr lang="en-GB" sz="1800" dirty="0">
                <a:solidFill>
                  <a:schemeClr val="lt1">
                    <a:alpha val="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pPr marL="0" lvl="0" algn="ctr" rtl="0"/>
            <a:r>
              <a:rPr lang="ru-RU" noProof="0"/>
              <a:t>I</a:t>
            </a:r>
          </a:p>
        </p:txBody>
      </p:sp>
      <p:sp>
        <p:nvSpPr>
          <p:cNvPr id="48" name="Полилиния: Фигура 47">
            <a:extLst>
              <a:ext uri="{FF2B5EF4-FFF2-40B4-BE49-F238E27FC236}">
                <a16:creationId xmlns:a16="http://schemas.microsoft.com/office/drawing/2014/main" id="{9070D0C4-1F90-4B84-B84E-8285FA0A01B0}"/>
              </a:ext>
            </a:extLst>
          </p:cNvPr>
          <p:cNvSpPr/>
          <p:nvPr userDrawn="1"/>
        </p:nvSpPr>
        <p:spPr>
          <a:xfrm rot="2232448">
            <a:off x="9455741" y="-926244"/>
            <a:ext cx="131438" cy="8710488"/>
          </a:xfrm>
          <a:custGeom>
            <a:avLst/>
            <a:gdLst>
              <a:gd name="connsiteX0" fmla="*/ 0 w 131438"/>
              <a:gd name="connsiteY0" fmla="*/ 99793 h 8710488"/>
              <a:gd name="connsiteX1" fmla="*/ 131438 w 131438"/>
              <a:gd name="connsiteY1" fmla="*/ 0 h 8710488"/>
              <a:gd name="connsiteX2" fmla="*/ 131438 w 131438"/>
              <a:gd name="connsiteY2" fmla="*/ 8610694 h 8710488"/>
              <a:gd name="connsiteX3" fmla="*/ 0 w 131438"/>
              <a:gd name="connsiteY3" fmla="*/ 8710488 h 8710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1438" h="8710488">
                <a:moveTo>
                  <a:pt x="0" y="99793"/>
                </a:moveTo>
                <a:lnTo>
                  <a:pt x="131438" y="0"/>
                </a:lnTo>
                <a:lnTo>
                  <a:pt x="131438" y="8610694"/>
                </a:lnTo>
                <a:lnTo>
                  <a:pt x="0" y="871048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Calibri" panose="020F0502020204030204" pitchFamily="34" charset="0"/>
            </a:endParaRPr>
          </a:p>
        </p:txBody>
      </p:sp>
      <p:sp>
        <p:nvSpPr>
          <p:cNvPr id="49" name="Полилиния: фигура 48">
            <a:extLst>
              <a:ext uri="{FF2B5EF4-FFF2-40B4-BE49-F238E27FC236}">
                <a16:creationId xmlns:a16="http://schemas.microsoft.com/office/drawing/2014/main" id="{B8546525-A0E6-4238-93BC-5D43C93A45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2232448">
            <a:off x="9332817" y="-941780"/>
            <a:ext cx="172357" cy="8741560"/>
          </a:xfrm>
          <a:custGeom>
            <a:avLst/>
            <a:gdLst>
              <a:gd name="connsiteX0" fmla="*/ 172357 w 172357"/>
              <a:gd name="connsiteY0" fmla="*/ 0 h 8741560"/>
              <a:gd name="connsiteX1" fmla="*/ 172357 w 172357"/>
              <a:gd name="connsiteY1" fmla="*/ 8610698 h 8741560"/>
              <a:gd name="connsiteX2" fmla="*/ 0 w 172357"/>
              <a:gd name="connsiteY2" fmla="*/ 8741560 h 8741560"/>
              <a:gd name="connsiteX3" fmla="*/ 0 w 172357"/>
              <a:gd name="connsiteY3" fmla="*/ 130862 h 8741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2357" h="8741560">
                <a:moveTo>
                  <a:pt x="172357" y="0"/>
                </a:moveTo>
                <a:lnTo>
                  <a:pt x="172357" y="8610698"/>
                </a:lnTo>
                <a:lnTo>
                  <a:pt x="0" y="8741560"/>
                </a:lnTo>
                <a:lnTo>
                  <a:pt x="0" y="13086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 rtl="0"/>
            <a:endParaRPr lang="ru-RU" noProof="0">
              <a:latin typeface="Calibri" panose="020F0502020204030204" pitchFamily="34" charset="0"/>
            </a:endParaRPr>
          </a:p>
        </p:txBody>
      </p:sp>
      <p:sp>
        <p:nvSpPr>
          <p:cNvPr id="17" name="Текст 16">
            <a:extLst>
              <a:ext uri="{FF2B5EF4-FFF2-40B4-BE49-F238E27FC236}">
                <a16:creationId xmlns:a16="http://schemas.microsoft.com/office/drawing/2014/main" id="{FF9E63E5-568A-4FA2-9851-E5BFA12B85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90599" y="304800"/>
            <a:ext cx="8128343" cy="6248400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I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78135" y="1219199"/>
            <a:ext cx="7232465" cy="2732439"/>
          </a:xfrm>
        </p:spPr>
        <p:txBody>
          <a:bodyPr rtlCol="0" anchor="t">
            <a:normAutofit/>
          </a:bodyPr>
          <a:lstStyle>
            <a:lvl1pPr algn="l">
              <a:defRPr lang="en-US" sz="5000" kern="1200" cap="all" spc="100" baseline="0" dirty="0">
                <a:solidFill>
                  <a:srgbClr val="2C2E52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Подзаголовок 2"/>
          <p:cNvSpPr>
            <a:spLocks noGrp="1"/>
          </p:cNvSpPr>
          <p:nvPr>
            <p:ph type="subTitle" idx="1"/>
          </p:nvPr>
        </p:nvSpPr>
        <p:spPr>
          <a:xfrm>
            <a:off x="1378134" y="4069079"/>
            <a:ext cx="5022666" cy="1463040"/>
          </a:xfrm>
        </p:spPr>
        <p:txBody>
          <a:bodyPr lIns="91440" rIns="91440" rtlCol="0" anchor="t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lang="en-US" sz="2000" kern="1200" dirty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pPr rtl="0"/>
            <a:r>
              <a:rPr lang="ru-RU" noProof="0"/>
              <a:t>Образец подзаголовка</a:t>
            </a:r>
          </a:p>
        </p:txBody>
      </p: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id="{E905A207-2310-4F94-86E5-13B4CCC359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5400000" flipV="1">
            <a:off x="1562101" y="-114299"/>
            <a:ext cx="304797" cy="5334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 rtl="0"/>
            <a:endParaRPr lang="ru-RU" noProof="0">
              <a:latin typeface="Calibri" panose="020F0502020204030204" pitchFamily="34" charset="0"/>
            </a:endParaRPr>
          </a:p>
        </p:txBody>
      </p:sp>
      <p:sp>
        <p:nvSpPr>
          <p:cNvPr id="19" name="Рисунок 18">
            <a:extLst>
              <a:ext uri="{FF2B5EF4-FFF2-40B4-BE49-F238E27FC236}">
                <a16:creationId xmlns:a16="http://schemas.microsoft.com/office/drawing/2014/main" id="{018BFA80-A3BB-4316-BD6E-3E5F6B4D89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7013448" y="34960"/>
            <a:ext cx="5178552" cy="6823040"/>
          </a:xfrm>
          <a:custGeom>
            <a:avLst/>
            <a:gdLst>
              <a:gd name="connsiteX0" fmla="*/ 5178552 w 5178552"/>
              <a:gd name="connsiteY0" fmla="*/ 0 h 6823040"/>
              <a:gd name="connsiteX1" fmla="*/ 5178552 w 5178552"/>
              <a:gd name="connsiteY1" fmla="*/ 6823040 h 6823040"/>
              <a:gd name="connsiteX2" fmla="*/ 1752601 w 5178552"/>
              <a:gd name="connsiteY2" fmla="*/ 6823040 h 6823040"/>
              <a:gd name="connsiteX3" fmla="*/ 0 w 5178552"/>
              <a:gd name="connsiteY3" fmla="*/ 6823040 h 6823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78552" h="6823040">
                <a:moveTo>
                  <a:pt x="5178552" y="0"/>
                </a:moveTo>
                <a:lnTo>
                  <a:pt x="5178552" y="6823040"/>
                </a:lnTo>
                <a:lnTo>
                  <a:pt x="1752601" y="6823040"/>
                </a:lnTo>
                <a:lnTo>
                  <a:pt x="0" y="682304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350168961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Титульный слайд_Темно-желтый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Текст 52">
            <a:extLst>
              <a:ext uri="{FF2B5EF4-FFF2-40B4-BE49-F238E27FC236}">
                <a16:creationId xmlns:a16="http://schemas.microsoft.com/office/drawing/2014/main" id="{4016877F-9863-4CBC-B4AF-D4764DBA67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81099" y="457200"/>
            <a:ext cx="8128343" cy="6248400"/>
          </a:xfrm>
          <a:custGeom>
            <a:avLst/>
            <a:gdLst>
              <a:gd name="connsiteX0" fmla="*/ 0 w 8128343"/>
              <a:gd name="connsiteY0" fmla="*/ 0 h 6248400"/>
              <a:gd name="connsiteX1" fmla="*/ 8128343 w 8128343"/>
              <a:gd name="connsiteY1" fmla="*/ 0 h 6248400"/>
              <a:gd name="connsiteX2" fmla="*/ 8128343 w 8128343"/>
              <a:gd name="connsiteY2" fmla="*/ 3258609 h 6248400"/>
              <a:gd name="connsiteX3" fmla="*/ 5858354 w 8128343"/>
              <a:gd name="connsiteY3" fmla="*/ 6248400 h 6248400"/>
              <a:gd name="connsiteX4" fmla="*/ 0 w 8128343"/>
              <a:gd name="connsiteY4" fmla="*/ 6248400 h 6248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128343" h="6248400">
                <a:moveTo>
                  <a:pt x="0" y="0"/>
                </a:moveTo>
                <a:lnTo>
                  <a:pt x="8128343" y="0"/>
                </a:lnTo>
                <a:lnTo>
                  <a:pt x="8128343" y="3258609"/>
                </a:lnTo>
                <a:lnTo>
                  <a:pt x="5858354" y="6248400"/>
                </a:lnTo>
                <a:lnTo>
                  <a:pt x="0" y="62484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buNone/>
              <a:defRPr lang="en-GB" sz="1800" dirty="0">
                <a:solidFill>
                  <a:schemeClr val="lt1">
                    <a:alpha val="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pPr marL="0" lvl="0" algn="ctr" rtl="0"/>
            <a:r>
              <a:rPr lang="ru-RU" noProof="0"/>
              <a:t>I</a:t>
            </a:r>
          </a:p>
        </p:txBody>
      </p:sp>
      <p:sp>
        <p:nvSpPr>
          <p:cNvPr id="48" name="Полилиния: Фигура 47">
            <a:extLst>
              <a:ext uri="{FF2B5EF4-FFF2-40B4-BE49-F238E27FC236}">
                <a16:creationId xmlns:a16="http://schemas.microsoft.com/office/drawing/2014/main" id="{9070D0C4-1F90-4B84-B84E-8285FA0A01B0}"/>
              </a:ext>
            </a:extLst>
          </p:cNvPr>
          <p:cNvSpPr/>
          <p:nvPr userDrawn="1"/>
        </p:nvSpPr>
        <p:spPr>
          <a:xfrm rot="2232448">
            <a:off x="9455741" y="-926244"/>
            <a:ext cx="131438" cy="8710488"/>
          </a:xfrm>
          <a:custGeom>
            <a:avLst/>
            <a:gdLst>
              <a:gd name="connsiteX0" fmla="*/ 0 w 131438"/>
              <a:gd name="connsiteY0" fmla="*/ 99793 h 8710488"/>
              <a:gd name="connsiteX1" fmla="*/ 131438 w 131438"/>
              <a:gd name="connsiteY1" fmla="*/ 0 h 8710488"/>
              <a:gd name="connsiteX2" fmla="*/ 131438 w 131438"/>
              <a:gd name="connsiteY2" fmla="*/ 8610694 h 8710488"/>
              <a:gd name="connsiteX3" fmla="*/ 0 w 131438"/>
              <a:gd name="connsiteY3" fmla="*/ 8710488 h 8710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1438" h="8710488">
                <a:moveTo>
                  <a:pt x="0" y="99793"/>
                </a:moveTo>
                <a:lnTo>
                  <a:pt x="131438" y="0"/>
                </a:lnTo>
                <a:lnTo>
                  <a:pt x="131438" y="8610694"/>
                </a:lnTo>
                <a:lnTo>
                  <a:pt x="0" y="871048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Calibri" panose="020F0502020204030204" pitchFamily="34" charset="0"/>
            </a:endParaRPr>
          </a:p>
        </p:txBody>
      </p:sp>
      <p:sp>
        <p:nvSpPr>
          <p:cNvPr id="49" name="Полилиния: фигура 48">
            <a:extLst>
              <a:ext uri="{FF2B5EF4-FFF2-40B4-BE49-F238E27FC236}">
                <a16:creationId xmlns:a16="http://schemas.microsoft.com/office/drawing/2014/main" id="{B8546525-A0E6-4238-93BC-5D43C93A45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2232448">
            <a:off x="9332817" y="-941780"/>
            <a:ext cx="172357" cy="8741560"/>
          </a:xfrm>
          <a:custGeom>
            <a:avLst/>
            <a:gdLst>
              <a:gd name="connsiteX0" fmla="*/ 172357 w 172357"/>
              <a:gd name="connsiteY0" fmla="*/ 0 h 8741560"/>
              <a:gd name="connsiteX1" fmla="*/ 172357 w 172357"/>
              <a:gd name="connsiteY1" fmla="*/ 8610698 h 8741560"/>
              <a:gd name="connsiteX2" fmla="*/ 0 w 172357"/>
              <a:gd name="connsiteY2" fmla="*/ 8741560 h 8741560"/>
              <a:gd name="connsiteX3" fmla="*/ 0 w 172357"/>
              <a:gd name="connsiteY3" fmla="*/ 130862 h 8741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2357" h="8741560">
                <a:moveTo>
                  <a:pt x="172357" y="0"/>
                </a:moveTo>
                <a:lnTo>
                  <a:pt x="172357" y="8610698"/>
                </a:lnTo>
                <a:lnTo>
                  <a:pt x="0" y="8741560"/>
                </a:lnTo>
                <a:lnTo>
                  <a:pt x="0" y="13086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 rtl="0"/>
            <a:endParaRPr lang="ru-RU" noProof="0">
              <a:latin typeface="Calibri" panose="020F0502020204030204" pitchFamily="34" charset="0"/>
            </a:endParaRPr>
          </a:p>
        </p:txBody>
      </p:sp>
      <p:sp>
        <p:nvSpPr>
          <p:cNvPr id="17" name="Текст 16">
            <a:extLst>
              <a:ext uri="{FF2B5EF4-FFF2-40B4-BE49-F238E27FC236}">
                <a16:creationId xmlns:a16="http://schemas.microsoft.com/office/drawing/2014/main" id="{FF9E63E5-568A-4FA2-9851-E5BFA12B85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90599" y="304800"/>
            <a:ext cx="8128343" cy="6248400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I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78135" y="1219199"/>
            <a:ext cx="7232465" cy="2732439"/>
          </a:xfrm>
        </p:spPr>
        <p:txBody>
          <a:bodyPr rtlCol="0" anchor="t">
            <a:normAutofit/>
          </a:bodyPr>
          <a:lstStyle>
            <a:lvl1pPr algn="l">
              <a:defRPr lang="en-US" sz="5000" kern="1200" cap="all" spc="100" baseline="0" dirty="0">
                <a:solidFill>
                  <a:srgbClr val="2C2E52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Подзаголовок 2"/>
          <p:cNvSpPr>
            <a:spLocks noGrp="1"/>
          </p:cNvSpPr>
          <p:nvPr>
            <p:ph type="subTitle" idx="1"/>
          </p:nvPr>
        </p:nvSpPr>
        <p:spPr>
          <a:xfrm>
            <a:off x="1378134" y="4069079"/>
            <a:ext cx="5022666" cy="1463040"/>
          </a:xfrm>
        </p:spPr>
        <p:txBody>
          <a:bodyPr lIns="91440" rIns="91440" rtlCol="0" anchor="t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lang="en-US" sz="2000" kern="1200" dirty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pPr rtl="0"/>
            <a:r>
              <a:rPr lang="ru-RU" noProof="0"/>
              <a:t>Образец подзаголовка</a:t>
            </a:r>
          </a:p>
        </p:txBody>
      </p: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id="{E905A207-2310-4F94-86E5-13B4CCC359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5400000" flipV="1">
            <a:off x="1562101" y="-114299"/>
            <a:ext cx="304797" cy="533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 rtl="0"/>
            <a:endParaRPr lang="ru-RU" noProof="0">
              <a:latin typeface="Calibri" panose="020F0502020204030204" pitchFamily="34" charset="0"/>
            </a:endParaRPr>
          </a:p>
        </p:txBody>
      </p:sp>
      <p:sp>
        <p:nvSpPr>
          <p:cNvPr id="19" name="Рисунок 18">
            <a:extLst>
              <a:ext uri="{FF2B5EF4-FFF2-40B4-BE49-F238E27FC236}">
                <a16:creationId xmlns:a16="http://schemas.microsoft.com/office/drawing/2014/main" id="{018BFA80-A3BB-4316-BD6E-3E5F6B4D89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7013448" y="34960"/>
            <a:ext cx="5178552" cy="6823040"/>
          </a:xfrm>
          <a:custGeom>
            <a:avLst/>
            <a:gdLst>
              <a:gd name="connsiteX0" fmla="*/ 5178552 w 5178552"/>
              <a:gd name="connsiteY0" fmla="*/ 0 h 6823040"/>
              <a:gd name="connsiteX1" fmla="*/ 5178552 w 5178552"/>
              <a:gd name="connsiteY1" fmla="*/ 6823040 h 6823040"/>
              <a:gd name="connsiteX2" fmla="*/ 1752601 w 5178552"/>
              <a:gd name="connsiteY2" fmla="*/ 6823040 h 6823040"/>
              <a:gd name="connsiteX3" fmla="*/ 0 w 5178552"/>
              <a:gd name="connsiteY3" fmla="*/ 6823040 h 6823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78552" h="6823040">
                <a:moveTo>
                  <a:pt x="5178552" y="0"/>
                </a:moveTo>
                <a:lnTo>
                  <a:pt x="5178552" y="6823040"/>
                </a:lnTo>
                <a:lnTo>
                  <a:pt x="1752601" y="6823040"/>
                </a:lnTo>
                <a:lnTo>
                  <a:pt x="0" y="682304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113481721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Титульный слайд_Темно-желтый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Текст 16">
            <a:extLst>
              <a:ext uri="{FF2B5EF4-FFF2-40B4-BE49-F238E27FC236}">
                <a16:creationId xmlns:a16="http://schemas.microsoft.com/office/drawing/2014/main" id="{50D09E5B-B146-4D08-82EC-846DD89B0B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60462" y="0"/>
            <a:ext cx="9931338" cy="6823040"/>
          </a:xfrm>
          <a:solidFill>
            <a:schemeClr val="bg1"/>
          </a:solidFill>
          <a:effectLst/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I</a:t>
            </a:r>
          </a:p>
        </p:txBody>
      </p:sp>
      <p:sp>
        <p:nvSpPr>
          <p:cNvPr id="12" name="Текст 16">
            <a:extLst>
              <a:ext uri="{FF2B5EF4-FFF2-40B4-BE49-F238E27FC236}">
                <a16:creationId xmlns:a16="http://schemas.microsoft.com/office/drawing/2014/main" id="{88940597-2E9A-4141-B2D0-C488487F11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33400" y="0"/>
            <a:ext cx="50863" cy="6858000"/>
          </a:xfrm>
          <a:solidFill>
            <a:schemeClr val="accent2"/>
          </a:solidFill>
          <a:effectLst/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I</a:t>
            </a:r>
          </a:p>
        </p:txBody>
      </p:sp>
      <p:sp>
        <p:nvSpPr>
          <p:cNvPr id="10" name="Текст 16">
            <a:extLst>
              <a:ext uri="{FF2B5EF4-FFF2-40B4-BE49-F238E27FC236}">
                <a16:creationId xmlns:a16="http://schemas.microsoft.com/office/drawing/2014/main" id="{0CC06030-90E1-4B3F-AFDF-369354FBFE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90600" y="609600"/>
            <a:ext cx="7429500" cy="5638800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I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95400" y="1905000"/>
            <a:ext cx="5864382" cy="2275238"/>
          </a:xfrm>
        </p:spPr>
        <p:txBody>
          <a:bodyPr rtlCol="0" anchor="t">
            <a:normAutofit/>
          </a:bodyPr>
          <a:lstStyle>
            <a:lvl1pPr algn="l">
              <a:defRPr lang="en-US" sz="5000" kern="1200" cap="all" spc="100" baseline="0" dirty="0">
                <a:solidFill>
                  <a:srgbClr val="2C2E52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Подзаголовок 2"/>
          <p:cNvSpPr>
            <a:spLocks noGrp="1"/>
          </p:cNvSpPr>
          <p:nvPr>
            <p:ph type="subTitle" idx="1"/>
          </p:nvPr>
        </p:nvSpPr>
        <p:spPr>
          <a:xfrm>
            <a:off x="1295400" y="4297679"/>
            <a:ext cx="4072586" cy="1463040"/>
          </a:xfrm>
        </p:spPr>
        <p:txBody>
          <a:bodyPr lIns="91440" rIns="91440" rtlCol="0" anchor="t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lang="en-US" sz="2000" kern="1200" dirty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pPr rtl="0"/>
            <a:r>
              <a:rPr lang="ru-RU" noProof="0"/>
              <a:t>Образец подзаголовка</a:t>
            </a:r>
          </a:p>
        </p:txBody>
      </p:sp>
      <p:sp>
        <p:nvSpPr>
          <p:cNvPr id="13" name="Текст 16">
            <a:extLst>
              <a:ext uri="{FF2B5EF4-FFF2-40B4-BE49-F238E27FC236}">
                <a16:creationId xmlns:a16="http://schemas.microsoft.com/office/drawing/2014/main" id="{EA44EEDB-C599-41AA-9D84-D53811C288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50896" y="0"/>
            <a:ext cx="63502" cy="6858000"/>
          </a:xfrm>
          <a:solidFill>
            <a:schemeClr val="accent2"/>
          </a:solidFill>
          <a:effectLst/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I</a:t>
            </a:r>
          </a:p>
        </p:txBody>
      </p:sp>
      <p:sp>
        <p:nvSpPr>
          <p:cNvPr id="14" name="Текст 16">
            <a:extLst>
              <a:ext uri="{FF2B5EF4-FFF2-40B4-BE49-F238E27FC236}">
                <a16:creationId xmlns:a16="http://schemas.microsoft.com/office/drawing/2014/main" id="{FE574478-76DE-4613-8FBD-36B3530818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68391" y="0"/>
            <a:ext cx="63502" cy="6858000"/>
          </a:xfrm>
          <a:solidFill>
            <a:schemeClr val="accent2"/>
          </a:solidFill>
          <a:effectLst/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I</a:t>
            </a:r>
          </a:p>
        </p:txBody>
      </p:sp>
      <p:sp>
        <p:nvSpPr>
          <p:cNvPr id="19" name="Рисунок 18">
            <a:extLst>
              <a:ext uri="{FF2B5EF4-FFF2-40B4-BE49-F238E27FC236}">
                <a16:creationId xmlns:a16="http://schemas.microsoft.com/office/drawing/2014/main" id="{018BFA80-A3BB-4316-BD6E-3E5F6B4D89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7013448" y="34960"/>
            <a:ext cx="5178552" cy="6823040"/>
          </a:xfrm>
          <a:custGeom>
            <a:avLst/>
            <a:gdLst>
              <a:gd name="connsiteX0" fmla="*/ 5178552 w 5178552"/>
              <a:gd name="connsiteY0" fmla="*/ 0 h 6823040"/>
              <a:gd name="connsiteX1" fmla="*/ 5178552 w 5178552"/>
              <a:gd name="connsiteY1" fmla="*/ 6823040 h 6823040"/>
              <a:gd name="connsiteX2" fmla="*/ 1752601 w 5178552"/>
              <a:gd name="connsiteY2" fmla="*/ 6823040 h 6823040"/>
              <a:gd name="connsiteX3" fmla="*/ 0 w 5178552"/>
              <a:gd name="connsiteY3" fmla="*/ 6823040 h 6823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78552" h="6823040">
                <a:moveTo>
                  <a:pt x="5178552" y="0"/>
                </a:moveTo>
                <a:lnTo>
                  <a:pt x="5178552" y="6823040"/>
                </a:lnTo>
                <a:lnTo>
                  <a:pt x="1752601" y="6823040"/>
                </a:lnTo>
                <a:lnTo>
                  <a:pt x="0" y="682304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308784951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Титульный слайд_Темно-желты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Рисунок 25">
            <a:extLst>
              <a:ext uri="{FF2B5EF4-FFF2-40B4-BE49-F238E27FC236}">
                <a16:creationId xmlns:a16="http://schemas.microsoft.com/office/drawing/2014/main" id="{32EC3EF4-A2D5-4058-977A-74A37AC365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02525 h 6858000"/>
              <a:gd name="connsiteX3" fmla="*/ 8273508 w 12192000"/>
              <a:gd name="connsiteY3" fmla="*/ 6858000 h 6858000"/>
              <a:gd name="connsiteX4" fmla="*/ 0 w 12192000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02525"/>
                </a:lnTo>
                <a:lnTo>
                  <a:pt x="8273508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effectLst>
            <a:outerShdw blurRad="1651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 anchor="ctr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27" name="Текст 16">
            <a:extLst>
              <a:ext uri="{FF2B5EF4-FFF2-40B4-BE49-F238E27FC236}">
                <a16:creationId xmlns:a16="http://schemas.microsoft.com/office/drawing/2014/main" id="{4E7C74DD-4244-46B7-8336-30F7151DB2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 rot="10800000" flipH="1" flipV="1">
            <a:off x="8074536" y="3124200"/>
            <a:ext cx="2087678" cy="3270696"/>
          </a:xfrm>
          <a:prstGeom prst="triangle">
            <a:avLst>
              <a:gd name="adj" fmla="val 100000"/>
            </a:avLst>
          </a:prstGeom>
          <a:solidFill>
            <a:schemeClr val="accent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I</a:t>
            </a:r>
          </a:p>
        </p:txBody>
      </p:sp>
      <p:sp>
        <p:nvSpPr>
          <p:cNvPr id="24" name="Текст 23">
            <a:extLst>
              <a:ext uri="{FF2B5EF4-FFF2-40B4-BE49-F238E27FC236}">
                <a16:creationId xmlns:a16="http://schemas.microsoft.com/office/drawing/2014/main" id="{9DC663CF-0C67-4619-B40E-7832C4DA15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190750" y="609600"/>
            <a:ext cx="7810500" cy="5638800"/>
          </a:xfrm>
          <a:custGeom>
            <a:avLst/>
            <a:gdLst>
              <a:gd name="connsiteX0" fmla="*/ 0 w 7810500"/>
              <a:gd name="connsiteY0" fmla="*/ 0 h 5638800"/>
              <a:gd name="connsiteX1" fmla="*/ 7810500 w 7810500"/>
              <a:gd name="connsiteY1" fmla="*/ 0 h 5638800"/>
              <a:gd name="connsiteX2" fmla="*/ 7810500 w 7810500"/>
              <a:gd name="connsiteY2" fmla="*/ 3151512 h 5638800"/>
              <a:gd name="connsiteX3" fmla="*/ 6252438 w 7810500"/>
              <a:gd name="connsiteY3" fmla="*/ 5638800 h 5638800"/>
              <a:gd name="connsiteX4" fmla="*/ 0 w 7810500"/>
              <a:gd name="connsiteY4" fmla="*/ 5638800 h 563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10500" h="5638800">
                <a:moveTo>
                  <a:pt x="0" y="0"/>
                </a:moveTo>
                <a:lnTo>
                  <a:pt x="7810500" y="0"/>
                </a:lnTo>
                <a:lnTo>
                  <a:pt x="7810500" y="3151512"/>
                </a:lnTo>
                <a:lnTo>
                  <a:pt x="6252438" y="5638800"/>
                </a:lnTo>
                <a:lnTo>
                  <a:pt x="0" y="5638800"/>
                </a:lnTo>
                <a:close/>
              </a:path>
            </a:pathLst>
          </a:custGeom>
          <a:solidFill>
            <a:schemeClr val="accent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noAutofit/>
          </a:bodyPr>
          <a:lstStyle>
            <a:lvl1pPr marL="0" indent="0" algn="ctr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I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163809" y="1905000"/>
            <a:ext cx="5864382" cy="2275238"/>
          </a:xfrm>
        </p:spPr>
        <p:txBody>
          <a:bodyPr rtlCol="0" anchor="t">
            <a:normAutofit/>
          </a:bodyPr>
          <a:lstStyle>
            <a:lvl1pPr algn="ctr">
              <a:defRPr lang="en-US" sz="5000" kern="1200" cap="all" spc="100" baseline="0" dirty="0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059707" y="4297679"/>
            <a:ext cx="4072586" cy="1463040"/>
          </a:xfrm>
        </p:spPr>
        <p:txBody>
          <a:bodyPr lIns="91440" rIns="91440" rtlCol="0" anchor="t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US" sz="2000" kern="1200" dirty="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pPr rtl="0"/>
            <a:r>
              <a:rPr lang="ru-RU" noProof="0"/>
              <a:t>Образец подзаголовка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1834824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Титульный слайд_Темно-желтый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Рисунок 18">
            <a:extLst>
              <a:ext uri="{FF2B5EF4-FFF2-40B4-BE49-F238E27FC236}">
                <a16:creationId xmlns:a16="http://schemas.microsoft.com/office/drawing/2014/main" id="{018BFA80-A3BB-4316-BD6E-3E5F6B4D89C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7" name="Текст 16">
            <a:extLst>
              <a:ext uri="{FF2B5EF4-FFF2-40B4-BE49-F238E27FC236}">
                <a16:creationId xmlns:a16="http://schemas.microsoft.com/office/drawing/2014/main" id="{8F962CE0-5C0C-48F3-A07B-34E33D6704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 rot="10800000">
            <a:off x="2057400" y="466725"/>
            <a:ext cx="703341" cy="1101901"/>
          </a:xfrm>
          <a:prstGeom prst="triangle">
            <a:avLst>
              <a:gd name="adj" fmla="val 100000"/>
            </a:avLst>
          </a:prstGeom>
          <a:solidFill>
            <a:schemeClr val="accent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I</a:t>
            </a:r>
          </a:p>
        </p:txBody>
      </p:sp>
      <p:sp>
        <p:nvSpPr>
          <p:cNvPr id="22" name="Текст 16">
            <a:extLst>
              <a:ext uri="{FF2B5EF4-FFF2-40B4-BE49-F238E27FC236}">
                <a16:creationId xmlns:a16="http://schemas.microsoft.com/office/drawing/2014/main" id="{654457EF-8A97-4FCA-9870-5095D09BF8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 rot="10800000" flipH="1" flipV="1">
            <a:off x="9067800" y="4648200"/>
            <a:ext cx="1143000" cy="1790700"/>
          </a:xfrm>
          <a:prstGeom prst="triangle">
            <a:avLst>
              <a:gd name="adj" fmla="val 100000"/>
            </a:avLst>
          </a:prstGeom>
          <a:solidFill>
            <a:schemeClr val="accent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I</a:t>
            </a:r>
          </a:p>
        </p:txBody>
      </p:sp>
      <p:sp>
        <p:nvSpPr>
          <p:cNvPr id="10" name="Текст 16">
            <a:extLst>
              <a:ext uri="{FF2B5EF4-FFF2-40B4-BE49-F238E27FC236}">
                <a16:creationId xmlns:a16="http://schemas.microsoft.com/office/drawing/2014/main" id="{0CC06030-90E1-4B3F-AFDF-369354FBFE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190750" y="609600"/>
            <a:ext cx="7810500" cy="5638800"/>
          </a:xfrm>
          <a:solidFill>
            <a:schemeClr val="accent1">
              <a:lumMod val="75000"/>
              <a:alpha val="92000"/>
            </a:schemeClr>
          </a:solidFill>
          <a:effectLst/>
        </p:spPr>
        <p:txBody>
          <a:bodyPr rtlCol="0"/>
          <a:lstStyle>
            <a:lvl1pPr marL="0" indent="0" algn="ctr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I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163809" y="1905000"/>
            <a:ext cx="5864382" cy="2275238"/>
          </a:xfrm>
        </p:spPr>
        <p:txBody>
          <a:bodyPr rtlCol="0" anchor="t">
            <a:normAutofit/>
          </a:bodyPr>
          <a:lstStyle>
            <a:lvl1pPr algn="ctr">
              <a:defRPr lang="en-US" sz="5000" kern="1200" cap="all" spc="100" baseline="0" dirty="0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Подзаголовок 2"/>
          <p:cNvSpPr>
            <a:spLocks noGrp="1"/>
          </p:cNvSpPr>
          <p:nvPr>
            <p:ph type="subTitle" idx="1"/>
          </p:nvPr>
        </p:nvSpPr>
        <p:spPr>
          <a:xfrm>
            <a:off x="4059707" y="4297679"/>
            <a:ext cx="4072586" cy="1463040"/>
          </a:xfrm>
        </p:spPr>
        <p:txBody>
          <a:bodyPr lIns="91440" rIns="91440" rtlCol="0" anchor="t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US" sz="2000" kern="1200" dirty="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pPr rtl="0"/>
            <a:r>
              <a:rPr lang="ru-RU" noProof="0"/>
              <a:t>Образец подзаголовка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134218510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Титульный слайд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Текст 21">
            <a:extLst>
              <a:ext uri="{FF2B5EF4-FFF2-40B4-BE49-F238E27FC236}">
                <a16:creationId xmlns:a16="http://schemas.microsoft.com/office/drawing/2014/main" id="{FC033E0E-968F-40A8-BE78-354499D7F9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 rot="19594102" flipH="1">
            <a:off x="584131" y="-142449"/>
            <a:ext cx="1218268" cy="6177109"/>
          </a:xfrm>
          <a:custGeom>
            <a:avLst/>
            <a:gdLst>
              <a:gd name="connsiteX0" fmla="*/ 1114975 w 1218268"/>
              <a:gd name="connsiteY0" fmla="*/ 1688918 h 6177109"/>
              <a:gd name="connsiteX1" fmla="*/ 1114975 w 1218268"/>
              <a:gd name="connsiteY1" fmla="*/ 5441035 h 6177109"/>
              <a:gd name="connsiteX2" fmla="*/ 1218268 w 1218268"/>
              <a:gd name="connsiteY2" fmla="*/ 5372844 h 6177109"/>
              <a:gd name="connsiteX3" fmla="*/ 1218268 w 1218268"/>
              <a:gd name="connsiteY3" fmla="*/ 1845382 h 6177109"/>
              <a:gd name="connsiteX4" fmla="*/ 675740 w 1218268"/>
              <a:gd name="connsiteY4" fmla="*/ 1023583 h 6177109"/>
              <a:gd name="connsiteX5" fmla="*/ 675740 w 1218268"/>
              <a:gd name="connsiteY5" fmla="*/ 5731005 h 6177109"/>
              <a:gd name="connsiteX6" fmla="*/ 951275 w 1218268"/>
              <a:gd name="connsiteY6" fmla="*/ 5549105 h 6177109"/>
              <a:gd name="connsiteX7" fmla="*/ 951275 w 1218268"/>
              <a:gd name="connsiteY7" fmla="*/ 1440952 h 6177109"/>
              <a:gd name="connsiteX8" fmla="*/ 0 w 1218268"/>
              <a:gd name="connsiteY8" fmla="*/ 0 h 6177109"/>
              <a:gd name="connsiteX9" fmla="*/ 0 w 1218268"/>
              <a:gd name="connsiteY9" fmla="*/ 6177109 h 6177109"/>
              <a:gd name="connsiteX10" fmla="*/ 485620 w 1218268"/>
              <a:gd name="connsiteY10" fmla="*/ 5856517 h 6177109"/>
              <a:gd name="connsiteX11" fmla="*/ 485620 w 1218268"/>
              <a:gd name="connsiteY11" fmla="*/ 735597 h 61771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8268" h="6177109">
                <a:moveTo>
                  <a:pt x="1114975" y="1688918"/>
                </a:moveTo>
                <a:lnTo>
                  <a:pt x="1114975" y="5441035"/>
                </a:lnTo>
                <a:lnTo>
                  <a:pt x="1218268" y="5372844"/>
                </a:lnTo>
                <a:lnTo>
                  <a:pt x="1218268" y="1845382"/>
                </a:lnTo>
                <a:close/>
                <a:moveTo>
                  <a:pt x="675740" y="1023583"/>
                </a:moveTo>
                <a:lnTo>
                  <a:pt x="675740" y="5731005"/>
                </a:lnTo>
                <a:lnTo>
                  <a:pt x="951275" y="5549105"/>
                </a:lnTo>
                <a:lnTo>
                  <a:pt x="951275" y="1440952"/>
                </a:lnTo>
                <a:close/>
                <a:moveTo>
                  <a:pt x="0" y="0"/>
                </a:moveTo>
                <a:lnTo>
                  <a:pt x="0" y="6177109"/>
                </a:lnTo>
                <a:lnTo>
                  <a:pt x="485620" y="5856517"/>
                </a:lnTo>
                <a:lnTo>
                  <a:pt x="485620" y="735597"/>
                </a:lnTo>
                <a:close/>
              </a:path>
            </a:pathLst>
          </a:custGeom>
          <a:solidFill>
            <a:schemeClr val="bg1"/>
          </a:solidFill>
          <a:effectLst/>
        </p:spPr>
        <p:txBody>
          <a:bodyPr wrap="square" rtlCol="0">
            <a:noAutofit/>
          </a:bodyPr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I</a:t>
            </a:r>
          </a:p>
        </p:txBody>
      </p:sp>
      <p:sp>
        <p:nvSpPr>
          <p:cNvPr id="15" name="Рисунок 14">
            <a:extLst>
              <a:ext uri="{FF2B5EF4-FFF2-40B4-BE49-F238E27FC236}">
                <a16:creationId xmlns:a16="http://schemas.microsoft.com/office/drawing/2014/main" id="{B9454D95-B362-4CB6-B706-EB2022A334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3124200" y="0"/>
            <a:ext cx="9067800" cy="6858000"/>
          </a:xfrm>
          <a:custGeom>
            <a:avLst/>
            <a:gdLst>
              <a:gd name="connsiteX0" fmla="*/ 5205086 w 9067800"/>
              <a:gd name="connsiteY0" fmla="*/ 0 h 6858000"/>
              <a:gd name="connsiteX1" fmla="*/ 6957685 w 9067800"/>
              <a:gd name="connsiteY1" fmla="*/ 0 h 6858000"/>
              <a:gd name="connsiteX2" fmla="*/ 9067800 w 9067800"/>
              <a:gd name="connsiteY2" fmla="*/ 0 h 6858000"/>
              <a:gd name="connsiteX3" fmla="*/ 9067800 w 9067800"/>
              <a:gd name="connsiteY3" fmla="*/ 6827058 h 6858000"/>
              <a:gd name="connsiteX4" fmla="*/ 9044315 w 9067800"/>
              <a:gd name="connsiteY4" fmla="*/ 6858000 h 6858000"/>
              <a:gd name="connsiteX5" fmla="*/ 7291715 w 9067800"/>
              <a:gd name="connsiteY5" fmla="*/ 6858000 h 6858000"/>
              <a:gd name="connsiteX6" fmla="*/ 1752601 w 9067800"/>
              <a:gd name="connsiteY6" fmla="*/ 6858000 h 6858000"/>
              <a:gd name="connsiteX7" fmla="*/ 0 w 90678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067800" h="6858000">
                <a:moveTo>
                  <a:pt x="5205086" y="0"/>
                </a:moveTo>
                <a:lnTo>
                  <a:pt x="6957685" y="0"/>
                </a:lnTo>
                <a:lnTo>
                  <a:pt x="9067800" y="0"/>
                </a:lnTo>
                <a:lnTo>
                  <a:pt x="9067800" y="6827058"/>
                </a:lnTo>
                <a:lnTo>
                  <a:pt x="9044315" y="6858000"/>
                </a:lnTo>
                <a:lnTo>
                  <a:pt x="7291715" y="6858000"/>
                </a:lnTo>
                <a:lnTo>
                  <a:pt x="1752601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17" name="Текст 16">
            <a:extLst>
              <a:ext uri="{FF2B5EF4-FFF2-40B4-BE49-F238E27FC236}">
                <a16:creationId xmlns:a16="http://schemas.microsoft.com/office/drawing/2014/main" id="{FF9E63E5-568A-4FA2-9851-E5BFA12B85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33400" y="266700"/>
            <a:ext cx="5105400" cy="6324600"/>
          </a:xfrm>
          <a:solidFill>
            <a:schemeClr val="bg1"/>
          </a:solidFill>
          <a:effectLst>
            <a:outerShdw blurRad="3556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I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33450" y="762000"/>
            <a:ext cx="4381500" cy="3429000"/>
          </a:xfrm>
        </p:spPr>
        <p:txBody>
          <a:bodyPr rtlCol="0" anchor="ctr">
            <a:normAutofit/>
          </a:bodyPr>
          <a:lstStyle>
            <a:lvl1pPr algn="ctr">
              <a:defRPr sz="5000" spc="200" baseline="0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Подзаголовок 2"/>
          <p:cNvSpPr>
            <a:spLocks noGrp="1"/>
          </p:cNvSpPr>
          <p:nvPr>
            <p:ph type="subTitle" idx="1"/>
          </p:nvPr>
        </p:nvSpPr>
        <p:spPr>
          <a:xfrm>
            <a:off x="933450" y="4343400"/>
            <a:ext cx="4381500" cy="1355732"/>
          </a:xfrm>
        </p:spPr>
        <p:txBody>
          <a:bodyPr lIns="91440" rIns="91440" rtlCol="0" anchor="t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pPr rtl="0"/>
            <a:r>
              <a:rPr lang="ru-RU" noProof="0"/>
              <a:t>Образец подзаголовка</a:t>
            </a:r>
          </a:p>
        </p:txBody>
      </p:sp>
      <p:sp>
        <p:nvSpPr>
          <p:cNvPr id="7" name="Текст 16">
            <a:extLst>
              <a:ext uri="{FF2B5EF4-FFF2-40B4-BE49-F238E27FC236}">
                <a16:creationId xmlns:a16="http://schemas.microsoft.com/office/drawing/2014/main" id="{D6D785D2-DAEB-48F3-AB8A-2954F03ACD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 rot="10800000" flipV="1">
            <a:off x="314325" y="4953000"/>
            <a:ext cx="1143000" cy="1790700"/>
          </a:xfrm>
          <a:prstGeom prst="triangle">
            <a:avLst>
              <a:gd name="adj" fmla="val 100000"/>
            </a:avLst>
          </a:prstGeom>
          <a:solidFill>
            <a:schemeClr val="accent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I</a:t>
            </a:r>
          </a:p>
        </p:txBody>
      </p:sp>
    </p:spTree>
    <p:extLst>
      <p:ext uri="{BB962C8B-B14F-4D97-AF65-F5344CB8AC3E}">
        <p14:creationId xmlns:p14="http://schemas.microsoft.com/office/powerpoint/2010/main" val="285270643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Рисунок 10">
            <a:extLst>
              <a:ext uri="{FF2B5EF4-FFF2-40B4-BE49-F238E27FC236}">
                <a16:creationId xmlns:a16="http://schemas.microsoft.com/office/drawing/2014/main" id="{A623EB06-2F79-4698-807D-96A58B4F1D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0"/>
            <a:ext cx="8329286" cy="6858000"/>
          </a:xfrm>
          <a:custGeom>
            <a:avLst/>
            <a:gdLst>
              <a:gd name="connsiteX0" fmla="*/ 0 w 8329286"/>
              <a:gd name="connsiteY0" fmla="*/ 0 h 6858000"/>
              <a:gd name="connsiteX1" fmla="*/ 8329286 w 8329286"/>
              <a:gd name="connsiteY1" fmla="*/ 0 h 6858000"/>
              <a:gd name="connsiteX2" fmla="*/ 3124200 w 8329286"/>
              <a:gd name="connsiteY2" fmla="*/ 6858000 h 6858000"/>
              <a:gd name="connsiteX3" fmla="*/ 0 w 8329286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9286" h="6858000">
                <a:moveTo>
                  <a:pt x="0" y="0"/>
                </a:moveTo>
                <a:lnTo>
                  <a:pt x="8329286" y="0"/>
                </a:lnTo>
                <a:lnTo>
                  <a:pt x="31242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effectLst>
            <a:outerShdw blurRad="228600" dist="38100" algn="l" rotWithShape="0">
              <a:prstClr val="black">
                <a:alpha val="40000"/>
              </a:prstClr>
            </a:outerShdw>
          </a:effectLst>
        </p:spPr>
        <p:txBody>
          <a:bodyPr wrap="square" rtlCol="0" anchor="ctr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17" name="Текст 16">
            <a:extLst>
              <a:ext uri="{FF2B5EF4-FFF2-40B4-BE49-F238E27FC236}">
                <a16:creationId xmlns:a16="http://schemas.microsoft.com/office/drawing/2014/main" id="{FF9E63E5-568A-4FA2-9851-E5BFA12B85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90600" y="609600"/>
            <a:ext cx="4648200" cy="5638800"/>
          </a:xfrm>
          <a:solidFill>
            <a:schemeClr val="bg1"/>
          </a:solidFill>
          <a:effectLst>
            <a:outerShdw blurRad="3556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I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57300" y="1447800"/>
            <a:ext cx="4114800" cy="3962400"/>
          </a:xfrm>
        </p:spPr>
        <p:txBody>
          <a:bodyPr rtlCol="0" anchor="ctr">
            <a:normAutofit/>
          </a:bodyPr>
          <a:lstStyle>
            <a:lvl1pPr algn="ctr">
              <a:defRPr sz="5000" spc="200" baseline="0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Подзаголовок 2"/>
          <p:cNvSpPr>
            <a:spLocks noGrp="1"/>
          </p:cNvSpPr>
          <p:nvPr>
            <p:ph type="subTitle" idx="1"/>
          </p:nvPr>
        </p:nvSpPr>
        <p:spPr>
          <a:xfrm>
            <a:off x="6057900" y="4495801"/>
            <a:ext cx="4876800" cy="609600"/>
          </a:xfrm>
        </p:spPr>
        <p:txBody>
          <a:bodyPr lIns="91440" rIns="91440" rtlCol="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pPr rtl="0"/>
            <a:r>
              <a:rPr lang="ru-RU" noProof="0"/>
              <a:t>Образец подзаголовка</a:t>
            </a:r>
          </a:p>
        </p:txBody>
      </p:sp>
      <p:sp>
        <p:nvSpPr>
          <p:cNvPr id="7" name="Текст 16">
            <a:extLst>
              <a:ext uri="{FF2B5EF4-FFF2-40B4-BE49-F238E27FC236}">
                <a16:creationId xmlns:a16="http://schemas.microsoft.com/office/drawing/2014/main" id="{D6D785D2-DAEB-48F3-AB8A-2954F03ACD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705100" y="409575"/>
            <a:ext cx="1219200" cy="400050"/>
          </a:xfrm>
          <a:solidFill>
            <a:schemeClr val="accent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I</a:t>
            </a:r>
          </a:p>
        </p:txBody>
      </p:sp>
      <p:sp>
        <p:nvSpPr>
          <p:cNvPr id="8" name="Текст 16">
            <a:extLst>
              <a:ext uri="{FF2B5EF4-FFF2-40B4-BE49-F238E27FC236}">
                <a16:creationId xmlns:a16="http://schemas.microsoft.com/office/drawing/2014/main" id="{BB42ECCE-195D-45F5-94EB-137CEFCFE9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705100" y="6076950"/>
            <a:ext cx="1219200" cy="400050"/>
          </a:xfrm>
          <a:solidFill>
            <a:schemeClr val="accent2"/>
          </a:soli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I</a:t>
            </a:r>
          </a:p>
        </p:txBody>
      </p:sp>
    </p:spTree>
    <p:extLst>
      <p:ext uri="{BB962C8B-B14F-4D97-AF65-F5344CB8AC3E}">
        <p14:creationId xmlns:p14="http://schemas.microsoft.com/office/powerpoint/2010/main" val="229173048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Calibri" panose="020F0502020204030204" pitchFamily="34" charset="0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990600"/>
            <a:ext cx="10805160" cy="1447800"/>
          </a:xfrm>
        </p:spPr>
        <p:txBody>
          <a:bodyPr rtlCol="0" anchor="t">
            <a:normAutofit/>
          </a:bodyPr>
          <a:lstStyle>
            <a:lvl1pPr>
              <a:lnSpc>
                <a:spcPct val="100000"/>
              </a:lnSpc>
              <a:defRPr sz="4000" b="1">
                <a:latin typeface="Calibri" panose="020F0502020204030204" pitchFamily="34" charset="0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35FB90DC-1879-4B22-883B-7444D1A858EC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548640" y="2667000"/>
            <a:ext cx="10288693" cy="3660648"/>
          </a:xfrm>
        </p:spPr>
        <p:txBody>
          <a:bodyPr lIns="91440" rIns="91440" rtlCol="0"/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10" name="Рисунок 9">
            <a:extLst>
              <a:ext uri="{FF2B5EF4-FFF2-40B4-BE49-F238E27FC236}">
                <a16:creationId xmlns:a16="http://schemas.microsoft.com/office/drawing/2014/main" id="{B1F422E5-0916-42D9-AC79-50E4FC133F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0"/>
            <a:ext cx="8329286" cy="457200"/>
          </a:xfrm>
          <a:custGeom>
            <a:avLst/>
            <a:gdLst>
              <a:gd name="connsiteX0" fmla="*/ 0 w 8329286"/>
              <a:gd name="connsiteY0" fmla="*/ 0 h 457200"/>
              <a:gd name="connsiteX1" fmla="*/ 8329286 w 8329286"/>
              <a:gd name="connsiteY1" fmla="*/ 0 h 457200"/>
              <a:gd name="connsiteX2" fmla="*/ 7982281 w 8329286"/>
              <a:gd name="connsiteY2" fmla="*/ 457200 h 457200"/>
              <a:gd name="connsiteX3" fmla="*/ 0 w 8329286"/>
              <a:gd name="connsiteY3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9286" h="457200">
                <a:moveTo>
                  <a:pt x="0" y="0"/>
                </a:moveTo>
                <a:lnTo>
                  <a:pt x="8329286" y="0"/>
                </a:lnTo>
                <a:lnTo>
                  <a:pt x="7982281" y="457200"/>
                </a:lnTo>
                <a:lnTo>
                  <a:pt x="0" y="457200"/>
                </a:lnTo>
                <a:close/>
              </a:path>
            </a:pathLst>
          </a:custGeom>
          <a:solidFill>
            <a:schemeClr val="bg1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 anchor="ctr">
            <a:noAutofit/>
          </a:bodyPr>
          <a:lstStyle>
            <a:lvl1pPr marL="0" indent="0" algn="ctr">
              <a:buNone/>
              <a:defRPr sz="16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14" name="Номер слайда 5">
            <a:extLst>
              <a:ext uri="{FF2B5EF4-FFF2-40B4-BE49-F238E27FC236}">
                <a16:creationId xmlns:a16="http://schemas.microsoft.com/office/drawing/2014/main" id="{0621E917-505B-493E-99EE-2E57CB3327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 b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fld id="{4FAB73BC-B049-4115-A692-8D63A059BFB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395035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, подзаголовок-выделение и содержимо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Calibri" panose="020F0502020204030204" pitchFamily="34" charset="0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990600"/>
            <a:ext cx="10805160" cy="707886"/>
          </a:xfrm>
        </p:spPr>
        <p:txBody>
          <a:bodyPr rtlCol="0" anchor="t">
            <a:normAutofit/>
          </a:bodyPr>
          <a:lstStyle>
            <a:lvl1pPr>
              <a:lnSpc>
                <a:spcPct val="100000"/>
              </a:lnSpc>
              <a:defRPr sz="4000" b="1">
                <a:latin typeface="Calibri" panose="020F0502020204030204" pitchFamily="34" charset="0"/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35FB90DC-1879-4B22-883B-7444D1A858EC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548640" y="2667000"/>
            <a:ext cx="10288693" cy="3660648"/>
          </a:xfrm>
        </p:spPr>
        <p:txBody>
          <a:bodyPr lIns="91440" rIns="91440" rtlCol="0"/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10" name="Рисунок 9">
            <a:extLst>
              <a:ext uri="{FF2B5EF4-FFF2-40B4-BE49-F238E27FC236}">
                <a16:creationId xmlns:a16="http://schemas.microsoft.com/office/drawing/2014/main" id="{B1F422E5-0916-42D9-AC79-50E4FC133F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0"/>
            <a:ext cx="8329286" cy="457200"/>
          </a:xfrm>
          <a:custGeom>
            <a:avLst/>
            <a:gdLst>
              <a:gd name="connsiteX0" fmla="*/ 0 w 8329286"/>
              <a:gd name="connsiteY0" fmla="*/ 0 h 457200"/>
              <a:gd name="connsiteX1" fmla="*/ 8329286 w 8329286"/>
              <a:gd name="connsiteY1" fmla="*/ 0 h 457200"/>
              <a:gd name="connsiteX2" fmla="*/ 7982281 w 8329286"/>
              <a:gd name="connsiteY2" fmla="*/ 457200 h 457200"/>
              <a:gd name="connsiteX3" fmla="*/ 0 w 8329286"/>
              <a:gd name="connsiteY3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9286" h="457200">
                <a:moveTo>
                  <a:pt x="0" y="0"/>
                </a:moveTo>
                <a:lnTo>
                  <a:pt x="8329286" y="0"/>
                </a:lnTo>
                <a:lnTo>
                  <a:pt x="7982281" y="457200"/>
                </a:lnTo>
                <a:lnTo>
                  <a:pt x="0" y="457200"/>
                </a:lnTo>
                <a:close/>
              </a:path>
            </a:pathLst>
          </a:custGeom>
          <a:solidFill>
            <a:schemeClr val="bg1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 anchor="ctr">
            <a:noAutofit/>
          </a:bodyPr>
          <a:lstStyle>
            <a:lvl1pPr marL="0" indent="0" algn="ctr">
              <a:buNone/>
              <a:defRPr sz="16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id="{4D8DAD49-E192-4934-8CF1-25E9CA66F7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-1" y="1676400"/>
            <a:ext cx="10837333" cy="424732"/>
          </a:xfrm>
          <a:solidFill>
            <a:schemeClr val="accent1"/>
          </a:solidFill>
        </p:spPr>
        <p:txBody>
          <a:bodyPr wrap="square" lIns="640080" rIns="91440" rtlCol="0">
            <a:spAutoFit/>
          </a:bodyPr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ru-RU" noProof="0"/>
              <a:t>Добавить дополнительный текст </a:t>
            </a:r>
          </a:p>
        </p:txBody>
      </p:sp>
      <p:sp>
        <p:nvSpPr>
          <p:cNvPr id="13" name="Номер слайда 5">
            <a:extLst>
              <a:ext uri="{FF2B5EF4-FFF2-40B4-BE49-F238E27FC236}">
                <a16:creationId xmlns:a16="http://schemas.microsoft.com/office/drawing/2014/main" id="{08E95652-9528-4150-8049-C40C3BB1BB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 b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fld id="{4FAB73BC-B049-4115-A692-8D63A059BF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317741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, подзаголовок и содержимо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Calibri" panose="020F0502020204030204" pitchFamily="34" charset="0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990600"/>
            <a:ext cx="10805160" cy="707886"/>
          </a:xfrm>
        </p:spPr>
        <p:txBody>
          <a:bodyPr lIns="91440" rtlCol="0" anchor="t">
            <a:normAutofit/>
          </a:bodyPr>
          <a:lstStyle>
            <a:lvl1pPr>
              <a:lnSpc>
                <a:spcPct val="100000"/>
              </a:lnSpc>
              <a:defRPr sz="4000" b="1">
                <a:latin typeface="Calibri" panose="020F0502020204030204" pitchFamily="34" charset="0"/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35FB90DC-1879-4B22-883B-7444D1A858EC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548640" y="2667000"/>
            <a:ext cx="10288693" cy="3660648"/>
          </a:xfrm>
        </p:spPr>
        <p:txBody>
          <a:bodyPr lIns="91440" rIns="91440" rtlCol="0"/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10" name="Рисунок 9">
            <a:extLst>
              <a:ext uri="{FF2B5EF4-FFF2-40B4-BE49-F238E27FC236}">
                <a16:creationId xmlns:a16="http://schemas.microsoft.com/office/drawing/2014/main" id="{B1F422E5-0916-42D9-AC79-50E4FC133F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0"/>
            <a:ext cx="8329286" cy="457200"/>
          </a:xfrm>
          <a:custGeom>
            <a:avLst/>
            <a:gdLst>
              <a:gd name="connsiteX0" fmla="*/ 0 w 8329286"/>
              <a:gd name="connsiteY0" fmla="*/ 0 h 457200"/>
              <a:gd name="connsiteX1" fmla="*/ 8329286 w 8329286"/>
              <a:gd name="connsiteY1" fmla="*/ 0 h 457200"/>
              <a:gd name="connsiteX2" fmla="*/ 7982281 w 8329286"/>
              <a:gd name="connsiteY2" fmla="*/ 457200 h 457200"/>
              <a:gd name="connsiteX3" fmla="*/ 0 w 8329286"/>
              <a:gd name="connsiteY3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9286" h="457200">
                <a:moveTo>
                  <a:pt x="0" y="0"/>
                </a:moveTo>
                <a:lnTo>
                  <a:pt x="8329286" y="0"/>
                </a:lnTo>
                <a:lnTo>
                  <a:pt x="7982281" y="457200"/>
                </a:lnTo>
                <a:lnTo>
                  <a:pt x="0" y="457200"/>
                </a:lnTo>
                <a:close/>
              </a:path>
            </a:pathLst>
          </a:custGeom>
          <a:solidFill>
            <a:schemeClr val="bg1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 anchor="ctr">
            <a:noAutofit/>
          </a:bodyPr>
          <a:lstStyle>
            <a:lvl1pPr marL="0" indent="0" algn="ctr">
              <a:buNone/>
              <a:defRPr sz="16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id="{4D8DAD49-E192-4934-8CF1-25E9CA66F7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48640" y="1676400"/>
            <a:ext cx="10837333" cy="424732"/>
          </a:xfrm>
          <a:noFill/>
        </p:spPr>
        <p:txBody>
          <a:bodyPr wrap="square" lIns="91440" rIns="91440" rtlCol="0">
            <a:spAutoFit/>
          </a:bodyPr>
          <a:lstStyle>
            <a:lvl1pPr marL="0" indent="0">
              <a:buNone/>
              <a:defRPr sz="2400" b="0">
                <a:solidFill>
                  <a:schemeClr val="tx2"/>
                </a:solidFill>
              </a:defRPr>
            </a:lvl1pPr>
          </a:lstStyle>
          <a:p>
            <a:pPr lvl="0" rtl="0"/>
            <a:r>
              <a:rPr lang="ru-RU" noProof="0"/>
              <a:t>Добавить дополнительный текст </a:t>
            </a:r>
          </a:p>
        </p:txBody>
      </p:sp>
      <p:sp>
        <p:nvSpPr>
          <p:cNvPr id="13" name="Номер слайда 5">
            <a:extLst>
              <a:ext uri="{FF2B5EF4-FFF2-40B4-BE49-F238E27FC236}">
                <a16:creationId xmlns:a16="http://schemas.microsoft.com/office/drawing/2014/main" id="{2DBF2FB3-2A18-4DFA-BE67-CBEB450840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 b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fld id="{4FAB73BC-B049-4115-A692-8D63A059BF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264097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_Сини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Calibri" panose="020F0502020204030204" pitchFamily="34" charset="0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990600"/>
            <a:ext cx="10805160" cy="707886"/>
          </a:xfrm>
        </p:spPr>
        <p:txBody>
          <a:bodyPr lIns="91440" rtlCol="0" anchor="t">
            <a:normAutofit/>
          </a:bodyPr>
          <a:lstStyle>
            <a:lvl1pPr>
              <a:lnSpc>
                <a:spcPct val="100000"/>
              </a:lnSpc>
              <a:defRPr sz="4000" b="1">
                <a:latin typeface="Calibri" panose="020F0502020204030204" pitchFamily="34" charset="0"/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13" name="Номер слайда 5">
            <a:extLst>
              <a:ext uri="{FF2B5EF4-FFF2-40B4-BE49-F238E27FC236}">
                <a16:creationId xmlns:a16="http://schemas.microsoft.com/office/drawing/2014/main" id="{2DBF2FB3-2A18-4DFA-BE67-CBEB450840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 b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fld id="{4FAB73BC-B049-4115-A692-8D63A059BFB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лилиния: Фигура 8">
            <a:extLst>
              <a:ext uri="{FF2B5EF4-FFF2-40B4-BE49-F238E27FC236}">
                <a16:creationId xmlns:a16="http://schemas.microsoft.com/office/drawing/2014/main" id="{0CE973A6-10E7-4E33-AA8B-7240F91970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8329286" cy="457200"/>
          </a:xfrm>
          <a:custGeom>
            <a:avLst/>
            <a:gdLst>
              <a:gd name="connsiteX0" fmla="*/ 0 w 8329286"/>
              <a:gd name="connsiteY0" fmla="*/ 0 h 457200"/>
              <a:gd name="connsiteX1" fmla="*/ 8329286 w 8329286"/>
              <a:gd name="connsiteY1" fmla="*/ 0 h 457200"/>
              <a:gd name="connsiteX2" fmla="*/ 7982281 w 8329286"/>
              <a:gd name="connsiteY2" fmla="*/ 457200 h 457200"/>
              <a:gd name="connsiteX3" fmla="*/ 0 w 8329286"/>
              <a:gd name="connsiteY3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9286" h="457200">
                <a:moveTo>
                  <a:pt x="0" y="0"/>
                </a:moveTo>
                <a:lnTo>
                  <a:pt x="8329286" y="0"/>
                </a:lnTo>
                <a:lnTo>
                  <a:pt x="7982281" y="457200"/>
                </a:lnTo>
                <a:lnTo>
                  <a:pt x="0" y="457200"/>
                </a:lnTo>
                <a:close/>
              </a:path>
            </a:pathLst>
          </a:cu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737318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_Сине-зелены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Calibri" panose="020F0502020204030204" pitchFamily="34" charset="0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990600"/>
            <a:ext cx="10805160" cy="707886"/>
          </a:xfrm>
        </p:spPr>
        <p:txBody>
          <a:bodyPr lIns="91440" rtlCol="0" anchor="t">
            <a:normAutofit/>
          </a:bodyPr>
          <a:lstStyle>
            <a:lvl1pPr>
              <a:lnSpc>
                <a:spcPct val="100000"/>
              </a:lnSpc>
              <a:defRPr sz="4000" b="1">
                <a:latin typeface="Calibri" panose="020F0502020204030204" pitchFamily="34" charset="0"/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13" name="Номер слайда 5">
            <a:extLst>
              <a:ext uri="{FF2B5EF4-FFF2-40B4-BE49-F238E27FC236}">
                <a16:creationId xmlns:a16="http://schemas.microsoft.com/office/drawing/2014/main" id="{2DBF2FB3-2A18-4DFA-BE67-CBEB450840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 b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fld id="{4FAB73BC-B049-4115-A692-8D63A059BFB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лилиния: Фигура 8">
            <a:extLst>
              <a:ext uri="{FF2B5EF4-FFF2-40B4-BE49-F238E27FC236}">
                <a16:creationId xmlns:a16="http://schemas.microsoft.com/office/drawing/2014/main" id="{0CE973A6-10E7-4E33-AA8B-7240F91970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8329286" cy="457200"/>
          </a:xfrm>
          <a:custGeom>
            <a:avLst/>
            <a:gdLst>
              <a:gd name="connsiteX0" fmla="*/ 0 w 8329286"/>
              <a:gd name="connsiteY0" fmla="*/ 0 h 457200"/>
              <a:gd name="connsiteX1" fmla="*/ 8329286 w 8329286"/>
              <a:gd name="connsiteY1" fmla="*/ 0 h 457200"/>
              <a:gd name="connsiteX2" fmla="*/ 7982281 w 8329286"/>
              <a:gd name="connsiteY2" fmla="*/ 457200 h 457200"/>
              <a:gd name="connsiteX3" fmla="*/ 0 w 8329286"/>
              <a:gd name="connsiteY3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9286" h="457200">
                <a:moveTo>
                  <a:pt x="0" y="0"/>
                </a:moveTo>
                <a:lnTo>
                  <a:pt x="8329286" y="0"/>
                </a:lnTo>
                <a:lnTo>
                  <a:pt x="7982281" y="457200"/>
                </a:lnTo>
                <a:lnTo>
                  <a:pt x="0" y="45720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733784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_Оранжевы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Calibri" panose="020F0502020204030204" pitchFamily="34" charset="0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990600"/>
            <a:ext cx="10805160" cy="707886"/>
          </a:xfrm>
        </p:spPr>
        <p:txBody>
          <a:bodyPr lIns="91440" rtlCol="0" anchor="t">
            <a:normAutofit/>
          </a:bodyPr>
          <a:lstStyle>
            <a:lvl1pPr>
              <a:lnSpc>
                <a:spcPct val="100000"/>
              </a:lnSpc>
              <a:defRPr sz="4000" b="1">
                <a:latin typeface="Calibri" panose="020F0502020204030204" pitchFamily="34" charset="0"/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13" name="Номер слайда 5">
            <a:extLst>
              <a:ext uri="{FF2B5EF4-FFF2-40B4-BE49-F238E27FC236}">
                <a16:creationId xmlns:a16="http://schemas.microsoft.com/office/drawing/2014/main" id="{2DBF2FB3-2A18-4DFA-BE67-CBEB450840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 b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fld id="{4FAB73BC-B049-4115-A692-8D63A059BFB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лилиния: Фигура 8">
            <a:extLst>
              <a:ext uri="{FF2B5EF4-FFF2-40B4-BE49-F238E27FC236}">
                <a16:creationId xmlns:a16="http://schemas.microsoft.com/office/drawing/2014/main" id="{0CE973A6-10E7-4E33-AA8B-7240F91970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8329286" cy="457200"/>
          </a:xfrm>
          <a:custGeom>
            <a:avLst/>
            <a:gdLst>
              <a:gd name="connsiteX0" fmla="*/ 0 w 8329286"/>
              <a:gd name="connsiteY0" fmla="*/ 0 h 457200"/>
              <a:gd name="connsiteX1" fmla="*/ 8329286 w 8329286"/>
              <a:gd name="connsiteY1" fmla="*/ 0 h 457200"/>
              <a:gd name="connsiteX2" fmla="*/ 7982281 w 8329286"/>
              <a:gd name="connsiteY2" fmla="*/ 457200 h 457200"/>
              <a:gd name="connsiteX3" fmla="*/ 0 w 8329286"/>
              <a:gd name="connsiteY3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9286" h="457200">
                <a:moveTo>
                  <a:pt x="0" y="0"/>
                </a:moveTo>
                <a:lnTo>
                  <a:pt x="8329286" y="0"/>
                </a:lnTo>
                <a:lnTo>
                  <a:pt x="7982281" y="457200"/>
                </a:lnTo>
                <a:lnTo>
                  <a:pt x="0" y="4572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231888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_Розовы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Calibri" panose="020F0502020204030204" pitchFamily="34" charset="0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990600"/>
            <a:ext cx="10805160" cy="707886"/>
          </a:xfrm>
        </p:spPr>
        <p:txBody>
          <a:bodyPr lIns="91440" rtlCol="0" anchor="t">
            <a:normAutofit/>
          </a:bodyPr>
          <a:lstStyle>
            <a:lvl1pPr>
              <a:lnSpc>
                <a:spcPct val="100000"/>
              </a:lnSpc>
              <a:defRPr sz="4000" b="1">
                <a:latin typeface="Calibri" panose="020F0502020204030204" pitchFamily="34" charset="0"/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13" name="Номер слайда 5">
            <a:extLst>
              <a:ext uri="{FF2B5EF4-FFF2-40B4-BE49-F238E27FC236}">
                <a16:creationId xmlns:a16="http://schemas.microsoft.com/office/drawing/2014/main" id="{2DBF2FB3-2A18-4DFA-BE67-CBEB450840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 b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fld id="{4FAB73BC-B049-4115-A692-8D63A059BFB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лилиния: Фигура 8">
            <a:extLst>
              <a:ext uri="{FF2B5EF4-FFF2-40B4-BE49-F238E27FC236}">
                <a16:creationId xmlns:a16="http://schemas.microsoft.com/office/drawing/2014/main" id="{0CE973A6-10E7-4E33-AA8B-7240F91970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8329286" cy="457200"/>
          </a:xfrm>
          <a:custGeom>
            <a:avLst/>
            <a:gdLst>
              <a:gd name="connsiteX0" fmla="*/ 0 w 8329286"/>
              <a:gd name="connsiteY0" fmla="*/ 0 h 457200"/>
              <a:gd name="connsiteX1" fmla="*/ 8329286 w 8329286"/>
              <a:gd name="connsiteY1" fmla="*/ 0 h 457200"/>
              <a:gd name="connsiteX2" fmla="*/ 7982281 w 8329286"/>
              <a:gd name="connsiteY2" fmla="*/ 457200 h 457200"/>
              <a:gd name="connsiteX3" fmla="*/ 0 w 8329286"/>
              <a:gd name="connsiteY3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9286" h="457200">
                <a:moveTo>
                  <a:pt x="0" y="0"/>
                </a:moveTo>
                <a:lnTo>
                  <a:pt x="8329286" y="0"/>
                </a:lnTo>
                <a:lnTo>
                  <a:pt x="7982281" y="457200"/>
                </a:lnTo>
                <a:lnTo>
                  <a:pt x="0" y="45720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45644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_Светло-сини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Calibri" panose="020F0502020204030204" pitchFamily="34" charset="0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990600"/>
            <a:ext cx="10805160" cy="707886"/>
          </a:xfrm>
        </p:spPr>
        <p:txBody>
          <a:bodyPr lIns="91440" rtlCol="0" anchor="t">
            <a:normAutofit/>
          </a:bodyPr>
          <a:lstStyle>
            <a:lvl1pPr>
              <a:lnSpc>
                <a:spcPct val="100000"/>
              </a:lnSpc>
              <a:defRPr sz="4000" b="1">
                <a:latin typeface="Calibri" panose="020F0502020204030204" pitchFamily="34" charset="0"/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13" name="Номер слайда 5">
            <a:extLst>
              <a:ext uri="{FF2B5EF4-FFF2-40B4-BE49-F238E27FC236}">
                <a16:creationId xmlns:a16="http://schemas.microsoft.com/office/drawing/2014/main" id="{2DBF2FB3-2A18-4DFA-BE67-CBEB450840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 b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fld id="{4FAB73BC-B049-4115-A692-8D63A059BFB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лилиния: Фигура 8">
            <a:extLst>
              <a:ext uri="{FF2B5EF4-FFF2-40B4-BE49-F238E27FC236}">
                <a16:creationId xmlns:a16="http://schemas.microsoft.com/office/drawing/2014/main" id="{0CE973A6-10E7-4E33-AA8B-7240F91970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8329286" cy="457200"/>
          </a:xfrm>
          <a:custGeom>
            <a:avLst/>
            <a:gdLst>
              <a:gd name="connsiteX0" fmla="*/ 0 w 8329286"/>
              <a:gd name="connsiteY0" fmla="*/ 0 h 457200"/>
              <a:gd name="connsiteX1" fmla="*/ 8329286 w 8329286"/>
              <a:gd name="connsiteY1" fmla="*/ 0 h 457200"/>
              <a:gd name="connsiteX2" fmla="*/ 7982281 w 8329286"/>
              <a:gd name="connsiteY2" fmla="*/ 457200 h 457200"/>
              <a:gd name="connsiteX3" fmla="*/ 0 w 8329286"/>
              <a:gd name="connsiteY3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9286" h="457200">
                <a:moveTo>
                  <a:pt x="0" y="0"/>
                </a:moveTo>
                <a:lnTo>
                  <a:pt x="8329286" y="0"/>
                </a:lnTo>
                <a:lnTo>
                  <a:pt x="7982281" y="457200"/>
                </a:lnTo>
                <a:lnTo>
                  <a:pt x="0" y="45720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788807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_Серы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Calibri" panose="020F0502020204030204" pitchFamily="34" charset="0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990600"/>
            <a:ext cx="10805160" cy="707886"/>
          </a:xfrm>
        </p:spPr>
        <p:txBody>
          <a:bodyPr lIns="91440" rtlCol="0" anchor="t">
            <a:normAutofit/>
          </a:bodyPr>
          <a:lstStyle>
            <a:lvl1pPr>
              <a:lnSpc>
                <a:spcPct val="100000"/>
              </a:lnSpc>
              <a:defRPr sz="4000" b="1">
                <a:latin typeface="Calibri" panose="020F0502020204030204" pitchFamily="34" charset="0"/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13" name="Номер слайда 5">
            <a:extLst>
              <a:ext uri="{FF2B5EF4-FFF2-40B4-BE49-F238E27FC236}">
                <a16:creationId xmlns:a16="http://schemas.microsoft.com/office/drawing/2014/main" id="{2DBF2FB3-2A18-4DFA-BE67-CBEB450840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 b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fld id="{4FAB73BC-B049-4115-A692-8D63A059BFB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лилиния: Фигура 8">
            <a:extLst>
              <a:ext uri="{FF2B5EF4-FFF2-40B4-BE49-F238E27FC236}">
                <a16:creationId xmlns:a16="http://schemas.microsoft.com/office/drawing/2014/main" id="{0CE973A6-10E7-4E33-AA8B-7240F91970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8329286" cy="457200"/>
          </a:xfrm>
          <a:custGeom>
            <a:avLst/>
            <a:gdLst>
              <a:gd name="connsiteX0" fmla="*/ 0 w 8329286"/>
              <a:gd name="connsiteY0" fmla="*/ 0 h 457200"/>
              <a:gd name="connsiteX1" fmla="*/ 8329286 w 8329286"/>
              <a:gd name="connsiteY1" fmla="*/ 0 h 457200"/>
              <a:gd name="connsiteX2" fmla="*/ 7982281 w 8329286"/>
              <a:gd name="connsiteY2" fmla="*/ 457200 h 457200"/>
              <a:gd name="connsiteX3" fmla="*/ 0 w 8329286"/>
              <a:gd name="connsiteY3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9286" h="457200">
                <a:moveTo>
                  <a:pt x="0" y="0"/>
                </a:moveTo>
                <a:lnTo>
                  <a:pt x="8329286" y="0"/>
                </a:lnTo>
                <a:lnTo>
                  <a:pt x="7982281" y="457200"/>
                </a:lnTo>
                <a:lnTo>
                  <a:pt x="0" y="457200"/>
                </a:ln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697679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_Участок_синего_треугольника 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лилиния: фигура 7">
            <a:extLst>
              <a:ext uri="{FF2B5EF4-FFF2-40B4-BE49-F238E27FC236}">
                <a16:creationId xmlns:a16="http://schemas.microsoft.com/office/drawing/2014/main" id="{605BCA9F-FC20-461D-9118-7EC2AC28D0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3175958" y="0"/>
            <a:ext cx="9016043" cy="6858000"/>
          </a:xfrm>
          <a:custGeom>
            <a:avLst/>
            <a:gdLst>
              <a:gd name="connsiteX0" fmla="*/ 5153328 w 9016043"/>
              <a:gd name="connsiteY0" fmla="*/ 0 h 6858000"/>
              <a:gd name="connsiteX1" fmla="*/ 9016043 w 9016043"/>
              <a:gd name="connsiteY1" fmla="*/ 0 h 6858000"/>
              <a:gd name="connsiteX2" fmla="*/ 9016043 w 9016043"/>
              <a:gd name="connsiteY2" fmla="*/ 6858000 h 6858000"/>
              <a:gd name="connsiteX3" fmla="*/ 0 w 9016043"/>
              <a:gd name="connsiteY3" fmla="*/ 6858000 h 6858000"/>
              <a:gd name="connsiteX4" fmla="*/ 5153328 w 9016043"/>
              <a:gd name="connsiteY4" fmla="*/ 6818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016043" h="6858000">
                <a:moveTo>
                  <a:pt x="5153328" y="0"/>
                </a:moveTo>
                <a:lnTo>
                  <a:pt x="9016043" y="0"/>
                </a:lnTo>
                <a:lnTo>
                  <a:pt x="9016043" y="6858000"/>
                </a:lnTo>
                <a:lnTo>
                  <a:pt x="0" y="6858000"/>
                </a:lnTo>
                <a:lnTo>
                  <a:pt x="5153328" y="68183"/>
                </a:lnTo>
                <a:close/>
              </a:path>
            </a:pathLst>
          </a:cu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rtl="0"/>
            <a:endParaRPr lang="ru-RU" noProof="0">
              <a:latin typeface="Calibri" panose="020F0502020204030204" pitchFamily="34" charset="0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Calibri" panose="020F0502020204030204" pitchFamily="34" charset="0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990600"/>
            <a:ext cx="10805160" cy="707886"/>
          </a:xfrm>
        </p:spPr>
        <p:txBody>
          <a:bodyPr lIns="91440" rtlCol="0" anchor="t">
            <a:normAutofit/>
          </a:bodyPr>
          <a:lstStyle>
            <a:lvl1pPr>
              <a:lnSpc>
                <a:spcPct val="100000"/>
              </a:lnSpc>
              <a:defRPr sz="4000" b="1">
                <a:latin typeface="Calibri" panose="020F0502020204030204" pitchFamily="34" charset="0"/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13" name="Номер слайда 5">
            <a:extLst>
              <a:ext uri="{FF2B5EF4-FFF2-40B4-BE49-F238E27FC236}">
                <a16:creationId xmlns:a16="http://schemas.microsoft.com/office/drawing/2014/main" id="{2DBF2FB3-2A18-4DFA-BE67-CBEB450840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 b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fld id="{4FAB73BC-B049-4115-A692-8D63A059BFB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9" name="Полилиния: Фигура 8">
            <a:extLst>
              <a:ext uri="{FF2B5EF4-FFF2-40B4-BE49-F238E27FC236}">
                <a16:creationId xmlns:a16="http://schemas.microsoft.com/office/drawing/2014/main" id="{0CE973A6-10E7-4E33-AA8B-7240F91970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8329286" cy="457200"/>
          </a:xfrm>
          <a:custGeom>
            <a:avLst/>
            <a:gdLst>
              <a:gd name="connsiteX0" fmla="*/ 0 w 8329286"/>
              <a:gd name="connsiteY0" fmla="*/ 0 h 457200"/>
              <a:gd name="connsiteX1" fmla="*/ 8329286 w 8329286"/>
              <a:gd name="connsiteY1" fmla="*/ 0 h 457200"/>
              <a:gd name="connsiteX2" fmla="*/ 7982281 w 8329286"/>
              <a:gd name="connsiteY2" fmla="*/ 457200 h 457200"/>
              <a:gd name="connsiteX3" fmla="*/ 0 w 8329286"/>
              <a:gd name="connsiteY3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9286" h="457200">
                <a:moveTo>
                  <a:pt x="0" y="0"/>
                </a:moveTo>
                <a:lnTo>
                  <a:pt x="8329286" y="0"/>
                </a:lnTo>
                <a:lnTo>
                  <a:pt x="7982281" y="457200"/>
                </a:lnTo>
                <a:lnTo>
                  <a:pt x="0" y="457200"/>
                </a:lnTo>
                <a:close/>
              </a:path>
            </a:pathLst>
          </a:cu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638019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, подзаголовок, содержимое и изображ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Calibri" panose="020F0502020204030204" pitchFamily="34" charset="0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990600"/>
            <a:ext cx="10805160" cy="707886"/>
          </a:xfrm>
        </p:spPr>
        <p:txBody>
          <a:bodyPr lIns="91440" rtlCol="0" anchor="t">
            <a:normAutofit/>
          </a:bodyPr>
          <a:lstStyle>
            <a:lvl1pPr>
              <a:lnSpc>
                <a:spcPct val="100000"/>
              </a:lnSpc>
              <a:defRPr sz="4000" b="1">
                <a:latin typeface="Calibri" panose="020F0502020204030204" pitchFamily="34" charset="0"/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35FB90DC-1879-4B22-883B-7444D1A858EC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548641" y="2667000"/>
            <a:ext cx="5775960" cy="3660648"/>
          </a:xfrm>
        </p:spPr>
        <p:txBody>
          <a:bodyPr lIns="91440" rIns="91440" rtlCol="0"/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10" name="Рисунок 9">
            <a:extLst>
              <a:ext uri="{FF2B5EF4-FFF2-40B4-BE49-F238E27FC236}">
                <a16:creationId xmlns:a16="http://schemas.microsoft.com/office/drawing/2014/main" id="{B1F422E5-0916-42D9-AC79-50E4FC133F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0"/>
            <a:ext cx="8329286" cy="457200"/>
          </a:xfrm>
          <a:custGeom>
            <a:avLst/>
            <a:gdLst>
              <a:gd name="connsiteX0" fmla="*/ 0 w 8329286"/>
              <a:gd name="connsiteY0" fmla="*/ 0 h 457200"/>
              <a:gd name="connsiteX1" fmla="*/ 8329286 w 8329286"/>
              <a:gd name="connsiteY1" fmla="*/ 0 h 457200"/>
              <a:gd name="connsiteX2" fmla="*/ 7982281 w 8329286"/>
              <a:gd name="connsiteY2" fmla="*/ 457200 h 457200"/>
              <a:gd name="connsiteX3" fmla="*/ 0 w 8329286"/>
              <a:gd name="connsiteY3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9286" h="457200">
                <a:moveTo>
                  <a:pt x="0" y="0"/>
                </a:moveTo>
                <a:lnTo>
                  <a:pt x="8329286" y="0"/>
                </a:lnTo>
                <a:lnTo>
                  <a:pt x="7982281" y="457200"/>
                </a:lnTo>
                <a:lnTo>
                  <a:pt x="0" y="457200"/>
                </a:lnTo>
                <a:close/>
              </a:path>
            </a:pathLst>
          </a:custGeom>
          <a:solidFill>
            <a:schemeClr val="bg1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 anchor="ctr">
            <a:noAutofit/>
          </a:bodyPr>
          <a:lstStyle>
            <a:lvl1pPr marL="0" indent="0" algn="ctr">
              <a:buNone/>
              <a:defRPr sz="16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id="{4D8DAD49-E192-4934-8CF1-25E9CA66F7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48640" y="1676400"/>
            <a:ext cx="10837333" cy="424732"/>
          </a:xfrm>
          <a:noFill/>
        </p:spPr>
        <p:txBody>
          <a:bodyPr wrap="square" lIns="91440" rIns="91440" rtlCol="0">
            <a:spAutoFit/>
          </a:bodyPr>
          <a:lstStyle>
            <a:lvl1pPr marL="0" indent="0">
              <a:buNone/>
              <a:defRPr sz="2400" b="0">
                <a:solidFill>
                  <a:schemeClr val="tx2"/>
                </a:solidFill>
              </a:defRPr>
            </a:lvl1pPr>
          </a:lstStyle>
          <a:p>
            <a:pPr lvl="0" rtl="0"/>
            <a:r>
              <a:rPr lang="ru-RU" noProof="0"/>
              <a:t>Добавить дополнительный текст </a:t>
            </a:r>
          </a:p>
        </p:txBody>
      </p:sp>
      <p:sp>
        <p:nvSpPr>
          <p:cNvPr id="9" name="Рисунок 8">
            <a:extLst>
              <a:ext uri="{FF2B5EF4-FFF2-40B4-BE49-F238E27FC236}">
                <a16:creationId xmlns:a16="http://schemas.microsoft.com/office/drawing/2014/main" id="{17C4BA0D-DEC0-450E-8F4D-B0E6D2D7D0C3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6629399" y="2667000"/>
            <a:ext cx="5013959" cy="3660775"/>
          </a:xfrm>
        </p:spPr>
        <p:txBody>
          <a:bodyPr rtlCol="0" anchor="ctr"/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13" name="Номер слайда 5">
            <a:extLst>
              <a:ext uri="{FF2B5EF4-FFF2-40B4-BE49-F238E27FC236}">
                <a16:creationId xmlns:a16="http://schemas.microsoft.com/office/drawing/2014/main" id="{8F869F17-9BF3-4974-956D-0CBCD60BA3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 b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fld id="{4FAB73BC-B049-4115-A692-8D63A059BF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975232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, подзаголовок, содержимое и изображение_верхняя полоса в виде фигур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Calibri" panose="020F0502020204030204" pitchFamily="34" charset="0"/>
            </a:endParaRPr>
          </a:p>
        </p:txBody>
      </p:sp>
      <p:sp>
        <p:nvSpPr>
          <p:cNvPr id="2" name="Заголовок 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990600"/>
            <a:ext cx="10805160" cy="707886"/>
          </a:xfrm>
        </p:spPr>
        <p:txBody>
          <a:bodyPr lIns="91440" rtlCol="0" anchor="t">
            <a:normAutofit/>
          </a:bodyPr>
          <a:lstStyle>
            <a:lvl1pPr>
              <a:lnSpc>
                <a:spcPct val="100000"/>
              </a:lnSpc>
              <a:defRPr sz="4000" b="1">
                <a:latin typeface="Calibri" panose="020F0502020204030204" pitchFamily="34" charset="0"/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35FB90DC-1879-4B22-883B-7444D1A858EC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548641" y="2667000"/>
            <a:ext cx="5775960" cy="3660648"/>
          </a:xfrm>
        </p:spPr>
        <p:txBody>
          <a:bodyPr lIns="91440" rIns="91440" rtlCol="0"/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id="{4D8DAD49-E192-4934-8CF1-25E9CA66F7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48640" y="1676400"/>
            <a:ext cx="10837333" cy="424732"/>
          </a:xfrm>
          <a:noFill/>
        </p:spPr>
        <p:txBody>
          <a:bodyPr wrap="square" lIns="91440" rIns="91440" rtlCol="0">
            <a:spAutoFit/>
          </a:bodyPr>
          <a:lstStyle>
            <a:lvl1pPr marL="0" indent="0">
              <a:buNone/>
              <a:defRPr sz="2400" b="0">
                <a:solidFill>
                  <a:schemeClr val="tx2"/>
                </a:solidFill>
              </a:defRPr>
            </a:lvl1pPr>
          </a:lstStyle>
          <a:p>
            <a:pPr lvl="0" rtl="0"/>
            <a:r>
              <a:rPr lang="ru-RU" noProof="0"/>
              <a:t>Добавить дополнительный текст </a:t>
            </a:r>
          </a:p>
        </p:txBody>
      </p:sp>
      <p:sp>
        <p:nvSpPr>
          <p:cNvPr id="9" name="Рисунок 8">
            <a:extLst>
              <a:ext uri="{FF2B5EF4-FFF2-40B4-BE49-F238E27FC236}">
                <a16:creationId xmlns:a16="http://schemas.microsoft.com/office/drawing/2014/main" id="{17C4BA0D-DEC0-450E-8F4D-B0E6D2D7D0C3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6629399" y="2667000"/>
            <a:ext cx="5013959" cy="3660775"/>
          </a:xfrm>
        </p:spPr>
        <p:txBody>
          <a:bodyPr rtlCol="0" anchor="ctr"/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13" name="Номер слайда 5">
            <a:extLst>
              <a:ext uri="{FF2B5EF4-FFF2-40B4-BE49-F238E27FC236}">
                <a16:creationId xmlns:a16="http://schemas.microsoft.com/office/drawing/2014/main" id="{A654DBB0-1027-4E5D-B635-00F2F173A24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 b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fld id="{4FAB73BC-B049-4115-A692-8D63A059BF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415015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, подзаголовок, содержимое и изображение_белая верхняя полоса в виде фигур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Рисунок 8">
            <a:extLst>
              <a:ext uri="{FF2B5EF4-FFF2-40B4-BE49-F238E27FC236}">
                <a16:creationId xmlns:a16="http://schemas.microsoft.com/office/drawing/2014/main" id="{17C4BA0D-DEC0-450E-8F4D-B0E6D2D7D0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5334001" y="112976"/>
            <a:ext cx="6858000" cy="6745024"/>
          </a:xfrm>
        </p:spPr>
        <p:txBody>
          <a:bodyPr rtlCol="0" anchor="ctr"/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12" name="Текст 16">
            <a:extLst>
              <a:ext uri="{FF2B5EF4-FFF2-40B4-BE49-F238E27FC236}">
                <a16:creationId xmlns:a16="http://schemas.microsoft.com/office/drawing/2014/main" id="{E59725C5-1168-4A5F-B420-8E0562019687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 rot="5400000">
            <a:off x="5238089" y="208890"/>
            <a:ext cx="6745024" cy="6553200"/>
          </a:xfrm>
          <a:gradFill flip="none" rotWithShape="1">
            <a:gsLst>
              <a:gs pos="0">
                <a:schemeClr val="bg1"/>
              </a:gs>
              <a:gs pos="82000">
                <a:schemeClr val="bg1">
                  <a:alpha val="0"/>
                </a:schemeClr>
              </a:gs>
            </a:gsLst>
            <a:lin ang="16200000" scaled="1"/>
            <a:tileRect/>
          </a:gradFill>
          <a:effectLst/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I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Calibri" panose="020F0502020204030204" pitchFamily="34" charset="0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990600"/>
            <a:ext cx="10805160" cy="707886"/>
          </a:xfrm>
        </p:spPr>
        <p:txBody>
          <a:bodyPr lIns="91440" rtlCol="0" anchor="t">
            <a:normAutofit/>
          </a:bodyPr>
          <a:lstStyle>
            <a:lvl1pPr>
              <a:lnSpc>
                <a:spcPct val="100000"/>
              </a:lnSpc>
              <a:defRPr sz="4000" b="1">
                <a:latin typeface="Calibri" panose="020F0502020204030204" pitchFamily="34" charset="0"/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35FB90DC-1879-4B22-883B-7444D1A858EC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548641" y="2667000"/>
            <a:ext cx="5775960" cy="3660648"/>
          </a:xfrm>
        </p:spPr>
        <p:txBody>
          <a:bodyPr lIns="91440" rIns="91440" rtlCol="0"/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id="{4D8DAD49-E192-4934-8CF1-25E9CA66F7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48640" y="1676400"/>
            <a:ext cx="10837333" cy="424732"/>
          </a:xfrm>
          <a:noFill/>
        </p:spPr>
        <p:txBody>
          <a:bodyPr wrap="square" lIns="91440" rIns="91440" rtlCol="0">
            <a:spAutoFit/>
          </a:bodyPr>
          <a:lstStyle>
            <a:lvl1pPr marL="0" indent="0">
              <a:buNone/>
              <a:defRPr sz="2400" b="0">
                <a:solidFill>
                  <a:schemeClr val="tx2"/>
                </a:solidFill>
              </a:defRPr>
            </a:lvl1pPr>
          </a:lstStyle>
          <a:p>
            <a:pPr lvl="0" rtl="0"/>
            <a:r>
              <a:rPr lang="ru-RU" noProof="0"/>
              <a:t>Добавить дополнительный текст </a:t>
            </a:r>
          </a:p>
        </p:txBody>
      </p:sp>
      <p:sp>
        <p:nvSpPr>
          <p:cNvPr id="16" name="Номер слайда 5">
            <a:extLst>
              <a:ext uri="{FF2B5EF4-FFF2-40B4-BE49-F238E27FC236}">
                <a16:creationId xmlns:a16="http://schemas.microsoft.com/office/drawing/2014/main" id="{7532AFA8-ADE4-4C3E-AF0A-235C724999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 b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fld id="{4FAB73BC-B049-4115-A692-8D63A059BF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973942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  <p15:guide id="3" pos="432">
          <p15:clr>
            <a:srgbClr val="FBAE40"/>
          </p15:clr>
        </p15:guide>
      </p15:sldGuideLst>
    </p:ext>
  </p:extLs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, подзаголовок, содержимое и горизонтальное изображение_верхняя полоса в виде фигур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Рисунок 8">
            <a:extLst>
              <a:ext uri="{FF2B5EF4-FFF2-40B4-BE49-F238E27FC236}">
                <a16:creationId xmlns:a16="http://schemas.microsoft.com/office/drawing/2014/main" id="{17C4BA0D-DEC0-450E-8F4D-B0E6D2D7D0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548641" y="2667001"/>
            <a:ext cx="11094718" cy="1757126"/>
          </a:xfrm>
        </p:spPr>
        <p:txBody>
          <a:bodyPr rtlCol="0" anchor="ctr"/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Calibri" panose="020F0502020204030204" pitchFamily="34" charset="0"/>
            </a:endParaRPr>
          </a:p>
        </p:txBody>
      </p:sp>
      <p:sp>
        <p:nvSpPr>
          <p:cNvPr id="2" name="Заголовок 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990600"/>
            <a:ext cx="10805160" cy="707886"/>
          </a:xfrm>
        </p:spPr>
        <p:txBody>
          <a:bodyPr lIns="91440" rtlCol="0" anchor="t">
            <a:normAutofit/>
          </a:bodyPr>
          <a:lstStyle>
            <a:lvl1pPr>
              <a:lnSpc>
                <a:spcPct val="100000"/>
              </a:lnSpc>
              <a:defRPr sz="4000" b="1">
                <a:latin typeface="Calibri" panose="020F0502020204030204" pitchFamily="34" charset="0"/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35FB90DC-1879-4B22-883B-7444D1A858EC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548640" y="4709677"/>
            <a:ext cx="11094717" cy="1500876"/>
          </a:xfrm>
        </p:spPr>
        <p:txBody>
          <a:bodyPr lIns="91440" rIns="91440" rtlCol="0"/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id="{4D8DAD49-E192-4934-8CF1-25E9CA66F7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48640" y="1676400"/>
            <a:ext cx="10837333" cy="424732"/>
          </a:xfrm>
          <a:noFill/>
        </p:spPr>
        <p:txBody>
          <a:bodyPr wrap="square" lIns="91440" rIns="91440" rtlCol="0">
            <a:spAutoFit/>
          </a:bodyPr>
          <a:lstStyle>
            <a:lvl1pPr marL="0" indent="0">
              <a:buNone/>
              <a:defRPr sz="2400" b="0">
                <a:solidFill>
                  <a:schemeClr val="tx2"/>
                </a:solidFill>
              </a:defRPr>
            </a:lvl1pPr>
          </a:lstStyle>
          <a:p>
            <a:pPr lvl="0" rtl="0"/>
            <a:r>
              <a:rPr lang="ru-RU" noProof="0"/>
              <a:t>Добавить дополнительный текст </a:t>
            </a:r>
          </a:p>
        </p:txBody>
      </p:sp>
      <p:sp>
        <p:nvSpPr>
          <p:cNvPr id="13" name="Номер слайда 5">
            <a:extLst>
              <a:ext uri="{FF2B5EF4-FFF2-40B4-BE49-F238E27FC236}">
                <a16:creationId xmlns:a16="http://schemas.microsoft.com/office/drawing/2014/main" id="{4232B29A-2701-4A73-83CF-09E0AB1B2D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 b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fld id="{4FAB73BC-B049-4115-A692-8D63A059BFB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798066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, подзаголовок, содержимое и половинное изображение_верхняя полоса в виде фигур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Рисунок 8">
            <a:extLst>
              <a:ext uri="{FF2B5EF4-FFF2-40B4-BE49-F238E27FC236}">
                <a16:creationId xmlns:a16="http://schemas.microsoft.com/office/drawing/2014/main" id="{17C4BA0D-DEC0-450E-8F4D-B0E6D2D7D0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548641" y="2667001"/>
            <a:ext cx="5775959" cy="3543552"/>
          </a:xfrm>
        </p:spPr>
        <p:txBody>
          <a:bodyPr rtlCol="0" anchor="ctr"/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Calibri" panose="020F0502020204030204" pitchFamily="34" charset="0"/>
            </a:endParaRPr>
          </a:p>
        </p:txBody>
      </p:sp>
      <p:sp>
        <p:nvSpPr>
          <p:cNvPr id="2" name="Заголовок 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990600"/>
            <a:ext cx="10805160" cy="707886"/>
          </a:xfrm>
        </p:spPr>
        <p:txBody>
          <a:bodyPr lIns="91440" rtlCol="0" anchor="t">
            <a:normAutofit/>
          </a:bodyPr>
          <a:lstStyle>
            <a:lvl1pPr>
              <a:lnSpc>
                <a:spcPct val="100000"/>
              </a:lnSpc>
              <a:defRPr sz="4000" b="1">
                <a:latin typeface="Calibri" panose="020F0502020204030204" pitchFamily="34" charset="0"/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35FB90DC-1879-4B22-883B-7444D1A858EC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553200" y="2667001"/>
            <a:ext cx="5090157" cy="3543552"/>
          </a:xfrm>
        </p:spPr>
        <p:txBody>
          <a:bodyPr lIns="91440" rIns="91440" rtlCol="0"/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id="{4D8DAD49-E192-4934-8CF1-25E9CA66F7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48640" y="1676400"/>
            <a:ext cx="10837333" cy="424732"/>
          </a:xfrm>
          <a:noFill/>
        </p:spPr>
        <p:txBody>
          <a:bodyPr wrap="square" lIns="91440" rIns="91440" rtlCol="0">
            <a:spAutoFit/>
          </a:bodyPr>
          <a:lstStyle>
            <a:lvl1pPr marL="0" indent="0">
              <a:buNone/>
              <a:defRPr sz="2400" b="0">
                <a:solidFill>
                  <a:schemeClr val="tx2"/>
                </a:solidFill>
              </a:defRPr>
            </a:lvl1pPr>
          </a:lstStyle>
          <a:p>
            <a:pPr lvl="0" rtl="0"/>
            <a:r>
              <a:rPr lang="ru-RU" noProof="0"/>
              <a:t>Добавить дополнительный текст </a:t>
            </a:r>
          </a:p>
        </p:txBody>
      </p:sp>
      <p:sp>
        <p:nvSpPr>
          <p:cNvPr id="13" name="Номер слайда 5">
            <a:extLst>
              <a:ext uri="{FF2B5EF4-FFF2-40B4-BE49-F238E27FC236}">
                <a16:creationId xmlns:a16="http://schemas.microsoft.com/office/drawing/2014/main" id="{6A52166E-5DA9-4AA1-9355-E8DBFDD90A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 b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fld id="{4FAB73BC-B049-4115-A692-8D63A059BF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6987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овинное изображение, заголовок, содержимое и верхняя полоса в виде фигур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Calibri" panose="020F0502020204030204" pitchFamily="34" charset="0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3735623"/>
            <a:ext cx="10805160" cy="707886"/>
          </a:xfrm>
        </p:spPr>
        <p:txBody>
          <a:bodyPr lIns="91440" rtlCol="0" anchor="t">
            <a:normAutofit/>
          </a:bodyPr>
          <a:lstStyle>
            <a:lvl1pPr>
              <a:lnSpc>
                <a:spcPct val="100000"/>
              </a:lnSpc>
              <a:defRPr sz="4000" b="1">
                <a:latin typeface="Calibri" panose="020F0502020204030204" pitchFamily="34" charset="0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35FB90DC-1879-4B22-883B-7444D1A858EC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548640" y="4617492"/>
            <a:ext cx="9890759" cy="1527048"/>
          </a:xfrm>
        </p:spPr>
        <p:txBody>
          <a:bodyPr lIns="91440" rIns="91440" rtlCol="0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9" name="Рисунок 8">
            <a:extLst>
              <a:ext uri="{FF2B5EF4-FFF2-40B4-BE49-F238E27FC236}">
                <a16:creationId xmlns:a16="http://schemas.microsoft.com/office/drawing/2014/main" id="{17C4BA0D-DEC0-450E-8F4D-B0E6D2D7D0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12976"/>
            <a:ext cx="12191999" cy="3278423"/>
          </a:xfrm>
        </p:spPr>
        <p:txBody>
          <a:bodyPr rtlCol="0" anchor="ctr"/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12" name="Номер слайда 5">
            <a:extLst>
              <a:ext uri="{FF2B5EF4-FFF2-40B4-BE49-F238E27FC236}">
                <a16:creationId xmlns:a16="http://schemas.microsoft.com/office/drawing/2014/main" id="{E9FF8476-DF8C-4276-8CF6-44BC91B88C2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 b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fld id="{4FAB73BC-B049-4115-A692-8D63A059BF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158385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овинное изображение, заголовок, два столбца, содержимое и верхняя полоса в виде фигур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Calibri" panose="020F0502020204030204" pitchFamily="34" charset="0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3735623"/>
            <a:ext cx="11109960" cy="707886"/>
          </a:xfrm>
        </p:spPr>
        <p:txBody>
          <a:bodyPr lIns="91440" rtlCol="0" anchor="t">
            <a:normAutofit/>
          </a:bodyPr>
          <a:lstStyle>
            <a:lvl1pPr>
              <a:lnSpc>
                <a:spcPct val="100000"/>
              </a:lnSpc>
              <a:defRPr sz="4000" b="1">
                <a:latin typeface="Calibri" panose="020F0502020204030204" pitchFamily="34" charset="0"/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35FB90DC-1879-4B22-883B-7444D1A858EC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548641" y="4617492"/>
            <a:ext cx="5212080" cy="1527048"/>
          </a:xfrm>
        </p:spPr>
        <p:txBody>
          <a:bodyPr lIns="91440" rIns="91440" rtlCol="0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9" name="Рисунок 8">
            <a:extLst>
              <a:ext uri="{FF2B5EF4-FFF2-40B4-BE49-F238E27FC236}">
                <a16:creationId xmlns:a16="http://schemas.microsoft.com/office/drawing/2014/main" id="{17C4BA0D-DEC0-450E-8F4D-B0E6D2D7D0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12976"/>
            <a:ext cx="12191999" cy="3278423"/>
          </a:xfrm>
        </p:spPr>
        <p:txBody>
          <a:bodyPr rtlCol="0" anchor="ctr"/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12" name="Объект 6">
            <a:extLst>
              <a:ext uri="{FF2B5EF4-FFF2-40B4-BE49-F238E27FC236}">
                <a16:creationId xmlns:a16="http://schemas.microsoft.com/office/drawing/2014/main" id="{E93A96C6-A4F2-43F1-A47D-0D52EF29954B}"/>
              </a:ext>
            </a:extLst>
          </p:cNvPr>
          <p:cNvSpPr>
            <a:spLocks noGrp="1"/>
          </p:cNvSpPr>
          <p:nvPr>
            <p:ph sz="quarter" idx="19" hasCustomPrompt="1"/>
          </p:nvPr>
        </p:nvSpPr>
        <p:spPr>
          <a:xfrm>
            <a:off x="6446520" y="4617492"/>
            <a:ext cx="5212080" cy="1527048"/>
          </a:xfrm>
        </p:spPr>
        <p:txBody>
          <a:bodyPr lIns="91440" rIns="91440" rtlCol="0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14" name="Номер слайда 5">
            <a:extLst>
              <a:ext uri="{FF2B5EF4-FFF2-40B4-BE49-F238E27FC236}">
                <a16:creationId xmlns:a16="http://schemas.microsoft.com/office/drawing/2014/main" id="{FC5AD12C-F7F6-431D-ABA4-F7E37CACEA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 b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fld id="{4FAB73BC-B049-4115-A692-8D63A059BF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152167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овинное изображение, заголовок, два столбца, содержимое и верхняя полоса в виде фигур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Calibri" panose="020F0502020204030204" pitchFamily="34" charset="0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21698" y="3735622"/>
            <a:ext cx="5013960" cy="2408917"/>
          </a:xfrm>
        </p:spPr>
        <p:txBody>
          <a:bodyPr lIns="91440" rtlCol="0" anchor="t">
            <a:normAutofit/>
          </a:bodyPr>
          <a:lstStyle>
            <a:lvl1pPr>
              <a:lnSpc>
                <a:spcPct val="100000"/>
              </a:lnSpc>
              <a:defRPr sz="4000" b="1">
                <a:latin typeface="Calibri" panose="020F0502020204030204" pitchFamily="34" charset="0"/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9" name="Рисунок 8">
            <a:extLst>
              <a:ext uri="{FF2B5EF4-FFF2-40B4-BE49-F238E27FC236}">
                <a16:creationId xmlns:a16="http://schemas.microsoft.com/office/drawing/2014/main" id="{17C4BA0D-DEC0-450E-8F4D-B0E6D2D7D0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12976"/>
            <a:ext cx="12191999" cy="3278423"/>
          </a:xfrm>
        </p:spPr>
        <p:txBody>
          <a:bodyPr rtlCol="0" anchor="ctr"/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13" name="Текст 16">
            <a:extLst>
              <a:ext uri="{FF2B5EF4-FFF2-40B4-BE49-F238E27FC236}">
                <a16:creationId xmlns:a16="http://schemas.microsoft.com/office/drawing/2014/main" id="{38376498-C218-4EDB-8416-A59802EF20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239000" y="1981199"/>
            <a:ext cx="4389542" cy="4163339"/>
          </a:xfrm>
          <a:solidFill>
            <a:schemeClr val="bg1"/>
          </a:solidFill>
          <a:ln w="28575">
            <a:solidFill>
              <a:schemeClr val="accent2"/>
            </a:solidFill>
          </a:ln>
          <a:effectLst/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I</a:t>
            </a:r>
          </a:p>
        </p:txBody>
      </p:sp>
      <p:sp>
        <p:nvSpPr>
          <p:cNvPr id="12" name="Объект 6">
            <a:extLst>
              <a:ext uri="{FF2B5EF4-FFF2-40B4-BE49-F238E27FC236}">
                <a16:creationId xmlns:a16="http://schemas.microsoft.com/office/drawing/2014/main" id="{E93A96C6-A4F2-43F1-A47D-0D52EF29954B}"/>
              </a:ext>
            </a:extLst>
          </p:cNvPr>
          <p:cNvSpPr>
            <a:spLocks noGrp="1"/>
          </p:cNvSpPr>
          <p:nvPr>
            <p:ph sz="quarter" idx="19" hasCustomPrompt="1"/>
          </p:nvPr>
        </p:nvSpPr>
        <p:spPr>
          <a:xfrm>
            <a:off x="7589520" y="2286000"/>
            <a:ext cx="3688080" cy="3581400"/>
          </a:xfrm>
        </p:spPr>
        <p:txBody>
          <a:bodyPr lIns="91440" rIns="91440" rtlCol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200">
                <a:solidFill>
                  <a:schemeClr val="accent2"/>
                </a:solidFill>
              </a:defRPr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 rtl="0"/>
            <a:r>
              <a:rPr lang="ru-RU" noProof="0"/>
              <a:t>Важное содержимое</a:t>
            </a:r>
          </a:p>
        </p:txBody>
      </p:sp>
      <p:sp>
        <p:nvSpPr>
          <p:cNvPr id="8" name="Рисунок 7">
            <a:extLst>
              <a:ext uri="{FF2B5EF4-FFF2-40B4-BE49-F238E27FC236}">
                <a16:creationId xmlns:a16="http://schemas.microsoft.com/office/drawing/2014/main" id="{1EC81B64-070E-43F3-BCB5-833AB965D6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548944" y="3717925"/>
            <a:ext cx="914400" cy="930275"/>
          </a:xfrm>
        </p:spPr>
        <p:txBody>
          <a:bodyPr rtlCol="0" anchor="ctr"/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Значок</a:t>
            </a:r>
          </a:p>
        </p:txBody>
      </p:sp>
      <p:sp>
        <p:nvSpPr>
          <p:cNvPr id="15" name="Номер слайда 5">
            <a:extLst>
              <a:ext uri="{FF2B5EF4-FFF2-40B4-BE49-F238E27FC236}">
                <a16:creationId xmlns:a16="http://schemas.microsoft.com/office/drawing/2014/main" id="{8D5893EC-1256-429B-9581-379342C236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 b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fld id="{4FAB73BC-B049-4115-A692-8D63A059BF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61465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овинное изображение, несколько изображений, заголовок, два столбца, содержимое и верхняя полоса в виде фигур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Calibri" panose="020F0502020204030204" pitchFamily="34" charset="0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0" y="4176259"/>
            <a:ext cx="4343400" cy="1968280"/>
          </a:xfrm>
        </p:spPr>
        <p:txBody>
          <a:bodyPr lIns="91440" rtlCol="0" anchor="t">
            <a:normAutofit/>
          </a:bodyPr>
          <a:lstStyle>
            <a:lvl1pPr>
              <a:lnSpc>
                <a:spcPct val="100000"/>
              </a:lnSpc>
              <a:defRPr sz="4000" b="1">
                <a:latin typeface="Calibri" panose="020F0502020204030204" pitchFamily="34" charset="0"/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9" name="Рисунок 8">
            <a:extLst>
              <a:ext uri="{FF2B5EF4-FFF2-40B4-BE49-F238E27FC236}">
                <a16:creationId xmlns:a16="http://schemas.microsoft.com/office/drawing/2014/main" id="{17C4BA0D-DEC0-450E-8F4D-B0E6D2D7D0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12976"/>
            <a:ext cx="12191999" cy="3278423"/>
          </a:xfrm>
        </p:spPr>
        <p:txBody>
          <a:bodyPr rtlCol="0" anchor="ctr"/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14" name="Рисунок 8">
            <a:extLst>
              <a:ext uri="{FF2B5EF4-FFF2-40B4-BE49-F238E27FC236}">
                <a16:creationId xmlns:a16="http://schemas.microsoft.com/office/drawing/2014/main" id="{96DE17A8-F4B7-4571-A6E8-FD28BA425B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542834" y="1066801"/>
            <a:ext cx="3505199" cy="5077738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15" name="Рисунок 8">
            <a:extLst>
              <a:ext uri="{FF2B5EF4-FFF2-40B4-BE49-F238E27FC236}">
                <a16:creationId xmlns:a16="http://schemas.microsoft.com/office/drawing/2014/main" id="{9D9A0502-98A2-467D-BE1C-CE8391C73B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4191000" y="4343400"/>
            <a:ext cx="2743200" cy="1801138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16" name="Рисунок 8">
            <a:extLst>
              <a:ext uri="{FF2B5EF4-FFF2-40B4-BE49-F238E27FC236}">
                <a16:creationId xmlns:a16="http://schemas.microsoft.com/office/drawing/2014/main" id="{8298DB4E-3B92-4CA4-852A-9F647E7219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4191000" y="1066801"/>
            <a:ext cx="2743200" cy="3126023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13" name="Номер слайда 5">
            <a:extLst>
              <a:ext uri="{FF2B5EF4-FFF2-40B4-BE49-F238E27FC236}">
                <a16:creationId xmlns:a16="http://schemas.microsoft.com/office/drawing/2014/main" id="{2E528B4D-15E8-4161-96F7-75D0217AD2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 b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fld id="{4FAB73BC-B049-4115-A692-8D63A059BF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9249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зображение целиком с верхней полос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Calibri" panose="020F0502020204030204" pitchFamily="34" charset="0"/>
            </a:endParaRPr>
          </a:p>
        </p:txBody>
      </p:sp>
      <p:sp>
        <p:nvSpPr>
          <p:cNvPr id="9" name="Рисунок 8">
            <a:extLst>
              <a:ext uri="{FF2B5EF4-FFF2-40B4-BE49-F238E27FC236}">
                <a16:creationId xmlns:a16="http://schemas.microsoft.com/office/drawing/2014/main" id="{17C4BA0D-DEC0-450E-8F4D-B0E6D2D7D0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12976"/>
            <a:ext cx="12191999" cy="6745024"/>
          </a:xfrm>
          <a:prstGeom prst="rect">
            <a:avLst/>
          </a:prstGeom>
        </p:spPr>
        <p:txBody>
          <a:bodyPr rtlCol="0" anchor="ctr"/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10" name="Номер слайда 5">
            <a:extLst>
              <a:ext uri="{FF2B5EF4-FFF2-40B4-BE49-F238E27FC236}">
                <a16:creationId xmlns:a16="http://schemas.microsoft.com/office/drawing/2014/main" id="{7C67066A-9B9E-468B-97C6-94BF615FA94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 b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fld id="{4FAB73BC-B049-4115-A692-8D63A059BFB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82AF7E6-6C19-4A41-BFA5-44C4F2A371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548640"/>
            <a:ext cx="11106150" cy="518160"/>
          </a:xfrm>
        </p:spPr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303031940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зображение цели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Рисунок 8">
            <a:extLst>
              <a:ext uri="{FF2B5EF4-FFF2-40B4-BE49-F238E27FC236}">
                <a16:creationId xmlns:a16="http://schemas.microsoft.com/office/drawing/2014/main" id="{17C4BA0D-DEC0-450E-8F4D-B0E6D2D7D0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0"/>
            <a:ext cx="12191999" cy="6858000"/>
          </a:xfrm>
          <a:prstGeom prst="rect">
            <a:avLst/>
          </a:prstGeom>
        </p:spPr>
        <p:txBody>
          <a:bodyPr rtlCol="0" anchor="ctr"/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7" name="Номер слайда 5">
            <a:extLst>
              <a:ext uri="{FF2B5EF4-FFF2-40B4-BE49-F238E27FC236}">
                <a16:creationId xmlns:a16="http://schemas.microsoft.com/office/drawing/2014/main" id="{9FC59837-0A86-4467-BB38-E2AC882F31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 b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fld id="{4FAB73BC-B049-4115-A692-8D63A059BFB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8857779-E765-4EC2-825C-B8E41285A0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548640"/>
            <a:ext cx="11106150" cy="518160"/>
          </a:xfrm>
        </p:spPr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27376418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Изображение цели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Рисунок 8">
            <a:extLst>
              <a:ext uri="{FF2B5EF4-FFF2-40B4-BE49-F238E27FC236}">
                <a16:creationId xmlns:a16="http://schemas.microsoft.com/office/drawing/2014/main" id="{17C4BA0D-DEC0-450E-8F4D-B0E6D2D7D0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0"/>
            <a:ext cx="12191999" cy="6858000"/>
          </a:xfrm>
          <a:prstGeom prst="rect">
            <a:avLst/>
          </a:prstGeom>
        </p:spPr>
        <p:txBody>
          <a:bodyPr rtlCol="0" anchor="ctr"/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6" name="Текст 16">
            <a:extLst>
              <a:ext uri="{FF2B5EF4-FFF2-40B4-BE49-F238E27FC236}">
                <a16:creationId xmlns:a16="http://schemas.microsoft.com/office/drawing/2014/main" id="{16932398-C947-4474-88D6-4117EC391C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261801" y="1189969"/>
            <a:ext cx="4389542" cy="4677431"/>
          </a:xfrm>
          <a:solidFill>
            <a:schemeClr val="bg1">
              <a:alpha val="88000"/>
            </a:schemeClr>
          </a:solidFill>
          <a:ln w="28575">
            <a:solidFill>
              <a:schemeClr val="accent2"/>
            </a:solidFill>
          </a:ln>
          <a:effectLst/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I</a:t>
            </a:r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88FDA84E-9F5D-4D50-8133-68FB098D7135}"/>
              </a:ext>
            </a:extLst>
          </p:cNvPr>
          <p:cNvSpPr>
            <a:spLocks noGrp="1"/>
          </p:cNvSpPr>
          <p:nvPr>
            <p:ph sz="quarter" idx="19" hasCustomPrompt="1"/>
          </p:nvPr>
        </p:nvSpPr>
        <p:spPr>
          <a:xfrm>
            <a:off x="7612321" y="1494770"/>
            <a:ext cx="3688080" cy="3915430"/>
          </a:xfrm>
        </p:spPr>
        <p:txBody>
          <a:bodyPr lIns="91440" rIns="91440" rtlCol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2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 rtl="0"/>
            <a:r>
              <a:rPr lang="ru-RU" noProof="0"/>
              <a:t>Важное содержимое</a:t>
            </a:r>
          </a:p>
        </p:txBody>
      </p:sp>
      <p:sp>
        <p:nvSpPr>
          <p:cNvPr id="10" name="Номер слайда 5">
            <a:extLst>
              <a:ext uri="{FF2B5EF4-FFF2-40B4-BE49-F238E27FC236}">
                <a16:creationId xmlns:a16="http://schemas.microsoft.com/office/drawing/2014/main" id="{5AE16EF6-8987-4193-B346-1BEA14401C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 b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fld id="{4FAB73BC-B049-4115-A692-8D63A059BFB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2D4840-4EB5-4438-9A16-D0006A68A1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548640"/>
            <a:ext cx="11106150" cy="641329"/>
          </a:xfrm>
        </p:spPr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338737919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Изображение цели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Рисунок 8">
            <a:extLst>
              <a:ext uri="{FF2B5EF4-FFF2-40B4-BE49-F238E27FC236}">
                <a16:creationId xmlns:a16="http://schemas.microsoft.com/office/drawing/2014/main" id="{17C4BA0D-DEC0-450E-8F4D-B0E6D2D7D0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0"/>
            <a:ext cx="12191999" cy="6858000"/>
          </a:xfrm>
          <a:prstGeom prst="rect">
            <a:avLst/>
          </a:prstGeom>
        </p:spPr>
        <p:txBody>
          <a:bodyPr rtlCol="0" anchor="ctr"/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6" name="Текст 16">
            <a:extLst>
              <a:ext uri="{FF2B5EF4-FFF2-40B4-BE49-F238E27FC236}">
                <a16:creationId xmlns:a16="http://schemas.microsoft.com/office/drawing/2014/main" id="{16932398-C947-4474-88D6-4117EC391C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552269" y="1189969"/>
            <a:ext cx="4389542" cy="4677431"/>
          </a:xfrm>
          <a:solidFill>
            <a:schemeClr val="accent2">
              <a:alpha val="88000"/>
            </a:schemeClr>
          </a:solidFill>
          <a:ln w="28575">
            <a:solidFill>
              <a:schemeClr val="accent2"/>
            </a:solidFill>
          </a:ln>
          <a:effectLst/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I</a:t>
            </a:r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88FDA84E-9F5D-4D50-8133-68FB098D7135}"/>
              </a:ext>
            </a:extLst>
          </p:cNvPr>
          <p:cNvSpPr>
            <a:spLocks noGrp="1"/>
          </p:cNvSpPr>
          <p:nvPr>
            <p:ph sz="quarter" idx="19" hasCustomPrompt="1"/>
          </p:nvPr>
        </p:nvSpPr>
        <p:spPr>
          <a:xfrm>
            <a:off x="902789" y="1494770"/>
            <a:ext cx="3688080" cy="3915430"/>
          </a:xfrm>
        </p:spPr>
        <p:txBody>
          <a:bodyPr lIns="91440" rIns="91440" rtlCol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200">
                <a:solidFill>
                  <a:schemeClr val="bg1"/>
                </a:solidFill>
              </a:defRPr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 rtl="0"/>
            <a:r>
              <a:rPr lang="ru-RU" noProof="0"/>
              <a:t>Важное содержимое</a:t>
            </a:r>
          </a:p>
        </p:txBody>
      </p:sp>
      <p:sp>
        <p:nvSpPr>
          <p:cNvPr id="10" name="Номер слайда 5">
            <a:extLst>
              <a:ext uri="{FF2B5EF4-FFF2-40B4-BE49-F238E27FC236}">
                <a16:creationId xmlns:a16="http://schemas.microsoft.com/office/drawing/2014/main" id="{1AC89BA5-7D71-4838-92DC-A9DD44EC055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 b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fld id="{4FAB73BC-B049-4115-A692-8D63A059BFB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614DBA-0879-4C83-B4B4-EECB085A20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548640"/>
            <a:ext cx="11106150" cy="441960"/>
          </a:xfrm>
        </p:spPr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91716413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, подзаголовок, содержимое и половинное изображение_верхняя полоса в виде фигур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Calibri" panose="020F0502020204030204" pitchFamily="34" charset="0"/>
            </a:endParaRPr>
          </a:p>
        </p:txBody>
      </p:sp>
      <p:sp>
        <p:nvSpPr>
          <p:cNvPr id="2" name="Заголовок 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990600"/>
            <a:ext cx="10805160" cy="707886"/>
          </a:xfrm>
        </p:spPr>
        <p:txBody>
          <a:bodyPr lIns="91440" rtlCol="0" anchor="t">
            <a:normAutofit/>
          </a:bodyPr>
          <a:lstStyle>
            <a:lvl1pPr>
              <a:lnSpc>
                <a:spcPct val="100000"/>
              </a:lnSpc>
              <a:defRPr sz="4000" b="1">
                <a:latin typeface="Calibri" panose="020F0502020204030204" pitchFamily="34" charset="0"/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35FB90DC-1879-4B22-883B-7444D1A858EC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548640" y="4021648"/>
            <a:ext cx="5090157" cy="1884265"/>
          </a:xfrm>
        </p:spPr>
        <p:txBody>
          <a:bodyPr lIns="91440" rIns="91440" rtlCol="0"/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id="{4D8DAD49-E192-4934-8CF1-25E9CA66F7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48640" y="3429000"/>
            <a:ext cx="5090157" cy="757130"/>
          </a:xfrm>
          <a:noFill/>
        </p:spPr>
        <p:txBody>
          <a:bodyPr wrap="square" lIns="91440" rIns="91440" rtlCol="0">
            <a:spAutoFit/>
          </a:bodyPr>
          <a:lstStyle>
            <a:lvl1pPr marL="0" indent="0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pPr lvl="0" rtl="0"/>
            <a:r>
              <a:rPr lang="ru-RU" noProof="0" dirty="0"/>
              <a:t>ДОБАВИТЬ ДОПОЛНИТЕЛЬНЫЙ ТЕКСТ </a:t>
            </a:r>
          </a:p>
        </p:txBody>
      </p:sp>
      <p:sp>
        <p:nvSpPr>
          <p:cNvPr id="12" name="Объект 6">
            <a:extLst>
              <a:ext uri="{FF2B5EF4-FFF2-40B4-BE49-F238E27FC236}">
                <a16:creationId xmlns:a16="http://schemas.microsoft.com/office/drawing/2014/main" id="{2E79C3B8-3CB6-4D76-8182-4489C35C869A}"/>
              </a:ext>
            </a:extLst>
          </p:cNvPr>
          <p:cNvSpPr>
            <a:spLocks noGrp="1"/>
          </p:cNvSpPr>
          <p:nvPr>
            <p:ph sz="quarter" idx="19" hasCustomPrompt="1"/>
          </p:nvPr>
        </p:nvSpPr>
        <p:spPr>
          <a:xfrm>
            <a:off x="6527803" y="4021648"/>
            <a:ext cx="5090157" cy="1884265"/>
          </a:xfrm>
        </p:spPr>
        <p:txBody>
          <a:bodyPr lIns="91440" rIns="91440" rtlCol="0"/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13" name="Текст 7">
            <a:extLst>
              <a:ext uri="{FF2B5EF4-FFF2-40B4-BE49-F238E27FC236}">
                <a16:creationId xmlns:a16="http://schemas.microsoft.com/office/drawing/2014/main" id="{0CBC5711-960A-4093-BF8D-E1FB5C4179A9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527803" y="3429000"/>
            <a:ext cx="5090157" cy="757130"/>
          </a:xfrm>
          <a:noFill/>
        </p:spPr>
        <p:txBody>
          <a:bodyPr wrap="square" lIns="91440" rIns="91440" rtlCol="0">
            <a:sp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</a:lstStyle>
          <a:p>
            <a:pPr lvl="0" rtl="0"/>
            <a:r>
              <a:rPr lang="ru-RU" noProof="0" dirty="0"/>
              <a:t>ДОБАВИТЬ ДОПОЛНИТЕЛЬНЫЙ ТЕКСТ </a:t>
            </a:r>
          </a:p>
        </p:txBody>
      </p:sp>
      <p:sp>
        <p:nvSpPr>
          <p:cNvPr id="14" name="Рисунок 7">
            <a:extLst>
              <a:ext uri="{FF2B5EF4-FFF2-40B4-BE49-F238E27FC236}">
                <a16:creationId xmlns:a16="http://schemas.microsoft.com/office/drawing/2014/main" id="{37CF37DF-A8A3-42D8-BAFE-0F56DCEC76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548944" y="2423061"/>
            <a:ext cx="711197" cy="723544"/>
          </a:xfrm>
        </p:spPr>
        <p:txBody>
          <a:bodyPr rtlCol="0" anchor="ctr"/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Значок</a:t>
            </a:r>
          </a:p>
        </p:txBody>
      </p:sp>
      <p:sp>
        <p:nvSpPr>
          <p:cNvPr id="15" name="Рисунок 7">
            <a:extLst>
              <a:ext uri="{FF2B5EF4-FFF2-40B4-BE49-F238E27FC236}">
                <a16:creationId xmlns:a16="http://schemas.microsoft.com/office/drawing/2014/main" id="{6C4C965C-0B8E-48F5-AAAC-C3237DCB29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6527803" y="2423061"/>
            <a:ext cx="711197" cy="723544"/>
          </a:xfrm>
        </p:spPr>
        <p:txBody>
          <a:bodyPr rtlCol="0" anchor="ctr"/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Значок</a:t>
            </a:r>
          </a:p>
        </p:txBody>
      </p:sp>
      <p:sp>
        <p:nvSpPr>
          <p:cNvPr id="17" name="Номер слайда 5">
            <a:extLst>
              <a:ext uri="{FF2B5EF4-FFF2-40B4-BE49-F238E27FC236}">
                <a16:creationId xmlns:a16="http://schemas.microsoft.com/office/drawing/2014/main" id="{C94646A1-59D8-49D7-B0E1-B7771AB22D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 b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fld id="{4FAB73BC-B049-4115-A692-8D63A059BF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10891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Заголовок, подзаголовок, содержимое и половинное изображение_верхняя полоса в виде фигур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Calibri" panose="020F0502020204030204" pitchFamily="34" charset="0"/>
            </a:endParaRPr>
          </a:p>
        </p:txBody>
      </p:sp>
      <p:sp>
        <p:nvSpPr>
          <p:cNvPr id="2" name="Заголовок 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990600"/>
            <a:ext cx="10805160" cy="707886"/>
          </a:xfrm>
        </p:spPr>
        <p:txBody>
          <a:bodyPr lIns="91440" rtlCol="0" anchor="t">
            <a:normAutofit/>
          </a:bodyPr>
          <a:lstStyle>
            <a:lvl1pPr>
              <a:lnSpc>
                <a:spcPct val="100000"/>
              </a:lnSpc>
              <a:defRPr sz="4000" b="1">
                <a:latin typeface="Calibri" panose="020F0502020204030204" pitchFamily="34" charset="0"/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35FB90DC-1879-4B22-883B-7444D1A858EC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548640" y="4021648"/>
            <a:ext cx="3474720" cy="1884265"/>
          </a:xfrm>
        </p:spPr>
        <p:txBody>
          <a:bodyPr lIns="91440" rIns="91440" rtlCol="0"/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id="{4D8DAD49-E192-4934-8CF1-25E9CA66F7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48640" y="3429000"/>
            <a:ext cx="3474720" cy="424732"/>
          </a:xfrm>
          <a:noFill/>
        </p:spPr>
        <p:txBody>
          <a:bodyPr wrap="square" lIns="91440" rIns="91440" rtlCol="0">
            <a:noAutofit/>
          </a:bodyPr>
          <a:lstStyle>
            <a:lvl1pPr marL="0" indent="0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pPr lvl="0" rtl="0"/>
            <a:r>
              <a:rPr lang="ru-RU" noProof="0"/>
              <a:t>ДОБАВИТЬ ДОПОЛНИТЕЛЬНЫЙ ТЕКСТ </a:t>
            </a:r>
          </a:p>
        </p:txBody>
      </p:sp>
      <p:sp>
        <p:nvSpPr>
          <p:cNvPr id="12" name="Объект 6">
            <a:extLst>
              <a:ext uri="{FF2B5EF4-FFF2-40B4-BE49-F238E27FC236}">
                <a16:creationId xmlns:a16="http://schemas.microsoft.com/office/drawing/2014/main" id="{2E79C3B8-3CB6-4D76-8182-4489C35C869A}"/>
              </a:ext>
            </a:extLst>
          </p:cNvPr>
          <p:cNvSpPr>
            <a:spLocks noGrp="1"/>
          </p:cNvSpPr>
          <p:nvPr>
            <p:ph sz="quarter" idx="19" hasCustomPrompt="1"/>
          </p:nvPr>
        </p:nvSpPr>
        <p:spPr>
          <a:xfrm>
            <a:off x="4358640" y="4021648"/>
            <a:ext cx="3474720" cy="1884265"/>
          </a:xfrm>
        </p:spPr>
        <p:txBody>
          <a:bodyPr lIns="91440" rIns="91440" rtlCol="0"/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13" name="Текст 7">
            <a:extLst>
              <a:ext uri="{FF2B5EF4-FFF2-40B4-BE49-F238E27FC236}">
                <a16:creationId xmlns:a16="http://schemas.microsoft.com/office/drawing/2014/main" id="{0CBC5711-960A-4093-BF8D-E1FB5C4179A9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358640" y="3429000"/>
            <a:ext cx="3474720" cy="424732"/>
          </a:xfrm>
          <a:noFill/>
        </p:spPr>
        <p:txBody>
          <a:bodyPr wrap="square" lIns="91440" rIns="91440" rtlCol="0">
            <a:noAutofit/>
          </a:bodyPr>
          <a:lstStyle>
            <a:lvl1pPr marL="0" indent="0">
              <a:buNone/>
              <a:defRPr sz="2400" b="1">
                <a:solidFill>
                  <a:schemeClr val="accent5"/>
                </a:solidFill>
              </a:defRPr>
            </a:lvl1pPr>
          </a:lstStyle>
          <a:p>
            <a:pPr lvl="0" rtl="0"/>
            <a:r>
              <a:rPr lang="ru-RU" noProof="0"/>
              <a:t>ДОБАВИТЬ ДОПОЛНИТЕЛЬНЫЙ ТЕКСТ </a:t>
            </a:r>
          </a:p>
        </p:txBody>
      </p:sp>
      <p:sp>
        <p:nvSpPr>
          <p:cNvPr id="14" name="Рисунок 7">
            <a:extLst>
              <a:ext uri="{FF2B5EF4-FFF2-40B4-BE49-F238E27FC236}">
                <a16:creationId xmlns:a16="http://schemas.microsoft.com/office/drawing/2014/main" id="{37CF37DF-A8A3-42D8-BAFE-0F56DCEC76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548944" y="2423061"/>
            <a:ext cx="711197" cy="723544"/>
          </a:xfrm>
        </p:spPr>
        <p:txBody>
          <a:bodyPr rtlCol="0" anchor="ctr"/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Значок</a:t>
            </a:r>
          </a:p>
        </p:txBody>
      </p:sp>
      <p:sp>
        <p:nvSpPr>
          <p:cNvPr id="15" name="Рисунок 7">
            <a:extLst>
              <a:ext uri="{FF2B5EF4-FFF2-40B4-BE49-F238E27FC236}">
                <a16:creationId xmlns:a16="http://schemas.microsoft.com/office/drawing/2014/main" id="{6C4C965C-0B8E-48F5-AAAC-C3237DCB29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4358640" y="2423061"/>
            <a:ext cx="711197" cy="723544"/>
          </a:xfrm>
        </p:spPr>
        <p:txBody>
          <a:bodyPr rtlCol="0" anchor="ctr"/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Значок</a:t>
            </a:r>
          </a:p>
        </p:txBody>
      </p:sp>
      <p:sp>
        <p:nvSpPr>
          <p:cNvPr id="16" name="Объект 6">
            <a:extLst>
              <a:ext uri="{FF2B5EF4-FFF2-40B4-BE49-F238E27FC236}">
                <a16:creationId xmlns:a16="http://schemas.microsoft.com/office/drawing/2014/main" id="{F4C1E55C-86D8-4053-9865-59D5B4F8A350}"/>
              </a:ext>
            </a:extLst>
          </p:cNvPr>
          <p:cNvSpPr>
            <a:spLocks noGrp="1"/>
          </p:cNvSpPr>
          <p:nvPr>
            <p:ph sz="quarter" idx="23" hasCustomPrompt="1"/>
          </p:nvPr>
        </p:nvSpPr>
        <p:spPr>
          <a:xfrm>
            <a:off x="8168640" y="4021648"/>
            <a:ext cx="3474720" cy="1884265"/>
          </a:xfrm>
        </p:spPr>
        <p:txBody>
          <a:bodyPr lIns="91440" rIns="91440" rtlCol="0"/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17" name="Текст 7">
            <a:extLst>
              <a:ext uri="{FF2B5EF4-FFF2-40B4-BE49-F238E27FC236}">
                <a16:creationId xmlns:a16="http://schemas.microsoft.com/office/drawing/2014/main" id="{3B68B60C-9D86-4961-A5CE-AB650CA3364D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168640" y="3429000"/>
            <a:ext cx="3474720" cy="424732"/>
          </a:xfrm>
          <a:noFill/>
        </p:spPr>
        <p:txBody>
          <a:bodyPr wrap="square" lIns="91440" rIns="91440" rtlCol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</a:lstStyle>
          <a:p>
            <a:pPr lvl="0" rtl="0"/>
            <a:r>
              <a:rPr lang="ru-RU" noProof="0"/>
              <a:t>ДОБАВИТЬ ДОПОЛНИТЕЛЬНЫЙ ТЕКСТ </a:t>
            </a:r>
          </a:p>
        </p:txBody>
      </p:sp>
      <p:sp>
        <p:nvSpPr>
          <p:cNvPr id="19" name="Рисунок 7">
            <a:extLst>
              <a:ext uri="{FF2B5EF4-FFF2-40B4-BE49-F238E27FC236}">
                <a16:creationId xmlns:a16="http://schemas.microsoft.com/office/drawing/2014/main" id="{AFE200E7-D3F0-41C3-92B0-E09677035A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25" hasCustomPrompt="1"/>
          </p:nvPr>
        </p:nvSpPr>
        <p:spPr>
          <a:xfrm>
            <a:off x="8168336" y="2423061"/>
            <a:ext cx="711197" cy="723544"/>
          </a:xfrm>
        </p:spPr>
        <p:txBody>
          <a:bodyPr rtlCol="0" anchor="ctr"/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Значок</a:t>
            </a:r>
          </a:p>
        </p:txBody>
      </p:sp>
      <p:sp>
        <p:nvSpPr>
          <p:cNvPr id="21" name="Номер слайда 5">
            <a:extLst>
              <a:ext uri="{FF2B5EF4-FFF2-40B4-BE49-F238E27FC236}">
                <a16:creationId xmlns:a16="http://schemas.microsoft.com/office/drawing/2014/main" id="{520633DF-6AFD-4B07-9AFD-09317A9CC68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 b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fld id="{4FAB73BC-B049-4115-A692-8D63A059BF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770307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, значок, содержимое, 2 стро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Calibri" panose="020F0502020204030204" pitchFamily="34" charset="0"/>
            </a:endParaRPr>
          </a:p>
        </p:txBody>
      </p:sp>
      <p:sp>
        <p:nvSpPr>
          <p:cNvPr id="2" name="Заголовок 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990600"/>
            <a:ext cx="10805160" cy="707886"/>
          </a:xfrm>
        </p:spPr>
        <p:txBody>
          <a:bodyPr lIns="91440" rtlCol="0" anchor="t">
            <a:normAutofit/>
          </a:bodyPr>
          <a:lstStyle>
            <a:lvl1pPr>
              <a:lnSpc>
                <a:spcPct val="100000"/>
              </a:lnSpc>
              <a:defRPr sz="4000" b="1">
                <a:latin typeface="Calibri" panose="020F0502020204030204" pitchFamily="34" charset="0"/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35FB90DC-1879-4B22-883B-7444D1A858EC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5562600" y="2438400"/>
            <a:ext cx="5901458" cy="975260"/>
          </a:xfrm>
        </p:spPr>
        <p:txBody>
          <a:bodyPr lIns="91440" rIns="91440" rtlCol="0" anchor="ctr">
            <a:noAutofit/>
          </a:bodyPr>
          <a:lstStyle>
            <a:lvl1pPr>
              <a:defRPr/>
            </a:lvl1pPr>
          </a:lstStyle>
          <a:p>
            <a:pPr lvl="0" rtl="0"/>
            <a:r>
              <a:rPr lang="ru-RU" noProof="0"/>
              <a:t>Текст описания </a:t>
            </a:r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id="{4D8DAD49-E192-4934-8CF1-25E9CA66F7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524000" y="2713664"/>
            <a:ext cx="3474720" cy="424732"/>
          </a:xfrm>
          <a:noFill/>
        </p:spPr>
        <p:txBody>
          <a:bodyPr wrap="square" lIns="91440" rIns="91440" rtlCol="0">
            <a:noAutofit/>
          </a:bodyPr>
          <a:lstStyle>
            <a:lvl1pPr marL="0" indent="0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pPr lvl="0" rtl="0"/>
            <a:r>
              <a:rPr lang="ru-RU" noProof="0"/>
              <a:t>ДОБАВИТЬ ДОПОЛНИТЕЛЬНЫЙ ТЕКСТ </a:t>
            </a:r>
          </a:p>
        </p:txBody>
      </p:sp>
      <p:sp>
        <p:nvSpPr>
          <p:cNvPr id="14" name="Рисунок 7">
            <a:extLst>
              <a:ext uri="{FF2B5EF4-FFF2-40B4-BE49-F238E27FC236}">
                <a16:creationId xmlns:a16="http://schemas.microsoft.com/office/drawing/2014/main" id="{37CF37DF-A8A3-42D8-BAFE-0F56DCEC76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548944" y="2564258"/>
            <a:ext cx="711197" cy="723544"/>
          </a:xfrm>
        </p:spPr>
        <p:txBody>
          <a:bodyPr rtlCol="0" anchor="ctr"/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Значок</a:t>
            </a:r>
          </a:p>
        </p:txBody>
      </p:sp>
      <p:sp>
        <p:nvSpPr>
          <p:cNvPr id="20" name="Объект 6">
            <a:extLst>
              <a:ext uri="{FF2B5EF4-FFF2-40B4-BE49-F238E27FC236}">
                <a16:creationId xmlns:a16="http://schemas.microsoft.com/office/drawing/2014/main" id="{36B305EA-E44E-48DA-922F-20D8D3496709}"/>
              </a:ext>
            </a:extLst>
          </p:cNvPr>
          <p:cNvSpPr>
            <a:spLocks noGrp="1"/>
          </p:cNvSpPr>
          <p:nvPr>
            <p:ph sz="quarter" idx="22" hasCustomPrompt="1"/>
          </p:nvPr>
        </p:nvSpPr>
        <p:spPr>
          <a:xfrm>
            <a:off x="5562600" y="4391622"/>
            <a:ext cx="5901458" cy="975260"/>
          </a:xfrm>
        </p:spPr>
        <p:txBody>
          <a:bodyPr lIns="91440" rIns="91440" rtlCol="0" anchor="ctr">
            <a:noAutofit/>
          </a:bodyPr>
          <a:lstStyle>
            <a:lvl1pPr>
              <a:defRPr/>
            </a:lvl1pPr>
          </a:lstStyle>
          <a:p>
            <a:pPr lvl="0" rtl="0"/>
            <a:r>
              <a:rPr lang="ru-RU" noProof="0"/>
              <a:t>Текст описания </a:t>
            </a:r>
          </a:p>
        </p:txBody>
      </p:sp>
      <p:sp>
        <p:nvSpPr>
          <p:cNvPr id="21" name="Текст 7">
            <a:extLst>
              <a:ext uri="{FF2B5EF4-FFF2-40B4-BE49-F238E27FC236}">
                <a16:creationId xmlns:a16="http://schemas.microsoft.com/office/drawing/2014/main" id="{038D7323-C655-4E9F-A5C0-AE44AF90708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524000" y="4666886"/>
            <a:ext cx="3474720" cy="424732"/>
          </a:xfrm>
          <a:noFill/>
        </p:spPr>
        <p:txBody>
          <a:bodyPr wrap="square" lIns="91440" rIns="91440" rtlCol="0">
            <a:noAutofit/>
          </a:bodyPr>
          <a:lstStyle>
            <a:lvl1pPr marL="0" indent="0">
              <a:buNone/>
              <a:defRPr sz="2400" b="1">
                <a:solidFill>
                  <a:schemeClr val="accent5"/>
                </a:solidFill>
              </a:defRPr>
            </a:lvl1pPr>
          </a:lstStyle>
          <a:p>
            <a:pPr lvl="0" rtl="0"/>
            <a:r>
              <a:rPr lang="ru-RU" noProof="0"/>
              <a:t>ДОБАВИТЬ ДОПОЛНИТЕЛЬНЫЙ ТЕКСТ </a:t>
            </a:r>
          </a:p>
        </p:txBody>
      </p:sp>
      <p:sp>
        <p:nvSpPr>
          <p:cNvPr id="22" name="Рисунок 7">
            <a:extLst>
              <a:ext uri="{FF2B5EF4-FFF2-40B4-BE49-F238E27FC236}">
                <a16:creationId xmlns:a16="http://schemas.microsoft.com/office/drawing/2014/main" id="{F79C998E-1F82-4AC1-AD39-82F45A05CE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548944" y="4517480"/>
            <a:ext cx="711197" cy="723544"/>
          </a:xfrm>
        </p:spPr>
        <p:txBody>
          <a:bodyPr rtlCol="0" anchor="ctr"/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Значок</a:t>
            </a:r>
          </a:p>
        </p:txBody>
      </p:sp>
      <p:sp>
        <p:nvSpPr>
          <p:cNvPr id="16" name="Номер слайда 5">
            <a:extLst>
              <a:ext uri="{FF2B5EF4-FFF2-40B4-BE49-F238E27FC236}">
                <a16:creationId xmlns:a16="http://schemas.microsoft.com/office/drawing/2014/main" id="{E0693782-2388-4647-A185-3753739701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 b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fld id="{4FAB73BC-B049-4115-A692-8D63A059BF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42714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, значок, содержимое, 3 стро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Calibri" panose="020F0502020204030204" pitchFamily="34" charset="0"/>
            </a:endParaRPr>
          </a:p>
        </p:txBody>
      </p:sp>
      <p:sp>
        <p:nvSpPr>
          <p:cNvPr id="2" name="Заголовок 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990600"/>
            <a:ext cx="10805160" cy="707886"/>
          </a:xfrm>
        </p:spPr>
        <p:txBody>
          <a:bodyPr lIns="91440" rtlCol="0" anchor="t">
            <a:normAutofit/>
          </a:bodyPr>
          <a:lstStyle>
            <a:lvl1pPr>
              <a:lnSpc>
                <a:spcPct val="100000"/>
              </a:lnSpc>
              <a:defRPr sz="4000" b="1">
                <a:latin typeface="Calibri" panose="020F0502020204030204" pitchFamily="34" charset="0"/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35FB90DC-1879-4B22-883B-7444D1A858EC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5562600" y="2423061"/>
            <a:ext cx="5901458" cy="1005939"/>
          </a:xfrm>
        </p:spPr>
        <p:txBody>
          <a:bodyPr lIns="91440" rIns="91440" rtlCol="0"/>
          <a:lstStyle>
            <a:lvl1pPr>
              <a:defRPr/>
            </a:lvl1pPr>
          </a:lstStyle>
          <a:p>
            <a:pPr lvl="0" rtl="0"/>
            <a:r>
              <a:rPr lang="ru-RU" noProof="0"/>
              <a:t>Текст описания </a:t>
            </a:r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id="{4D8DAD49-E192-4934-8CF1-25E9CA66F7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524000" y="2712340"/>
            <a:ext cx="3810000" cy="427380"/>
          </a:xfrm>
          <a:noFill/>
        </p:spPr>
        <p:txBody>
          <a:bodyPr wrap="square" lIns="91440" rIns="91440" rtlCol="0" anchor="ctr">
            <a:spAutoFit/>
          </a:bodyPr>
          <a:lstStyle>
            <a:lvl1pPr marL="0" indent="0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pPr lvl="0" rtl="0"/>
            <a:r>
              <a:rPr lang="ru-RU" noProof="0" dirty="0"/>
              <a:t>ДОБАВИТЬ ДОПОЛНИТЕЛЬНЫЙ ТЕКСТ </a:t>
            </a:r>
          </a:p>
        </p:txBody>
      </p:sp>
      <p:sp>
        <p:nvSpPr>
          <p:cNvPr id="14" name="Рисунок 7">
            <a:extLst>
              <a:ext uri="{FF2B5EF4-FFF2-40B4-BE49-F238E27FC236}">
                <a16:creationId xmlns:a16="http://schemas.microsoft.com/office/drawing/2014/main" id="{37CF37DF-A8A3-42D8-BAFE-0F56DCEC76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548944" y="2564258"/>
            <a:ext cx="711197" cy="723544"/>
          </a:xfrm>
        </p:spPr>
        <p:txBody>
          <a:bodyPr rtlCol="0" anchor="ctr"/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Значок</a:t>
            </a:r>
          </a:p>
        </p:txBody>
      </p:sp>
      <p:sp>
        <p:nvSpPr>
          <p:cNvPr id="20" name="Объект 6">
            <a:extLst>
              <a:ext uri="{FF2B5EF4-FFF2-40B4-BE49-F238E27FC236}">
                <a16:creationId xmlns:a16="http://schemas.microsoft.com/office/drawing/2014/main" id="{36B305EA-E44E-48DA-922F-20D8D3496709}"/>
              </a:ext>
            </a:extLst>
          </p:cNvPr>
          <p:cNvSpPr>
            <a:spLocks noGrp="1"/>
          </p:cNvSpPr>
          <p:nvPr>
            <p:ph sz="quarter" idx="22" hasCustomPrompt="1"/>
          </p:nvPr>
        </p:nvSpPr>
        <p:spPr>
          <a:xfrm>
            <a:off x="5562600" y="3556396"/>
            <a:ext cx="5901458" cy="1005939"/>
          </a:xfrm>
        </p:spPr>
        <p:txBody>
          <a:bodyPr lIns="91440" rIns="91440" rtlCol="0"/>
          <a:lstStyle>
            <a:lvl1pPr>
              <a:defRPr/>
            </a:lvl1pPr>
          </a:lstStyle>
          <a:p>
            <a:pPr lvl="0" rtl="0"/>
            <a:r>
              <a:rPr lang="ru-RU" noProof="0"/>
              <a:t>Текст описания </a:t>
            </a:r>
          </a:p>
        </p:txBody>
      </p:sp>
      <p:sp>
        <p:nvSpPr>
          <p:cNvPr id="21" name="Текст 7">
            <a:extLst>
              <a:ext uri="{FF2B5EF4-FFF2-40B4-BE49-F238E27FC236}">
                <a16:creationId xmlns:a16="http://schemas.microsoft.com/office/drawing/2014/main" id="{038D7323-C655-4E9F-A5C0-AE44AF90708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524000" y="3845675"/>
            <a:ext cx="3810000" cy="427380"/>
          </a:xfrm>
          <a:noFill/>
        </p:spPr>
        <p:txBody>
          <a:bodyPr wrap="square" lIns="91440" rIns="91440" rtlCol="0" anchor="ctr">
            <a:spAutoFit/>
          </a:bodyPr>
          <a:lstStyle>
            <a:lvl1pPr marL="0" indent="0">
              <a:buNone/>
              <a:defRPr sz="2400" b="1">
                <a:solidFill>
                  <a:schemeClr val="accent5"/>
                </a:solidFill>
              </a:defRPr>
            </a:lvl1pPr>
          </a:lstStyle>
          <a:p>
            <a:pPr lvl="0" rtl="0"/>
            <a:r>
              <a:rPr lang="ru-RU" noProof="0"/>
              <a:t>ДОБАВИТЬ ДОПОЛНИТЕЛЬНЫЙ ТЕКСТ </a:t>
            </a:r>
          </a:p>
        </p:txBody>
      </p:sp>
      <p:sp>
        <p:nvSpPr>
          <p:cNvPr id="22" name="Рисунок 7">
            <a:extLst>
              <a:ext uri="{FF2B5EF4-FFF2-40B4-BE49-F238E27FC236}">
                <a16:creationId xmlns:a16="http://schemas.microsoft.com/office/drawing/2014/main" id="{F79C998E-1F82-4AC1-AD39-82F45A05CE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548944" y="3697593"/>
            <a:ext cx="711197" cy="723544"/>
          </a:xfrm>
        </p:spPr>
        <p:txBody>
          <a:bodyPr rtlCol="0" anchor="ctr"/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Значок</a:t>
            </a:r>
          </a:p>
        </p:txBody>
      </p:sp>
      <p:sp>
        <p:nvSpPr>
          <p:cNvPr id="16" name="Номер слайда 5">
            <a:extLst>
              <a:ext uri="{FF2B5EF4-FFF2-40B4-BE49-F238E27FC236}">
                <a16:creationId xmlns:a16="http://schemas.microsoft.com/office/drawing/2014/main" id="{E0693782-2388-4647-A185-3753739701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 b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fld id="{4FAB73BC-B049-4115-A692-8D63A059BFB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3" name="Объект 6">
            <a:extLst>
              <a:ext uri="{FF2B5EF4-FFF2-40B4-BE49-F238E27FC236}">
                <a16:creationId xmlns:a16="http://schemas.microsoft.com/office/drawing/2014/main" id="{3FD6DDB9-4D92-43F8-B746-ABBAB109CA1E}"/>
              </a:ext>
            </a:extLst>
          </p:cNvPr>
          <p:cNvSpPr>
            <a:spLocks noGrp="1"/>
          </p:cNvSpPr>
          <p:nvPr>
            <p:ph sz="quarter" idx="25" hasCustomPrompt="1"/>
          </p:nvPr>
        </p:nvSpPr>
        <p:spPr>
          <a:xfrm>
            <a:off x="5562600" y="4689732"/>
            <a:ext cx="5901458" cy="1005939"/>
          </a:xfrm>
        </p:spPr>
        <p:txBody>
          <a:bodyPr lIns="91440" rIns="91440" rtlCol="0"/>
          <a:lstStyle>
            <a:lvl1pPr>
              <a:defRPr/>
            </a:lvl1pPr>
          </a:lstStyle>
          <a:p>
            <a:pPr lvl="0" rtl="0"/>
            <a:r>
              <a:rPr lang="ru-RU" noProof="0"/>
              <a:t>Текст описания </a:t>
            </a:r>
          </a:p>
        </p:txBody>
      </p:sp>
      <p:sp>
        <p:nvSpPr>
          <p:cNvPr id="17" name="Текст 7">
            <a:extLst>
              <a:ext uri="{FF2B5EF4-FFF2-40B4-BE49-F238E27FC236}">
                <a16:creationId xmlns:a16="http://schemas.microsoft.com/office/drawing/2014/main" id="{13E2F95F-BD26-4AA8-941E-3993C9F1DBBC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524000" y="4979011"/>
            <a:ext cx="3810000" cy="427380"/>
          </a:xfrm>
          <a:noFill/>
        </p:spPr>
        <p:txBody>
          <a:bodyPr wrap="square" lIns="91440" rIns="91440" rtlCol="0" anchor="ctr">
            <a:spAutoFit/>
          </a:bodyPr>
          <a:lstStyle>
            <a:lvl1pPr marL="0" indent="0">
              <a:buNone/>
              <a:defRPr sz="2400" b="1">
                <a:solidFill>
                  <a:schemeClr val="accent6"/>
                </a:solidFill>
              </a:defRPr>
            </a:lvl1pPr>
          </a:lstStyle>
          <a:p>
            <a:pPr lvl="0" rtl="0"/>
            <a:r>
              <a:rPr lang="ru-RU" noProof="0"/>
              <a:t>ДОБАВИТЬ ДОПОЛНИТЕЛЬНЫЙ ТЕКСТ </a:t>
            </a:r>
          </a:p>
        </p:txBody>
      </p:sp>
      <p:sp>
        <p:nvSpPr>
          <p:cNvPr id="19" name="Рисунок 7">
            <a:extLst>
              <a:ext uri="{FF2B5EF4-FFF2-40B4-BE49-F238E27FC236}">
                <a16:creationId xmlns:a16="http://schemas.microsoft.com/office/drawing/2014/main" id="{68F52DD2-B3F0-4652-8C7B-96406F99FC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27" hasCustomPrompt="1"/>
          </p:nvPr>
        </p:nvSpPr>
        <p:spPr>
          <a:xfrm>
            <a:off x="548944" y="4830929"/>
            <a:ext cx="711197" cy="723544"/>
          </a:xfrm>
        </p:spPr>
        <p:txBody>
          <a:bodyPr rtlCol="0" anchor="ctr"/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Значок</a:t>
            </a:r>
          </a:p>
        </p:txBody>
      </p:sp>
    </p:spTree>
    <p:extLst>
      <p:ext uri="{BB962C8B-B14F-4D97-AF65-F5344CB8AC3E}">
        <p14:creationId xmlns:p14="http://schemas.microsoft.com/office/powerpoint/2010/main" val="143337671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Боковой участок заголовка, значок, содержимое, 3 стро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Полилиния: Фигура 33">
            <a:extLst>
              <a:ext uri="{FF2B5EF4-FFF2-40B4-BE49-F238E27FC236}">
                <a16:creationId xmlns:a16="http://schemas.microsoft.com/office/drawing/2014/main" id="{724AA86D-A811-42CE-8C83-8053DFC667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1" y="0"/>
            <a:ext cx="8329286" cy="6858000"/>
          </a:xfrm>
          <a:custGeom>
            <a:avLst/>
            <a:gdLst>
              <a:gd name="connsiteX0" fmla="*/ 0 w 8329286"/>
              <a:gd name="connsiteY0" fmla="*/ 0 h 6858000"/>
              <a:gd name="connsiteX1" fmla="*/ 8329286 w 8329286"/>
              <a:gd name="connsiteY1" fmla="*/ 0 h 6858000"/>
              <a:gd name="connsiteX2" fmla="*/ 8329286 w 8329286"/>
              <a:gd name="connsiteY2" fmla="*/ 68183 h 6858000"/>
              <a:gd name="connsiteX3" fmla="*/ 3175958 w 8329286"/>
              <a:gd name="connsiteY3" fmla="*/ 6858000 h 6858000"/>
              <a:gd name="connsiteX4" fmla="*/ 0 w 8329286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329286" h="6858000">
                <a:moveTo>
                  <a:pt x="0" y="0"/>
                </a:moveTo>
                <a:lnTo>
                  <a:pt x="8329286" y="0"/>
                </a:lnTo>
                <a:lnTo>
                  <a:pt x="8329286" y="68183"/>
                </a:lnTo>
                <a:lnTo>
                  <a:pt x="3175958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Calibri" panose="020F0502020204030204" pitchFamily="34" charset="0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Calibri" panose="020F0502020204030204" pitchFamily="34" charset="0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990600"/>
            <a:ext cx="10805160" cy="707886"/>
          </a:xfrm>
        </p:spPr>
        <p:txBody>
          <a:bodyPr lIns="91440" rtlCol="0" anchor="t">
            <a:normAutofit/>
          </a:bodyPr>
          <a:lstStyle>
            <a:lvl1pPr>
              <a:lnSpc>
                <a:spcPct val="100000"/>
              </a:lnSpc>
              <a:defRPr sz="4000" b="1">
                <a:latin typeface="Calibri" panose="020F0502020204030204" pitchFamily="34" charset="0"/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35FB90DC-1879-4B22-883B-7444D1A858EC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7151214" y="2035302"/>
            <a:ext cx="4312844" cy="914490"/>
          </a:xfrm>
        </p:spPr>
        <p:txBody>
          <a:bodyPr lIns="91440" rIns="91440" rtlCol="0" anchor="ctr">
            <a:noAutofit/>
          </a:bodyPr>
          <a:lstStyle>
            <a:lvl1pPr marL="0" indent="0">
              <a:buNone/>
              <a:defRPr sz="1400"/>
            </a:lvl1pPr>
          </a:lstStyle>
          <a:p>
            <a:pPr lvl="0" rtl="0"/>
            <a:r>
              <a:rPr lang="ru-RU" noProof="0"/>
              <a:t>Текст описания </a:t>
            </a:r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id="{4D8DAD49-E192-4934-8CF1-25E9CA66F7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24840" y="2280181"/>
            <a:ext cx="4937760" cy="424732"/>
          </a:xfrm>
          <a:noFill/>
        </p:spPr>
        <p:txBody>
          <a:bodyPr wrap="square" lIns="91440" rIns="91440" rtlCol="0" anchor="ctr">
            <a:noAutofit/>
          </a:bodyPr>
          <a:lstStyle>
            <a:lvl1pPr marL="0" indent="0" algn="r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 lvl="0" rtl="0"/>
            <a:r>
              <a:rPr lang="ru-RU" noProof="0"/>
              <a:t>ДОБАВЬТЕ ТЕКСТ </a:t>
            </a:r>
          </a:p>
        </p:txBody>
      </p:sp>
      <p:sp>
        <p:nvSpPr>
          <p:cNvPr id="14" name="Рисунок 7">
            <a:extLst>
              <a:ext uri="{FF2B5EF4-FFF2-40B4-BE49-F238E27FC236}">
                <a16:creationId xmlns:a16="http://schemas.microsoft.com/office/drawing/2014/main" id="{37CF37DF-A8A3-42D8-BAFE-0F56DCEC76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5756426" y="1935993"/>
            <a:ext cx="1094116" cy="1113108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Значок</a:t>
            </a:r>
          </a:p>
        </p:txBody>
      </p:sp>
      <p:sp>
        <p:nvSpPr>
          <p:cNvPr id="20" name="Объект 6">
            <a:extLst>
              <a:ext uri="{FF2B5EF4-FFF2-40B4-BE49-F238E27FC236}">
                <a16:creationId xmlns:a16="http://schemas.microsoft.com/office/drawing/2014/main" id="{36B305EA-E44E-48DA-922F-20D8D3496709}"/>
              </a:ext>
            </a:extLst>
          </p:cNvPr>
          <p:cNvSpPr>
            <a:spLocks noGrp="1"/>
          </p:cNvSpPr>
          <p:nvPr>
            <p:ph sz="quarter" idx="22" hasCustomPrompt="1"/>
          </p:nvPr>
        </p:nvSpPr>
        <p:spPr>
          <a:xfrm>
            <a:off x="6071132" y="3576256"/>
            <a:ext cx="5392925" cy="914490"/>
          </a:xfrm>
        </p:spPr>
        <p:txBody>
          <a:bodyPr lIns="91440" rIns="91440" rtlCol="0" anchor="ctr">
            <a:noAutofit/>
          </a:bodyPr>
          <a:lstStyle>
            <a:lvl1pPr marL="0" indent="0">
              <a:buNone/>
              <a:defRPr sz="1400"/>
            </a:lvl1pPr>
          </a:lstStyle>
          <a:p>
            <a:pPr lvl="0" rtl="0"/>
            <a:r>
              <a:rPr lang="ru-RU" noProof="0"/>
              <a:t>Текст описания </a:t>
            </a:r>
          </a:p>
        </p:txBody>
      </p:sp>
      <p:sp>
        <p:nvSpPr>
          <p:cNvPr id="21" name="Текст 7">
            <a:extLst>
              <a:ext uri="{FF2B5EF4-FFF2-40B4-BE49-F238E27FC236}">
                <a16:creationId xmlns:a16="http://schemas.microsoft.com/office/drawing/2014/main" id="{038D7323-C655-4E9F-A5C0-AE44AF90708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548640" y="3846999"/>
            <a:ext cx="4023360" cy="424732"/>
          </a:xfrm>
          <a:noFill/>
        </p:spPr>
        <p:txBody>
          <a:bodyPr wrap="square" lIns="91440" rIns="91440" rtlCol="0" anchor="ctr">
            <a:noAutofit/>
          </a:bodyPr>
          <a:lstStyle>
            <a:lvl1pPr marL="0" indent="0" algn="r">
              <a:buNone/>
              <a:defRPr sz="2000" b="1">
                <a:solidFill>
                  <a:schemeClr val="accent5"/>
                </a:solidFill>
              </a:defRPr>
            </a:lvl1pPr>
          </a:lstStyle>
          <a:p>
            <a:pPr lvl="0" rtl="0"/>
            <a:r>
              <a:rPr lang="ru-RU" noProof="0"/>
              <a:t>ДОБАВЬТЕ ТЕКСТ </a:t>
            </a:r>
          </a:p>
        </p:txBody>
      </p:sp>
      <p:sp>
        <p:nvSpPr>
          <p:cNvPr id="22" name="Рисунок 7">
            <a:extLst>
              <a:ext uri="{FF2B5EF4-FFF2-40B4-BE49-F238E27FC236}">
                <a16:creationId xmlns:a16="http://schemas.microsoft.com/office/drawing/2014/main" id="{F79C998E-1F82-4AC1-AD39-82F45A05CE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4774508" y="3502811"/>
            <a:ext cx="1094116" cy="1113108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Значок</a:t>
            </a:r>
          </a:p>
        </p:txBody>
      </p:sp>
      <p:sp>
        <p:nvSpPr>
          <p:cNvPr id="16" name="Номер слайда 5">
            <a:extLst>
              <a:ext uri="{FF2B5EF4-FFF2-40B4-BE49-F238E27FC236}">
                <a16:creationId xmlns:a16="http://schemas.microsoft.com/office/drawing/2014/main" id="{E0693782-2388-4647-A185-3753739701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 b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fld id="{4FAB73BC-B049-4115-A692-8D63A059BFB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3" name="Объект 6">
            <a:extLst>
              <a:ext uri="{FF2B5EF4-FFF2-40B4-BE49-F238E27FC236}">
                <a16:creationId xmlns:a16="http://schemas.microsoft.com/office/drawing/2014/main" id="{3FD6DDB9-4D92-43F8-B746-ABBAB109CA1E}"/>
              </a:ext>
            </a:extLst>
          </p:cNvPr>
          <p:cNvSpPr>
            <a:spLocks noGrp="1"/>
          </p:cNvSpPr>
          <p:nvPr>
            <p:ph sz="quarter" idx="25" hasCustomPrompt="1"/>
          </p:nvPr>
        </p:nvSpPr>
        <p:spPr>
          <a:xfrm>
            <a:off x="4949699" y="5117210"/>
            <a:ext cx="6514359" cy="914490"/>
          </a:xfrm>
        </p:spPr>
        <p:txBody>
          <a:bodyPr lIns="91440" rIns="91440" rtlCol="0" anchor="ctr">
            <a:noAutofit/>
          </a:bodyPr>
          <a:lstStyle>
            <a:lvl1pPr marL="0" indent="0">
              <a:buNone/>
              <a:defRPr sz="1400"/>
            </a:lvl1pPr>
          </a:lstStyle>
          <a:p>
            <a:pPr lvl="0" rtl="0"/>
            <a:r>
              <a:rPr lang="ru-RU" noProof="0"/>
              <a:t>Текст описания </a:t>
            </a:r>
          </a:p>
        </p:txBody>
      </p:sp>
      <p:sp>
        <p:nvSpPr>
          <p:cNvPr id="17" name="Текст 7">
            <a:extLst>
              <a:ext uri="{FF2B5EF4-FFF2-40B4-BE49-F238E27FC236}">
                <a16:creationId xmlns:a16="http://schemas.microsoft.com/office/drawing/2014/main" id="{13E2F95F-BD26-4AA8-941E-3993C9F1DBBC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548641" y="5362089"/>
            <a:ext cx="2956560" cy="424732"/>
          </a:xfrm>
          <a:noFill/>
        </p:spPr>
        <p:txBody>
          <a:bodyPr wrap="square" lIns="91440" rIns="91440" rtlCol="0" anchor="ctr">
            <a:noAutofit/>
          </a:bodyPr>
          <a:lstStyle>
            <a:lvl1pPr marL="0" indent="0" algn="r">
              <a:buNone/>
              <a:defRPr sz="2000" b="1">
                <a:solidFill>
                  <a:schemeClr val="accent6"/>
                </a:solidFill>
              </a:defRPr>
            </a:lvl1pPr>
          </a:lstStyle>
          <a:p>
            <a:pPr lvl="0" rtl="0"/>
            <a:r>
              <a:rPr lang="ru-RU" noProof="0"/>
              <a:t>ДОБАВЬТЕ ТЕКСТ </a:t>
            </a:r>
          </a:p>
        </p:txBody>
      </p:sp>
      <p:sp>
        <p:nvSpPr>
          <p:cNvPr id="19" name="Рисунок 7">
            <a:extLst>
              <a:ext uri="{FF2B5EF4-FFF2-40B4-BE49-F238E27FC236}">
                <a16:creationId xmlns:a16="http://schemas.microsoft.com/office/drawing/2014/main" id="{68F52DD2-B3F0-4652-8C7B-96406F99FC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27" hasCustomPrompt="1"/>
          </p:nvPr>
        </p:nvSpPr>
        <p:spPr>
          <a:xfrm>
            <a:off x="3680392" y="5017901"/>
            <a:ext cx="1094116" cy="1113108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Значок</a:t>
            </a:r>
          </a:p>
        </p:txBody>
      </p:sp>
      <p:sp>
        <p:nvSpPr>
          <p:cNvPr id="35" name="Полилиния: Фигура 34">
            <a:extLst>
              <a:ext uri="{FF2B5EF4-FFF2-40B4-BE49-F238E27FC236}">
                <a16:creationId xmlns:a16="http://schemas.microsoft.com/office/drawing/2014/main" id="{79F57DF2-7AB9-4D3A-AADE-E93D5621B0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8329286" cy="457200"/>
          </a:xfrm>
          <a:custGeom>
            <a:avLst/>
            <a:gdLst>
              <a:gd name="connsiteX0" fmla="*/ 0 w 8329286"/>
              <a:gd name="connsiteY0" fmla="*/ 0 h 457200"/>
              <a:gd name="connsiteX1" fmla="*/ 8329286 w 8329286"/>
              <a:gd name="connsiteY1" fmla="*/ 0 h 457200"/>
              <a:gd name="connsiteX2" fmla="*/ 7982281 w 8329286"/>
              <a:gd name="connsiteY2" fmla="*/ 457200 h 457200"/>
              <a:gd name="connsiteX3" fmla="*/ 0 w 8329286"/>
              <a:gd name="connsiteY3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9286" h="457200">
                <a:moveTo>
                  <a:pt x="0" y="0"/>
                </a:moveTo>
                <a:lnTo>
                  <a:pt x="8329286" y="0"/>
                </a:lnTo>
                <a:lnTo>
                  <a:pt x="7982281" y="457200"/>
                </a:lnTo>
                <a:lnTo>
                  <a:pt x="0" y="457200"/>
                </a:lnTo>
                <a:close/>
              </a:path>
            </a:pathLst>
          </a:cu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77507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Боковой участок заголовка, 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Полилиния: Фигура 33">
            <a:extLst>
              <a:ext uri="{FF2B5EF4-FFF2-40B4-BE49-F238E27FC236}">
                <a16:creationId xmlns:a16="http://schemas.microsoft.com/office/drawing/2014/main" id="{724AA86D-A811-42CE-8C83-8053DFC667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1" y="0"/>
            <a:ext cx="8329286" cy="6858000"/>
          </a:xfrm>
          <a:custGeom>
            <a:avLst/>
            <a:gdLst>
              <a:gd name="connsiteX0" fmla="*/ 0 w 8329286"/>
              <a:gd name="connsiteY0" fmla="*/ 0 h 6858000"/>
              <a:gd name="connsiteX1" fmla="*/ 8329286 w 8329286"/>
              <a:gd name="connsiteY1" fmla="*/ 0 h 6858000"/>
              <a:gd name="connsiteX2" fmla="*/ 8329286 w 8329286"/>
              <a:gd name="connsiteY2" fmla="*/ 68183 h 6858000"/>
              <a:gd name="connsiteX3" fmla="*/ 3175958 w 8329286"/>
              <a:gd name="connsiteY3" fmla="*/ 6858000 h 6858000"/>
              <a:gd name="connsiteX4" fmla="*/ 0 w 8329286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329286" h="6858000">
                <a:moveTo>
                  <a:pt x="0" y="0"/>
                </a:moveTo>
                <a:lnTo>
                  <a:pt x="8329286" y="0"/>
                </a:lnTo>
                <a:lnTo>
                  <a:pt x="8329286" y="68183"/>
                </a:lnTo>
                <a:lnTo>
                  <a:pt x="3175958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Calibri" panose="020F0502020204030204" pitchFamily="34" charset="0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Calibri" panose="020F0502020204030204" pitchFamily="34" charset="0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990600"/>
            <a:ext cx="10805160" cy="707886"/>
          </a:xfrm>
        </p:spPr>
        <p:txBody>
          <a:bodyPr lIns="91440" rtlCol="0" anchor="t">
            <a:normAutofit/>
          </a:bodyPr>
          <a:lstStyle>
            <a:lvl1pPr>
              <a:lnSpc>
                <a:spcPct val="100000"/>
              </a:lnSpc>
              <a:defRPr sz="4000" b="1">
                <a:latin typeface="Calibri" panose="020F0502020204030204" pitchFamily="34" charset="0"/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16" name="Номер слайда 5">
            <a:extLst>
              <a:ext uri="{FF2B5EF4-FFF2-40B4-BE49-F238E27FC236}">
                <a16:creationId xmlns:a16="http://schemas.microsoft.com/office/drawing/2014/main" id="{E0693782-2388-4647-A185-3753739701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 b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fld id="{4FAB73BC-B049-4115-A692-8D63A059BFB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олилиния: Фигура 14">
            <a:extLst>
              <a:ext uri="{FF2B5EF4-FFF2-40B4-BE49-F238E27FC236}">
                <a16:creationId xmlns:a16="http://schemas.microsoft.com/office/drawing/2014/main" id="{89314C5F-7D40-40CF-8951-9660A5ACE1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8329286" cy="457200"/>
          </a:xfrm>
          <a:custGeom>
            <a:avLst/>
            <a:gdLst>
              <a:gd name="connsiteX0" fmla="*/ 0 w 8329286"/>
              <a:gd name="connsiteY0" fmla="*/ 0 h 457200"/>
              <a:gd name="connsiteX1" fmla="*/ 8329286 w 8329286"/>
              <a:gd name="connsiteY1" fmla="*/ 0 h 457200"/>
              <a:gd name="connsiteX2" fmla="*/ 7982281 w 8329286"/>
              <a:gd name="connsiteY2" fmla="*/ 457200 h 457200"/>
              <a:gd name="connsiteX3" fmla="*/ 0 w 8329286"/>
              <a:gd name="connsiteY3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9286" h="457200">
                <a:moveTo>
                  <a:pt x="0" y="0"/>
                </a:moveTo>
                <a:lnTo>
                  <a:pt x="8329286" y="0"/>
                </a:lnTo>
                <a:lnTo>
                  <a:pt x="7982281" y="457200"/>
                </a:lnTo>
                <a:lnTo>
                  <a:pt x="0" y="457200"/>
                </a:lnTo>
                <a:close/>
              </a:path>
            </a:pathLst>
          </a:cu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Calibri" panose="020F0502020204030204" pitchFamily="34" charset="0"/>
            </a:endParaRPr>
          </a:p>
        </p:txBody>
      </p:sp>
      <p:cxnSp>
        <p:nvCxnSpPr>
          <p:cNvPr id="18" name="Прямая соединительная линия 17">
            <a:extLst>
              <a:ext uri="{FF2B5EF4-FFF2-40B4-BE49-F238E27FC236}">
                <a16:creationId xmlns:a16="http://schemas.microsoft.com/office/drawing/2014/main" id="{6B4884FC-8C22-42B9-9E84-2B12AC7336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2018097" y="5181600"/>
            <a:ext cx="688207" cy="0"/>
          </a:xfrm>
          <a:prstGeom prst="line">
            <a:avLst/>
          </a:prstGeom>
          <a:ln w="57150" cap="rnd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>
            <a:extLst>
              <a:ext uri="{FF2B5EF4-FFF2-40B4-BE49-F238E27FC236}">
                <a16:creationId xmlns:a16="http://schemas.microsoft.com/office/drawing/2014/main" id="{C6B9C406-BFD3-481F-9B48-3DCA3A3301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5751896" y="5181600"/>
            <a:ext cx="688207" cy="0"/>
          </a:xfrm>
          <a:prstGeom prst="line">
            <a:avLst/>
          </a:prstGeom>
          <a:ln w="57150" cap="rnd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>
            <a:extLst>
              <a:ext uri="{FF2B5EF4-FFF2-40B4-BE49-F238E27FC236}">
                <a16:creationId xmlns:a16="http://schemas.microsoft.com/office/drawing/2014/main" id="{4AF3D50D-B3D8-4A41-84D8-4BE250D1BD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9485696" y="5181600"/>
            <a:ext cx="688207" cy="0"/>
          </a:xfrm>
          <a:prstGeom prst="line">
            <a:avLst/>
          </a:prstGeom>
          <a:ln w="57150" cap="rnd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Рисунок 8">
            <a:extLst>
              <a:ext uri="{FF2B5EF4-FFF2-40B4-BE49-F238E27FC236}">
                <a16:creationId xmlns:a16="http://schemas.microsoft.com/office/drawing/2014/main" id="{D7401DA1-CBDE-40D5-856F-25C28280FC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533401" y="2057401"/>
            <a:ext cx="3657599" cy="2762808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 1</a:t>
            </a:r>
          </a:p>
        </p:txBody>
      </p:sp>
      <p:sp>
        <p:nvSpPr>
          <p:cNvPr id="30" name="Рисунок 8">
            <a:extLst>
              <a:ext uri="{FF2B5EF4-FFF2-40B4-BE49-F238E27FC236}">
                <a16:creationId xmlns:a16="http://schemas.microsoft.com/office/drawing/2014/main" id="{6321F101-EC7B-4128-A7FA-373AC507D3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4267200" y="2057401"/>
            <a:ext cx="3657599" cy="2762808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 2</a:t>
            </a:r>
          </a:p>
        </p:txBody>
      </p:sp>
      <p:sp>
        <p:nvSpPr>
          <p:cNvPr id="31" name="Рисунок 8">
            <a:extLst>
              <a:ext uri="{FF2B5EF4-FFF2-40B4-BE49-F238E27FC236}">
                <a16:creationId xmlns:a16="http://schemas.microsoft.com/office/drawing/2014/main" id="{229667AF-39CB-43E6-8D30-A2DDF8365C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8001000" y="2057401"/>
            <a:ext cx="3657599" cy="2762808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 3</a:t>
            </a:r>
          </a:p>
        </p:txBody>
      </p:sp>
      <p:sp>
        <p:nvSpPr>
          <p:cNvPr id="32" name="Текст 7">
            <a:extLst>
              <a:ext uri="{FF2B5EF4-FFF2-40B4-BE49-F238E27FC236}">
                <a16:creationId xmlns:a16="http://schemas.microsoft.com/office/drawing/2014/main" id="{125C62A5-1A39-471E-B819-35EB9F8B0CEE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48640" y="5542992"/>
            <a:ext cx="3642359" cy="424732"/>
          </a:xfrm>
          <a:noFill/>
        </p:spPr>
        <p:txBody>
          <a:bodyPr wrap="square" lIns="91440" rIns="91440" rtlCol="0" anchor="t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 lvl="0" rtl="0"/>
            <a:r>
              <a:rPr lang="ru-RU" noProof="0" dirty="0"/>
              <a:t>ДОБАВЬТЕ ТЕКСТ </a:t>
            </a:r>
          </a:p>
        </p:txBody>
      </p:sp>
      <p:sp>
        <p:nvSpPr>
          <p:cNvPr id="33" name="Текст 7">
            <a:extLst>
              <a:ext uri="{FF2B5EF4-FFF2-40B4-BE49-F238E27FC236}">
                <a16:creationId xmlns:a16="http://schemas.microsoft.com/office/drawing/2014/main" id="{EB4CA538-2AD9-458A-B582-2FBFEAF60CF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267200" y="5542992"/>
            <a:ext cx="3642359" cy="424732"/>
          </a:xfrm>
          <a:noFill/>
        </p:spPr>
        <p:txBody>
          <a:bodyPr wrap="square" lIns="91440" rIns="91440" rtlCol="0" anchor="t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 lvl="0" rtl="0"/>
            <a:r>
              <a:rPr lang="ru-RU" noProof="0"/>
              <a:t>ДОБАВЬТЕ ТЕКСТ </a:t>
            </a:r>
          </a:p>
        </p:txBody>
      </p:sp>
      <p:sp>
        <p:nvSpPr>
          <p:cNvPr id="35" name="Текст 7">
            <a:extLst>
              <a:ext uri="{FF2B5EF4-FFF2-40B4-BE49-F238E27FC236}">
                <a16:creationId xmlns:a16="http://schemas.microsoft.com/office/drawing/2014/main" id="{857C263B-EA99-4350-84C0-08B9746AEC05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001000" y="5542992"/>
            <a:ext cx="3642359" cy="424732"/>
          </a:xfrm>
          <a:noFill/>
        </p:spPr>
        <p:txBody>
          <a:bodyPr wrap="square" lIns="91440" rIns="91440" rtlCol="0" anchor="t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 lvl="0" rtl="0"/>
            <a:r>
              <a:rPr lang="ru-RU" noProof="0"/>
              <a:t>ДОБАВЬТЕ ТЕКСТ </a:t>
            </a:r>
          </a:p>
        </p:txBody>
      </p:sp>
    </p:spTree>
    <p:extLst>
      <p:ext uri="{BB962C8B-B14F-4D97-AF65-F5344CB8AC3E}">
        <p14:creationId xmlns:p14="http://schemas.microsoft.com/office/powerpoint/2010/main" val="336447184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лайд групп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Полилиния: Фигура 33">
            <a:extLst>
              <a:ext uri="{FF2B5EF4-FFF2-40B4-BE49-F238E27FC236}">
                <a16:creationId xmlns:a16="http://schemas.microsoft.com/office/drawing/2014/main" id="{724AA86D-A811-42CE-8C83-8053DFC667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1" y="0"/>
            <a:ext cx="8329286" cy="6858000"/>
          </a:xfrm>
          <a:custGeom>
            <a:avLst/>
            <a:gdLst>
              <a:gd name="connsiteX0" fmla="*/ 0 w 8329286"/>
              <a:gd name="connsiteY0" fmla="*/ 0 h 6858000"/>
              <a:gd name="connsiteX1" fmla="*/ 8329286 w 8329286"/>
              <a:gd name="connsiteY1" fmla="*/ 0 h 6858000"/>
              <a:gd name="connsiteX2" fmla="*/ 8329286 w 8329286"/>
              <a:gd name="connsiteY2" fmla="*/ 68183 h 6858000"/>
              <a:gd name="connsiteX3" fmla="*/ 3175958 w 8329286"/>
              <a:gd name="connsiteY3" fmla="*/ 6858000 h 6858000"/>
              <a:gd name="connsiteX4" fmla="*/ 0 w 8329286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329286" h="6858000">
                <a:moveTo>
                  <a:pt x="0" y="0"/>
                </a:moveTo>
                <a:lnTo>
                  <a:pt x="8329286" y="0"/>
                </a:lnTo>
                <a:lnTo>
                  <a:pt x="8329286" y="68183"/>
                </a:lnTo>
                <a:lnTo>
                  <a:pt x="3175958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Calibri" panose="020F0502020204030204" pitchFamily="34" charset="0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Calibri" panose="020F0502020204030204" pitchFamily="34" charset="0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990600"/>
            <a:ext cx="10805160" cy="707886"/>
          </a:xfrm>
        </p:spPr>
        <p:txBody>
          <a:bodyPr lIns="91440" rtlCol="0" anchor="t">
            <a:normAutofit/>
          </a:bodyPr>
          <a:lstStyle>
            <a:lvl1pPr>
              <a:lnSpc>
                <a:spcPct val="100000"/>
              </a:lnSpc>
              <a:defRPr sz="4000" b="1">
                <a:latin typeface="Calibri" panose="020F0502020204030204" pitchFamily="34" charset="0"/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16" name="Номер слайда 5">
            <a:extLst>
              <a:ext uri="{FF2B5EF4-FFF2-40B4-BE49-F238E27FC236}">
                <a16:creationId xmlns:a16="http://schemas.microsoft.com/office/drawing/2014/main" id="{E0693782-2388-4647-A185-3753739701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 b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fld id="{4FAB73BC-B049-4115-A692-8D63A059BFB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олилиния: Фигура 14">
            <a:extLst>
              <a:ext uri="{FF2B5EF4-FFF2-40B4-BE49-F238E27FC236}">
                <a16:creationId xmlns:a16="http://schemas.microsoft.com/office/drawing/2014/main" id="{89314C5F-7D40-40CF-8951-9660A5ACE1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8329286" cy="457200"/>
          </a:xfrm>
          <a:custGeom>
            <a:avLst/>
            <a:gdLst>
              <a:gd name="connsiteX0" fmla="*/ 0 w 8329286"/>
              <a:gd name="connsiteY0" fmla="*/ 0 h 457200"/>
              <a:gd name="connsiteX1" fmla="*/ 8329286 w 8329286"/>
              <a:gd name="connsiteY1" fmla="*/ 0 h 457200"/>
              <a:gd name="connsiteX2" fmla="*/ 7982281 w 8329286"/>
              <a:gd name="connsiteY2" fmla="*/ 457200 h 457200"/>
              <a:gd name="connsiteX3" fmla="*/ 0 w 8329286"/>
              <a:gd name="connsiteY3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9286" h="457200">
                <a:moveTo>
                  <a:pt x="0" y="0"/>
                </a:moveTo>
                <a:lnTo>
                  <a:pt x="8329286" y="0"/>
                </a:lnTo>
                <a:lnTo>
                  <a:pt x="7982281" y="457200"/>
                </a:lnTo>
                <a:lnTo>
                  <a:pt x="0" y="457200"/>
                </a:lnTo>
                <a:close/>
              </a:path>
            </a:pathLst>
          </a:cu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Calibri" panose="020F0502020204030204" pitchFamily="34" charset="0"/>
            </a:endParaRPr>
          </a:p>
        </p:txBody>
      </p:sp>
      <p:cxnSp>
        <p:nvCxnSpPr>
          <p:cNvPr id="18" name="Прямая соединительная линия 17">
            <a:extLst>
              <a:ext uri="{FF2B5EF4-FFF2-40B4-BE49-F238E27FC236}">
                <a16:creationId xmlns:a16="http://schemas.microsoft.com/office/drawing/2014/main" id="{6B4884FC-8C22-42B9-9E84-2B12AC7336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1751397" y="5027659"/>
            <a:ext cx="688207" cy="0"/>
          </a:xfrm>
          <a:prstGeom prst="line">
            <a:avLst/>
          </a:prstGeom>
          <a:ln w="57150" cap="rnd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Рисунок 8">
            <a:extLst>
              <a:ext uri="{FF2B5EF4-FFF2-40B4-BE49-F238E27FC236}">
                <a16:creationId xmlns:a16="http://schemas.microsoft.com/office/drawing/2014/main" id="{D7401DA1-CBDE-40D5-856F-25C28280FC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23902" y="2057402"/>
            <a:ext cx="2743197" cy="2743198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32" name="Текст 7">
            <a:extLst>
              <a:ext uri="{FF2B5EF4-FFF2-40B4-BE49-F238E27FC236}">
                <a16:creationId xmlns:a16="http://schemas.microsoft.com/office/drawing/2014/main" id="{125C62A5-1A39-471E-B819-35EB9F8B0CEE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41021" y="5307558"/>
            <a:ext cx="3108959" cy="424732"/>
          </a:xfrm>
          <a:noFill/>
        </p:spPr>
        <p:txBody>
          <a:bodyPr wrap="square" lIns="91440" rIns="91440" rtlCol="0" anchor="t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2000" b="1">
                <a:solidFill>
                  <a:schemeClr val="tx2"/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ДОБАВЬТЕ ТЕКСТ </a:t>
            </a:r>
          </a:p>
        </p:txBody>
      </p:sp>
      <p:sp>
        <p:nvSpPr>
          <p:cNvPr id="17" name="Текст 7">
            <a:extLst>
              <a:ext uri="{FF2B5EF4-FFF2-40B4-BE49-F238E27FC236}">
                <a16:creationId xmlns:a16="http://schemas.microsoft.com/office/drawing/2014/main" id="{2FD9C5C0-2B13-4BD9-BA25-5F692DE9E82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41021" y="5688559"/>
            <a:ext cx="3108959" cy="323629"/>
          </a:xfrm>
          <a:noFill/>
        </p:spPr>
        <p:txBody>
          <a:bodyPr wrap="square" lIns="91440" rIns="91440" rtlCol="0" anchor="t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tx2"/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Описание</a:t>
            </a:r>
          </a:p>
        </p:txBody>
      </p:sp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9971D9F8-CAE6-4680-A029-F96D0F1441FD}"/>
              </a:ext>
            </a:extLst>
          </p:cNvPr>
          <p:cNvCxnSpPr>
            <a:cxnSpLocks/>
          </p:cNvCxnSpPr>
          <p:nvPr userDrawn="1"/>
        </p:nvCxnSpPr>
        <p:spPr>
          <a:xfrm flipH="1">
            <a:off x="3907846" y="2747071"/>
            <a:ext cx="2160050" cy="2836074"/>
          </a:xfrm>
          <a:prstGeom prst="line">
            <a:avLst/>
          </a:prstGeom>
          <a:ln w="254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>
            <a:extLst>
              <a:ext uri="{FF2B5EF4-FFF2-40B4-BE49-F238E27FC236}">
                <a16:creationId xmlns:a16="http://schemas.microsoft.com/office/drawing/2014/main" id="{A31598D0-210A-4FC8-9A7B-BFA0921CF2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5536511" y="3617080"/>
            <a:ext cx="0" cy="1097280"/>
          </a:xfrm>
          <a:prstGeom prst="line">
            <a:avLst/>
          </a:prstGeom>
          <a:ln w="254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Группа 5">
            <a:extLst>
              <a:ext uri="{FF2B5EF4-FFF2-40B4-BE49-F238E27FC236}">
                <a16:creationId xmlns:a16="http://schemas.microsoft.com/office/drawing/2014/main" id="{606439E2-68F5-46DF-9799-ABBEBECFD3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3906013" y="2754546"/>
            <a:ext cx="3254399" cy="2828600"/>
            <a:chOff x="4431264" y="2199060"/>
            <a:chExt cx="3363136" cy="2828600"/>
          </a:xfrm>
        </p:grpSpPr>
        <p:cxnSp>
          <p:nvCxnSpPr>
            <p:cNvPr id="21" name="Прямая соединительная линия 20">
              <a:extLst>
                <a:ext uri="{FF2B5EF4-FFF2-40B4-BE49-F238E27FC236}">
                  <a16:creationId xmlns:a16="http://schemas.microsoft.com/office/drawing/2014/main" id="{E95E9585-55FC-4C03-8122-DED9B077D9F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227429" y="1632088"/>
              <a:ext cx="0" cy="1133943"/>
            </a:xfrm>
            <a:prstGeom prst="line">
              <a:avLst/>
            </a:prstGeom>
            <a:ln w="254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Прямая соединительная линия 21">
              <a:extLst>
                <a:ext uri="{FF2B5EF4-FFF2-40B4-BE49-F238E27FC236}">
                  <a16:creationId xmlns:a16="http://schemas.microsoft.com/office/drawing/2014/main" id="{F2403E01-A7A9-4801-84C2-A2B3D9B7F577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4950988" y="4507936"/>
              <a:ext cx="0" cy="1039447"/>
            </a:xfrm>
            <a:prstGeom prst="line">
              <a:avLst/>
            </a:prstGeom>
            <a:ln w="254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Рисунок 8">
            <a:extLst>
              <a:ext uri="{FF2B5EF4-FFF2-40B4-BE49-F238E27FC236}">
                <a16:creationId xmlns:a16="http://schemas.microsoft.com/office/drawing/2014/main" id="{BDA24073-E1E8-43FF-B135-B2947B9722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 userDrawn="1">
            <p:ph type="pic" sz="quarter" idx="19" hasCustomPrompt="1"/>
          </p:nvPr>
        </p:nvSpPr>
        <p:spPr>
          <a:xfrm>
            <a:off x="5426747" y="3663296"/>
            <a:ext cx="1005836" cy="1005836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rtlCol="0" anchor="ctr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26" name="Рисунок 8">
            <a:extLst>
              <a:ext uri="{FF2B5EF4-FFF2-40B4-BE49-F238E27FC236}">
                <a16:creationId xmlns:a16="http://schemas.microsoft.com/office/drawing/2014/main" id="{DAD1D946-AD65-4E2D-A739-D93BA1AC1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 userDrawn="1">
            <p:ph type="pic" sz="quarter" idx="20" hasCustomPrompt="1"/>
          </p:nvPr>
        </p:nvSpPr>
        <p:spPr>
          <a:xfrm>
            <a:off x="4408933" y="5090164"/>
            <a:ext cx="1005836" cy="1005836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rtlCol="0" anchor="ctr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27" name="Рисунок 8">
            <a:extLst>
              <a:ext uri="{FF2B5EF4-FFF2-40B4-BE49-F238E27FC236}">
                <a16:creationId xmlns:a16="http://schemas.microsoft.com/office/drawing/2014/main" id="{036FD13F-5CDF-4A6F-A890-1F23EA5902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 userDrawn="1">
            <p:ph type="pic" sz="quarter" idx="21" hasCustomPrompt="1"/>
          </p:nvPr>
        </p:nvSpPr>
        <p:spPr>
          <a:xfrm>
            <a:off x="6458832" y="2223786"/>
            <a:ext cx="1005836" cy="1005836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rtlCol="0" anchor="ctr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cxnSp>
        <p:nvCxnSpPr>
          <p:cNvPr id="36" name="Прямая соединительная линия 35">
            <a:extLst>
              <a:ext uri="{FF2B5EF4-FFF2-40B4-BE49-F238E27FC236}">
                <a16:creationId xmlns:a16="http://schemas.microsoft.com/office/drawing/2014/main" id="{4EA974DF-48E5-46E7-9453-8A47028BC5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>
            <a:off x="7036660" y="2747071"/>
            <a:ext cx="2160050" cy="2836074"/>
          </a:xfrm>
          <a:prstGeom prst="line">
            <a:avLst/>
          </a:prstGeom>
          <a:ln w="254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>
            <a:extLst>
              <a:ext uri="{FF2B5EF4-FFF2-40B4-BE49-F238E27FC236}">
                <a16:creationId xmlns:a16="http://schemas.microsoft.com/office/drawing/2014/main" id="{CA85692E-DBD5-4FD7-95CA-849C102632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8665325" y="3617080"/>
            <a:ext cx="0" cy="1097280"/>
          </a:xfrm>
          <a:prstGeom prst="line">
            <a:avLst/>
          </a:prstGeom>
          <a:ln w="254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8" name="Группа 37">
            <a:extLst>
              <a:ext uri="{FF2B5EF4-FFF2-40B4-BE49-F238E27FC236}">
                <a16:creationId xmlns:a16="http://schemas.microsoft.com/office/drawing/2014/main" id="{606422F5-A2F2-43D5-84EE-F875A28A72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7034827" y="2754546"/>
            <a:ext cx="3254399" cy="2828600"/>
            <a:chOff x="4431264" y="2199060"/>
            <a:chExt cx="3363136" cy="2828600"/>
          </a:xfrm>
        </p:grpSpPr>
        <p:cxnSp>
          <p:nvCxnSpPr>
            <p:cNvPr id="39" name="Прямая соединительная линия 38">
              <a:extLst>
                <a:ext uri="{FF2B5EF4-FFF2-40B4-BE49-F238E27FC236}">
                  <a16:creationId xmlns:a16="http://schemas.microsoft.com/office/drawing/2014/main" id="{4BDD12EB-7EFD-4370-A7C6-9E57D6A7C6DF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227429" y="1632088"/>
              <a:ext cx="0" cy="1133943"/>
            </a:xfrm>
            <a:prstGeom prst="line">
              <a:avLst/>
            </a:prstGeom>
            <a:ln w="254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Прямая соединительная линия 39">
              <a:extLst>
                <a:ext uri="{FF2B5EF4-FFF2-40B4-BE49-F238E27FC236}">
                  <a16:creationId xmlns:a16="http://schemas.microsoft.com/office/drawing/2014/main" id="{95D1AAC8-713E-418F-B7B4-27B58BDFD77C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4950988" y="4507936"/>
              <a:ext cx="0" cy="1039447"/>
            </a:xfrm>
            <a:prstGeom prst="line">
              <a:avLst/>
            </a:prstGeom>
            <a:ln w="254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Рисунок 8">
            <a:extLst>
              <a:ext uri="{FF2B5EF4-FFF2-40B4-BE49-F238E27FC236}">
                <a16:creationId xmlns:a16="http://schemas.microsoft.com/office/drawing/2014/main" id="{DEE070FD-95C9-4396-B429-69E1E14E32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8555561" y="3663296"/>
            <a:ext cx="1005836" cy="1005836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rtlCol="0" anchor="ctr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42" name="Рисунок 8">
            <a:extLst>
              <a:ext uri="{FF2B5EF4-FFF2-40B4-BE49-F238E27FC236}">
                <a16:creationId xmlns:a16="http://schemas.microsoft.com/office/drawing/2014/main" id="{5A9E7D40-35C3-4F7D-AAB6-D4168037C9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7537747" y="5090164"/>
            <a:ext cx="1005836" cy="1005836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rtlCol="0" anchor="ctr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43" name="Рисунок 8">
            <a:extLst>
              <a:ext uri="{FF2B5EF4-FFF2-40B4-BE49-F238E27FC236}">
                <a16:creationId xmlns:a16="http://schemas.microsoft.com/office/drawing/2014/main" id="{13CB6343-C37E-4656-A566-EA9A3A1BF0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9587646" y="2223786"/>
            <a:ext cx="1005836" cy="1005836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rtlCol="0" anchor="ctr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44" name="Текст 7">
            <a:extLst>
              <a:ext uri="{FF2B5EF4-FFF2-40B4-BE49-F238E27FC236}">
                <a16:creationId xmlns:a16="http://schemas.microsoft.com/office/drawing/2014/main" id="{847B0A6E-95FE-4876-8783-F2D69813E0D6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595850" y="2643605"/>
            <a:ext cx="1311814" cy="166199"/>
          </a:xfrm>
          <a:noFill/>
        </p:spPr>
        <p:txBody>
          <a:bodyPr wrap="square" lIns="0" tIns="0" rIns="0" bIns="0" rtlCol="0" anchor="ctr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Имя</a:t>
            </a:r>
          </a:p>
        </p:txBody>
      </p:sp>
      <p:sp>
        <p:nvSpPr>
          <p:cNvPr id="45" name="Текст 7">
            <a:extLst>
              <a:ext uri="{FF2B5EF4-FFF2-40B4-BE49-F238E27FC236}">
                <a16:creationId xmlns:a16="http://schemas.microsoft.com/office/drawing/2014/main" id="{4E9CD2A8-E96D-45CF-B252-F6F8267FF344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557415" y="4083115"/>
            <a:ext cx="1311814" cy="166199"/>
          </a:xfrm>
          <a:noFill/>
        </p:spPr>
        <p:txBody>
          <a:bodyPr wrap="square" lIns="0" tIns="0" rIns="0" bIns="0" rtlCol="0" anchor="ctr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Имя</a:t>
            </a:r>
          </a:p>
        </p:txBody>
      </p:sp>
      <p:sp>
        <p:nvSpPr>
          <p:cNvPr id="46" name="Текст 7">
            <a:extLst>
              <a:ext uri="{FF2B5EF4-FFF2-40B4-BE49-F238E27FC236}">
                <a16:creationId xmlns:a16="http://schemas.microsoft.com/office/drawing/2014/main" id="{1AE8BBFE-01C4-4028-9B89-8D3A005A4B89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5564282" y="5509983"/>
            <a:ext cx="1311814" cy="166199"/>
          </a:xfrm>
          <a:noFill/>
        </p:spPr>
        <p:txBody>
          <a:bodyPr wrap="square" lIns="0" tIns="0" rIns="0" bIns="0" rtlCol="0" anchor="ctr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Имя</a:t>
            </a:r>
          </a:p>
        </p:txBody>
      </p:sp>
      <p:sp>
        <p:nvSpPr>
          <p:cNvPr id="47" name="Текст 7">
            <a:extLst>
              <a:ext uri="{FF2B5EF4-FFF2-40B4-BE49-F238E27FC236}">
                <a16:creationId xmlns:a16="http://schemas.microsoft.com/office/drawing/2014/main" id="{49C15349-435A-457E-9835-D4345AD3ED9F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0727786" y="2643605"/>
            <a:ext cx="1311814" cy="166199"/>
          </a:xfrm>
          <a:noFill/>
        </p:spPr>
        <p:txBody>
          <a:bodyPr wrap="square" lIns="0" tIns="0" rIns="0" bIns="0" rtlCol="0" anchor="ctr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Имя</a:t>
            </a:r>
          </a:p>
        </p:txBody>
      </p:sp>
      <p:sp>
        <p:nvSpPr>
          <p:cNvPr id="48" name="Текст 7">
            <a:extLst>
              <a:ext uri="{FF2B5EF4-FFF2-40B4-BE49-F238E27FC236}">
                <a16:creationId xmlns:a16="http://schemas.microsoft.com/office/drawing/2014/main" id="{06DC437D-C5F6-49FA-8BF0-932297827EA8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9689351" y="4083115"/>
            <a:ext cx="1311814" cy="166199"/>
          </a:xfrm>
          <a:noFill/>
        </p:spPr>
        <p:txBody>
          <a:bodyPr wrap="square" lIns="0" tIns="0" rIns="0" bIns="0" rtlCol="0" anchor="ctr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Имя</a:t>
            </a:r>
          </a:p>
        </p:txBody>
      </p:sp>
      <p:sp>
        <p:nvSpPr>
          <p:cNvPr id="49" name="Текст 7">
            <a:extLst>
              <a:ext uri="{FF2B5EF4-FFF2-40B4-BE49-F238E27FC236}">
                <a16:creationId xmlns:a16="http://schemas.microsoft.com/office/drawing/2014/main" id="{9DB16E7F-EE86-4AF9-871B-5614FE2D4428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8696218" y="5509983"/>
            <a:ext cx="1311814" cy="166199"/>
          </a:xfrm>
          <a:noFill/>
        </p:spPr>
        <p:txBody>
          <a:bodyPr wrap="square" lIns="0" tIns="0" rIns="0" bIns="0" rtlCol="0" anchor="ctr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Имя</a:t>
            </a:r>
          </a:p>
        </p:txBody>
      </p:sp>
    </p:spTree>
    <p:extLst>
      <p:ext uri="{BB962C8B-B14F-4D97-AF65-F5344CB8AC3E}">
        <p14:creationId xmlns:p14="http://schemas.microsoft.com/office/powerpoint/2010/main" val="97794208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_Организационная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Calibri" panose="020F0502020204030204" pitchFamily="34" charset="0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990600"/>
            <a:ext cx="10805160" cy="707886"/>
          </a:xfrm>
        </p:spPr>
        <p:txBody>
          <a:bodyPr lIns="91440" rtlCol="0" anchor="t">
            <a:normAutofit/>
          </a:bodyPr>
          <a:lstStyle>
            <a:lvl1pPr>
              <a:lnSpc>
                <a:spcPct val="100000"/>
              </a:lnSpc>
              <a:defRPr sz="4000" b="1">
                <a:latin typeface="Calibri" panose="020F0502020204030204" pitchFamily="34" charset="0"/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13" name="Номер слайда 5">
            <a:extLst>
              <a:ext uri="{FF2B5EF4-FFF2-40B4-BE49-F238E27FC236}">
                <a16:creationId xmlns:a16="http://schemas.microsoft.com/office/drawing/2014/main" id="{2DBF2FB3-2A18-4DFA-BE67-CBEB450840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 b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fld id="{4FAB73BC-B049-4115-A692-8D63A059BFB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лилиния: Фигура 8">
            <a:extLst>
              <a:ext uri="{FF2B5EF4-FFF2-40B4-BE49-F238E27FC236}">
                <a16:creationId xmlns:a16="http://schemas.microsoft.com/office/drawing/2014/main" id="{0CE973A6-10E7-4E33-AA8B-7240F91970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8329286" cy="457200"/>
          </a:xfrm>
          <a:custGeom>
            <a:avLst/>
            <a:gdLst>
              <a:gd name="connsiteX0" fmla="*/ 0 w 8329286"/>
              <a:gd name="connsiteY0" fmla="*/ 0 h 457200"/>
              <a:gd name="connsiteX1" fmla="*/ 8329286 w 8329286"/>
              <a:gd name="connsiteY1" fmla="*/ 0 h 457200"/>
              <a:gd name="connsiteX2" fmla="*/ 7982281 w 8329286"/>
              <a:gd name="connsiteY2" fmla="*/ 457200 h 457200"/>
              <a:gd name="connsiteX3" fmla="*/ 0 w 8329286"/>
              <a:gd name="connsiteY3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9286" h="457200">
                <a:moveTo>
                  <a:pt x="0" y="0"/>
                </a:moveTo>
                <a:lnTo>
                  <a:pt x="8329286" y="0"/>
                </a:lnTo>
                <a:lnTo>
                  <a:pt x="7982281" y="457200"/>
                </a:lnTo>
                <a:lnTo>
                  <a:pt x="0" y="457200"/>
                </a:lnTo>
                <a:close/>
              </a:path>
            </a:pathLst>
          </a:cu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Calibri" panose="020F0502020204030204" pitchFamily="34" charset="0"/>
            </a:endParaRPr>
          </a:p>
        </p:txBody>
      </p:sp>
      <p:sp>
        <p:nvSpPr>
          <p:cNvPr id="8" name="Рисунок 8">
            <a:extLst>
              <a:ext uri="{FF2B5EF4-FFF2-40B4-BE49-F238E27FC236}">
                <a16:creationId xmlns:a16="http://schemas.microsoft.com/office/drawing/2014/main" id="{48934421-B8F7-41B6-9EC4-5E3C497424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3960064" y="1981200"/>
            <a:ext cx="1523993" cy="1523994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10" name="Текст 7">
            <a:extLst>
              <a:ext uri="{FF2B5EF4-FFF2-40B4-BE49-F238E27FC236}">
                <a16:creationId xmlns:a16="http://schemas.microsoft.com/office/drawing/2014/main" id="{4BACF049-4E3E-418D-9DB0-9D63BDDD25AE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788864" y="2618469"/>
            <a:ext cx="3108959" cy="424732"/>
          </a:xfrm>
          <a:noFill/>
        </p:spPr>
        <p:txBody>
          <a:bodyPr wrap="square" lIns="91440" rIns="91440" rtlCol="0" anchor="ctr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600" b="1">
                <a:solidFill>
                  <a:schemeClr val="tx2"/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ДОБАВЬТЕ ТЕКСТ </a:t>
            </a:r>
          </a:p>
        </p:txBody>
      </p:sp>
      <p:sp>
        <p:nvSpPr>
          <p:cNvPr id="12" name="Текст 7">
            <a:extLst>
              <a:ext uri="{FF2B5EF4-FFF2-40B4-BE49-F238E27FC236}">
                <a16:creationId xmlns:a16="http://schemas.microsoft.com/office/drawing/2014/main" id="{EFE2AF5B-D21D-4FE5-932F-F2989F6E011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788864" y="2999470"/>
            <a:ext cx="3108959" cy="323629"/>
          </a:xfrm>
          <a:noFill/>
        </p:spPr>
        <p:txBody>
          <a:bodyPr wrap="square" lIns="91440" rIns="91440" rtlCol="0" anchor="t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tx2"/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Описание</a:t>
            </a:r>
          </a:p>
        </p:txBody>
      </p:sp>
      <p:cxnSp>
        <p:nvCxnSpPr>
          <p:cNvPr id="14" name="Прямая соединительная линия 13">
            <a:extLst>
              <a:ext uri="{FF2B5EF4-FFF2-40B4-BE49-F238E27FC236}">
                <a16:creationId xmlns:a16="http://schemas.microsoft.com/office/drawing/2014/main" id="{266B4E82-4E92-438C-9DBD-FDAC98DBA8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6146423" y="665228"/>
            <a:ext cx="0" cy="7406640"/>
          </a:xfrm>
          <a:prstGeom prst="line">
            <a:avLst/>
          </a:prstGeom>
          <a:ln w="254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Рисунок 8">
            <a:extLst>
              <a:ext uri="{FF2B5EF4-FFF2-40B4-BE49-F238E27FC236}">
                <a16:creationId xmlns:a16="http://schemas.microsoft.com/office/drawing/2014/main" id="{5C2A05E4-0266-470B-94B6-0EA500EFD5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1811223" y="3865629"/>
            <a:ext cx="1005836" cy="1005836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rtlCol="0" anchor="ctr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17" name="Текст 7">
            <a:extLst>
              <a:ext uri="{FF2B5EF4-FFF2-40B4-BE49-F238E27FC236}">
                <a16:creationId xmlns:a16="http://schemas.microsoft.com/office/drawing/2014/main" id="{8B705CE2-63BB-44EF-9494-D7197888F260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520494" y="5114385"/>
            <a:ext cx="1587295" cy="166199"/>
          </a:xfrm>
          <a:noFill/>
        </p:spPr>
        <p:txBody>
          <a:bodyPr wrap="square" lIns="0" tIns="0" rIns="0" bIns="0" rtlCol="0" anchor="ctr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200" b="1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ИМЯ</a:t>
            </a:r>
          </a:p>
        </p:txBody>
      </p:sp>
      <p:sp>
        <p:nvSpPr>
          <p:cNvPr id="18" name="Текст 7">
            <a:extLst>
              <a:ext uri="{FF2B5EF4-FFF2-40B4-BE49-F238E27FC236}">
                <a16:creationId xmlns:a16="http://schemas.microsoft.com/office/drawing/2014/main" id="{91C9BD3E-CCA7-4ADF-83CB-175C316AEA84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520494" y="5346798"/>
            <a:ext cx="1587295" cy="166199"/>
          </a:xfrm>
          <a:noFill/>
        </p:spPr>
        <p:txBody>
          <a:bodyPr wrap="square" lIns="0" tIns="0" rIns="0" bIns="0" rtlCol="0" anchor="t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Описание</a:t>
            </a:r>
          </a:p>
        </p:txBody>
      </p:sp>
      <p:sp>
        <p:nvSpPr>
          <p:cNvPr id="19" name="Рисунок 8">
            <a:extLst>
              <a:ext uri="{FF2B5EF4-FFF2-40B4-BE49-F238E27FC236}">
                <a16:creationId xmlns:a16="http://schemas.microsoft.com/office/drawing/2014/main" id="{DC756ECA-27F0-4309-A411-2021931A3A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27" hasCustomPrompt="1"/>
          </p:nvPr>
        </p:nvSpPr>
        <p:spPr>
          <a:xfrm>
            <a:off x="3640023" y="3865629"/>
            <a:ext cx="1005836" cy="1005836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rtlCol="0" anchor="ctr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20" name="Текст 7">
            <a:extLst>
              <a:ext uri="{FF2B5EF4-FFF2-40B4-BE49-F238E27FC236}">
                <a16:creationId xmlns:a16="http://schemas.microsoft.com/office/drawing/2014/main" id="{BCC1B1EE-9270-494A-B26E-3E810517012E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3349294" y="5114385"/>
            <a:ext cx="1587295" cy="166199"/>
          </a:xfrm>
          <a:noFill/>
        </p:spPr>
        <p:txBody>
          <a:bodyPr wrap="square" lIns="0" tIns="0" rIns="0" bIns="0" rtlCol="0" anchor="ctr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200" b="1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ИМЯ</a:t>
            </a:r>
          </a:p>
        </p:txBody>
      </p:sp>
      <p:sp>
        <p:nvSpPr>
          <p:cNvPr id="21" name="Текст 7">
            <a:extLst>
              <a:ext uri="{FF2B5EF4-FFF2-40B4-BE49-F238E27FC236}">
                <a16:creationId xmlns:a16="http://schemas.microsoft.com/office/drawing/2014/main" id="{621D9997-09EF-468A-A3A6-7C2705CF1757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3349294" y="5346798"/>
            <a:ext cx="1587295" cy="166199"/>
          </a:xfrm>
          <a:noFill/>
        </p:spPr>
        <p:txBody>
          <a:bodyPr wrap="square" lIns="0" tIns="0" rIns="0" bIns="0" rtlCol="0" anchor="t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Описание</a:t>
            </a:r>
          </a:p>
        </p:txBody>
      </p:sp>
      <p:sp>
        <p:nvSpPr>
          <p:cNvPr id="22" name="Рисунок 8">
            <a:extLst>
              <a:ext uri="{FF2B5EF4-FFF2-40B4-BE49-F238E27FC236}">
                <a16:creationId xmlns:a16="http://schemas.microsoft.com/office/drawing/2014/main" id="{CC2A50A3-3A8F-469D-B16E-A06FD4C2A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30" hasCustomPrompt="1"/>
          </p:nvPr>
        </p:nvSpPr>
        <p:spPr>
          <a:xfrm>
            <a:off x="5449773" y="3865629"/>
            <a:ext cx="1005836" cy="1005836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rtlCol="0" anchor="ctr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23" name="Текст 7">
            <a:extLst>
              <a:ext uri="{FF2B5EF4-FFF2-40B4-BE49-F238E27FC236}">
                <a16:creationId xmlns:a16="http://schemas.microsoft.com/office/drawing/2014/main" id="{065EDDEE-214F-4148-8B8C-0BA5AEF7658A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5159044" y="5114385"/>
            <a:ext cx="1587295" cy="166199"/>
          </a:xfrm>
          <a:noFill/>
        </p:spPr>
        <p:txBody>
          <a:bodyPr wrap="square" lIns="0" tIns="0" rIns="0" bIns="0" rtlCol="0" anchor="ctr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200" b="1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ИМЯ</a:t>
            </a:r>
          </a:p>
        </p:txBody>
      </p:sp>
      <p:sp>
        <p:nvSpPr>
          <p:cNvPr id="24" name="Текст 7">
            <a:extLst>
              <a:ext uri="{FF2B5EF4-FFF2-40B4-BE49-F238E27FC236}">
                <a16:creationId xmlns:a16="http://schemas.microsoft.com/office/drawing/2014/main" id="{520C0E2F-F27A-44AC-BB9A-74F62BEC5752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5159044" y="5346798"/>
            <a:ext cx="1587295" cy="166199"/>
          </a:xfrm>
          <a:noFill/>
        </p:spPr>
        <p:txBody>
          <a:bodyPr wrap="square" lIns="0" tIns="0" rIns="0" bIns="0" rtlCol="0" anchor="t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Описание</a:t>
            </a:r>
          </a:p>
        </p:txBody>
      </p:sp>
      <p:sp>
        <p:nvSpPr>
          <p:cNvPr id="25" name="Рисунок 8">
            <a:extLst>
              <a:ext uri="{FF2B5EF4-FFF2-40B4-BE49-F238E27FC236}">
                <a16:creationId xmlns:a16="http://schemas.microsoft.com/office/drawing/2014/main" id="{ADC5446D-3469-43DA-ACE3-2AEC5B9038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33" hasCustomPrompt="1"/>
          </p:nvPr>
        </p:nvSpPr>
        <p:spPr>
          <a:xfrm>
            <a:off x="7259523" y="3865629"/>
            <a:ext cx="1005836" cy="1005836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rtlCol="0" anchor="ctr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26" name="Текст 7">
            <a:extLst>
              <a:ext uri="{FF2B5EF4-FFF2-40B4-BE49-F238E27FC236}">
                <a16:creationId xmlns:a16="http://schemas.microsoft.com/office/drawing/2014/main" id="{4BF91944-817D-4080-9FC7-1C01D3C52F74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6968794" y="5114385"/>
            <a:ext cx="1587295" cy="166199"/>
          </a:xfrm>
          <a:noFill/>
        </p:spPr>
        <p:txBody>
          <a:bodyPr wrap="square" lIns="0" tIns="0" rIns="0" bIns="0" rtlCol="0" anchor="ctr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200" b="1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ИМЯ</a:t>
            </a:r>
          </a:p>
        </p:txBody>
      </p:sp>
      <p:sp>
        <p:nvSpPr>
          <p:cNvPr id="27" name="Текст 7">
            <a:extLst>
              <a:ext uri="{FF2B5EF4-FFF2-40B4-BE49-F238E27FC236}">
                <a16:creationId xmlns:a16="http://schemas.microsoft.com/office/drawing/2014/main" id="{B6FC5678-B04A-4631-9DFF-776737E9C8AC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6968794" y="5346798"/>
            <a:ext cx="1587295" cy="166199"/>
          </a:xfrm>
          <a:noFill/>
        </p:spPr>
        <p:txBody>
          <a:bodyPr wrap="square" lIns="0" tIns="0" rIns="0" bIns="0" rtlCol="0" anchor="t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Описание</a:t>
            </a:r>
          </a:p>
        </p:txBody>
      </p:sp>
      <p:sp>
        <p:nvSpPr>
          <p:cNvPr id="28" name="Рисунок 8">
            <a:extLst>
              <a:ext uri="{FF2B5EF4-FFF2-40B4-BE49-F238E27FC236}">
                <a16:creationId xmlns:a16="http://schemas.microsoft.com/office/drawing/2014/main" id="{BF024C2A-A070-4BF1-BA78-8FDD47DED4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36" hasCustomPrompt="1"/>
          </p:nvPr>
        </p:nvSpPr>
        <p:spPr>
          <a:xfrm>
            <a:off x="9066634" y="3865629"/>
            <a:ext cx="1005836" cy="1005836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rtlCol="0" anchor="ctr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29" name="Текст 7">
            <a:extLst>
              <a:ext uri="{FF2B5EF4-FFF2-40B4-BE49-F238E27FC236}">
                <a16:creationId xmlns:a16="http://schemas.microsoft.com/office/drawing/2014/main" id="{72D75690-3F0F-4257-84B4-90CB4E6BB7EA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8775905" y="5114385"/>
            <a:ext cx="1587295" cy="166199"/>
          </a:xfrm>
          <a:noFill/>
        </p:spPr>
        <p:txBody>
          <a:bodyPr wrap="square" lIns="0" tIns="0" rIns="0" bIns="0" rtlCol="0" anchor="ctr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200" b="1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ИМЯ</a:t>
            </a:r>
          </a:p>
        </p:txBody>
      </p:sp>
      <p:sp>
        <p:nvSpPr>
          <p:cNvPr id="30" name="Текст 7">
            <a:extLst>
              <a:ext uri="{FF2B5EF4-FFF2-40B4-BE49-F238E27FC236}">
                <a16:creationId xmlns:a16="http://schemas.microsoft.com/office/drawing/2014/main" id="{FC3E89DF-7D8F-458A-910F-B06B607998AF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8775905" y="5346798"/>
            <a:ext cx="1587295" cy="166199"/>
          </a:xfrm>
          <a:noFill/>
        </p:spPr>
        <p:txBody>
          <a:bodyPr wrap="square" lIns="0" tIns="0" rIns="0" bIns="0" rtlCol="0" anchor="t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Описание</a:t>
            </a:r>
          </a:p>
        </p:txBody>
      </p:sp>
    </p:spTree>
    <p:extLst>
      <p:ext uri="{BB962C8B-B14F-4D97-AF65-F5344CB8AC3E}">
        <p14:creationId xmlns:p14="http://schemas.microsoft.com/office/powerpoint/2010/main" val="279552320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_Организационная диаграмма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Calibri" panose="020F0502020204030204" pitchFamily="34" charset="0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990600"/>
            <a:ext cx="10805160" cy="707886"/>
          </a:xfrm>
        </p:spPr>
        <p:txBody>
          <a:bodyPr lIns="91440" rtlCol="0" anchor="t">
            <a:normAutofit/>
          </a:bodyPr>
          <a:lstStyle>
            <a:lvl1pPr>
              <a:lnSpc>
                <a:spcPct val="100000"/>
              </a:lnSpc>
              <a:defRPr sz="4000" b="1">
                <a:latin typeface="Calibri" panose="020F0502020204030204" pitchFamily="34" charset="0"/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13" name="Номер слайда 5">
            <a:extLst>
              <a:ext uri="{FF2B5EF4-FFF2-40B4-BE49-F238E27FC236}">
                <a16:creationId xmlns:a16="http://schemas.microsoft.com/office/drawing/2014/main" id="{2DBF2FB3-2A18-4DFA-BE67-CBEB450840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 b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fld id="{4FAB73BC-B049-4115-A692-8D63A059BFB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лилиния: Фигура 8">
            <a:extLst>
              <a:ext uri="{FF2B5EF4-FFF2-40B4-BE49-F238E27FC236}">
                <a16:creationId xmlns:a16="http://schemas.microsoft.com/office/drawing/2014/main" id="{0CE973A6-10E7-4E33-AA8B-7240F91970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8329286" cy="457200"/>
          </a:xfrm>
          <a:custGeom>
            <a:avLst/>
            <a:gdLst>
              <a:gd name="connsiteX0" fmla="*/ 0 w 8329286"/>
              <a:gd name="connsiteY0" fmla="*/ 0 h 457200"/>
              <a:gd name="connsiteX1" fmla="*/ 8329286 w 8329286"/>
              <a:gd name="connsiteY1" fmla="*/ 0 h 457200"/>
              <a:gd name="connsiteX2" fmla="*/ 7982281 w 8329286"/>
              <a:gd name="connsiteY2" fmla="*/ 457200 h 457200"/>
              <a:gd name="connsiteX3" fmla="*/ 0 w 8329286"/>
              <a:gd name="connsiteY3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9286" h="457200">
                <a:moveTo>
                  <a:pt x="0" y="0"/>
                </a:moveTo>
                <a:lnTo>
                  <a:pt x="8329286" y="0"/>
                </a:lnTo>
                <a:lnTo>
                  <a:pt x="7982281" y="457200"/>
                </a:lnTo>
                <a:lnTo>
                  <a:pt x="0" y="457200"/>
                </a:lnTo>
                <a:close/>
              </a:path>
            </a:pathLst>
          </a:cu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Calibri" panose="020F0502020204030204" pitchFamily="34" charset="0"/>
            </a:endParaRPr>
          </a:p>
        </p:txBody>
      </p:sp>
      <p:sp>
        <p:nvSpPr>
          <p:cNvPr id="8" name="Рисунок 8">
            <a:extLst>
              <a:ext uri="{FF2B5EF4-FFF2-40B4-BE49-F238E27FC236}">
                <a16:creationId xmlns:a16="http://schemas.microsoft.com/office/drawing/2014/main" id="{48934421-B8F7-41B6-9EC4-5E3C497424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3596641" y="1981200"/>
            <a:ext cx="1523993" cy="1523994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10" name="Текст 7">
            <a:extLst>
              <a:ext uri="{FF2B5EF4-FFF2-40B4-BE49-F238E27FC236}">
                <a16:creationId xmlns:a16="http://schemas.microsoft.com/office/drawing/2014/main" id="{4BACF049-4E3E-418D-9DB0-9D63BDDD25AE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425441" y="2618469"/>
            <a:ext cx="3108959" cy="424732"/>
          </a:xfrm>
          <a:noFill/>
        </p:spPr>
        <p:txBody>
          <a:bodyPr wrap="square" lIns="91440" rIns="91440" rtlCol="0" anchor="ctr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600" b="1">
                <a:solidFill>
                  <a:schemeClr val="tx2"/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ДОБАВЬТЕ ТЕКСТ </a:t>
            </a:r>
          </a:p>
        </p:txBody>
      </p:sp>
      <p:sp>
        <p:nvSpPr>
          <p:cNvPr id="12" name="Текст 7">
            <a:extLst>
              <a:ext uri="{FF2B5EF4-FFF2-40B4-BE49-F238E27FC236}">
                <a16:creationId xmlns:a16="http://schemas.microsoft.com/office/drawing/2014/main" id="{EFE2AF5B-D21D-4FE5-932F-F2989F6E011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425441" y="2999470"/>
            <a:ext cx="3108959" cy="323629"/>
          </a:xfrm>
          <a:noFill/>
        </p:spPr>
        <p:txBody>
          <a:bodyPr wrap="square" lIns="91440" rIns="91440" rtlCol="0" anchor="t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tx2"/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Описание</a:t>
            </a:r>
          </a:p>
        </p:txBody>
      </p:sp>
      <p:cxnSp>
        <p:nvCxnSpPr>
          <p:cNvPr id="14" name="Прямая соединительная линия 13">
            <a:extLst>
              <a:ext uri="{FF2B5EF4-FFF2-40B4-BE49-F238E27FC236}">
                <a16:creationId xmlns:a16="http://schemas.microsoft.com/office/drawing/2014/main" id="{266B4E82-4E92-438C-9DBD-FDAC98DBA8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6165169" y="-112012"/>
            <a:ext cx="0" cy="8961120"/>
          </a:xfrm>
          <a:prstGeom prst="line">
            <a:avLst/>
          </a:prstGeom>
          <a:ln w="254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Рисунок 8">
            <a:extLst>
              <a:ext uri="{FF2B5EF4-FFF2-40B4-BE49-F238E27FC236}">
                <a16:creationId xmlns:a16="http://schemas.microsoft.com/office/drawing/2014/main" id="{5C2A05E4-0266-470B-94B6-0EA500EFD5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1052729" y="3865629"/>
            <a:ext cx="1005836" cy="1005836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rtlCol="0" anchor="ctr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17" name="Текст 7">
            <a:extLst>
              <a:ext uri="{FF2B5EF4-FFF2-40B4-BE49-F238E27FC236}">
                <a16:creationId xmlns:a16="http://schemas.microsoft.com/office/drawing/2014/main" id="{8B705CE2-63BB-44EF-9494-D7197888F260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62000" y="5114385"/>
            <a:ext cx="1587295" cy="166199"/>
          </a:xfrm>
          <a:noFill/>
        </p:spPr>
        <p:txBody>
          <a:bodyPr wrap="square" lIns="0" tIns="0" rIns="0" bIns="0" rtlCol="0" anchor="ctr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200" b="1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ИМЯ</a:t>
            </a:r>
          </a:p>
        </p:txBody>
      </p:sp>
      <p:sp>
        <p:nvSpPr>
          <p:cNvPr id="18" name="Текст 7">
            <a:extLst>
              <a:ext uri="{FF2B5EF4-FFF2-40B4-BE49-F238E27FC236}">
                <a16:creationId xmlns:a16="http://schemas.microsoft.com/office/drawing/2014/main" id="{91C9BD3E-CCA7-4ADF-83CB-175C316AEA84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762000" y="5346798"/>
            <a:ext cx="1587295" cy="166199"/>
          </a:xfrm>
          <a:noFill/>
        </p:spPr>
        <p:txBody>
          <a:bodyPr wrap="square" lIns="0" tIns="0" rIns="0" bIns="0" rtlCol="0" anchor="t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Описание</a:t>
            </a:r>
          </a:p>
        </p:txBody>
      </p:sp>
      <p:sp>
        <p:nvSpPr>
          <p:cNvPr id="19" name="Рисунок 8">
            <a:extLst>
              <a:ext uri="{FF2B5EF4-FFF2-40B4-BE49-F238E27FC236}">
                <a16:creationId xmlns:a16="http://schemas.microsoft.com/office/drawing/2014/main" id="{DC756ECA-27F0-4309-A411-2021931A3A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27" hasCustomPrompt="1"/>
          </p:nvPr>
        </p:nvSpPr>
        <p:spPr>
          <a:xfrm>
            <a:off x="2881529" y="3865629"/>
            <a:ext cx="1005836" cy="1005836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rtlCol="0" anchor="ctr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20" name="Текст 7">
            <a:extLst>
              <a:ext uri="{FF2B5EF4-FFF2-40B4-BE49-F238E27FC236}">
                <a16:creationId xmlns:a16="http://schemas.microsoft.com/office/drawing/2014/main" id="{BCC1B1EE-9270-494A-B26E-3E810517012E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2590800" y="5114385"/>
            <a:ext cx="1587295" cy="166199"/>
          </a:xfrm>
          <a:noFill/>
        </p:spPr>
        <p:txBody>
          <a:bodyPr wrap="square" lIns="0" tIns="0" rIns="0" bIns="0" rtlCol="0" anchor="ctr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200" b="1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ИМЯ</a:t>
            </a:r>
          </a:p>
        </p:txBody>
      </p:sp>
      <p:sp>
        <p:nvSpPr>
          <p:cNvPr id="21" name="Текст 7">
            <a:extLst>
              <a:ext uri="{FF2B5EF4-FFF2-40B4-BE49-F238E27FC236}">
                <a16:creationId xmlns:a16="http://schemas.microsoft.com/office/drawing/2014/main" id="{621D9997-09EF-468A-A3A6-7C2705CF1757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2590800" y="5346798"/>
            <a:ext cx="1587295" cy="166199"/>
          </a:xfrm>
          <a:noFill/>
        </p:spPr>
        <p:txBody>
          <a:bodyPr wrap="square" lIns="0" tIns="0" rIns="0" bIns="0" rtlCol="0" anchor="t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Описание</a:t>
            </a:r>
          </a:p>
        </p:txBody>
      </p:sp>
      <p:sp>
        <p:nvSpPr>
          <p:cNvPr id="22" name="Рисунок 8">
            <a:extLst>
              <a:ext uri="{FF2B5EF4-FFF2-40B4-BE49-F238E27FC236}">
                <a16:creationId xmlns:a16="http://schemas.microsoft.com/office/drawing/2014/main" id="{CC2A50A3-3A8F-469D-B16E-A06FD4C2A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30" hasCustomPrompt="1"/>
          </p:nvPr>
        </p:nvSpPr>
        <p:spPr>
          <a:xfrm>
            <a:off x="4691279" y="3865629"/>
            <a:ext cx="1005836" cy="1005836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rtlCol="0" anchor="ctr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23" name="Текст 7">
            <a:extLst>
              <a:ext uri="{FF2B5EF4-FFF2-40B4-BE49-F238E27FC236}">
                <a16:creationId xmlns:a16="http://schemas.microsoft.com/office/drawing/2014/main" id="{065EDDEE-214F-4148-8B8C-0BA5AEF7658A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4400550" y="5114385"/>
            <a:ext cx="1587295" cy="166199"/>
          </a:xfrm>
          <a:noFill/>
        </p:spPr>
        <p:txBody>
          <a:bodyPr wrap="square" lIns="0" tIns="0" rIns="0" bIns="0" rtlCol="0" anchor="ctr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200" b="1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ИМЯ</a:t>
            </a:r>
          </a:p>
        </p:txBody>
      </p:sp>
      <p:sp>
        <p:nvSpPr>
          <p:cNvPr id="24" name="Текст 7">
            <a:extLst>
              <a:ext uri="{FF2B5EF4-FFF2-40B4-BE49-F238E27FC236}">
                <a16:creationId xmlns:a16="http://schemas.microsoft.com/office/drawing/2014/main" id="{520C0E2F-F27A-44AC-BB9A-74F62BEC5752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400550" y="5346798"/>
            <a:ext cx="1587295" cy="166199"/>
          </a:xfrm>
          <a:noFill/>
        </p:spPr>
        <p:txBody>
          <a:bodyPr wrap="square" lIns="0" tIns="0" rIns="0" bIns="0" rtlCol="0" anchor="t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Описание</a:t>
            </a:r>
          </a:p>
        </p:txBody>
      </p:sp>
      <p:sp>
        <p:nvSpPr>
          <p:cNvPr id="25" name="Рисунок 8">
            <a:extLst>
              <a:ext uri="{FF2B5EF4-FFF2-40B4-BE49-F238E27FC236}">
                <a16:creationId xmlns:a16="http://schemas.microsoft.com/office/drawing/2014/main" id="{ADC5446D-3469-43DA-ACE3-2AEC5B9038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33" hasCustomPrompt="1"/>
          </p:nvPr>
        </p:nvSpPr>
        <p:spPr>
          <a:xfrm>
            <a:off x="6501029" y="3865629"/>
            <a:ext cx="1005836" cy="1005836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rtlCol="0" anchor="ctr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26" name="Текст 7">
            <a:extLst>
              <a:ext uri="{FF2B5EF4-FFF2-40B4-BE49-F238E27FC236}">
                <a16:creationId xmlns:a16="http://schemas.microsoft.com/office/drawing/2014/main" id="{4BF91944-817D-4080-9FC7-1C01D3C52F74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6210300" y="5114385"/>
            <a:ext cx="1587295" cy="166199"/>
          </a:xfrm>
          <a:noFill/>
        </p:spPr>
        <p:txBody>
          <a:bodyPr wrap="square" lIns="0" tIns="0" rIns="0" bIns="0" rtlCol="0" anchor="ctr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200" b="1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ИМЯ</a:t>
            </a:r>
          </a:p>
        </p:txBody>
      </p:sp>
      <p:sp>
        <p:nvSpPr>
          <p:cNvPr id="27" name="Текст 7">
            <a:extLst>
              <a:ext uri="{FF2B5EF4-FFF2-40B4-BE49-F238E27FC236}">
                <a16:creationId xmlns:a16="http://schemas.microsoft.com/office/drawing/2014/main" id="{B6FC5678-B04A-4631-9DFF-776737E9C8AC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6210300" y="5346798"/>
            <a:ext cx="1587295" cy="166199"/>
          </a:xfrm>
          <a:noFill/>
        </p:spPr>
        <p:txBody>
          <a:bodyPr wrap="square" lIns="0" tIns="0" rIns="0" bIns="0" rtlCol="0" anchor="t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Описание</a:t>
            </a:r>
          </a:p>
        </p:txBody>
      </p:sp>
      <p:sp>
        <p:nvSpPr>
          <p:cNvPr id="28" name="Рисунок 8">
            <a:extLst>
              <a:ext uri="{FF2B5EF4-FFF2-40B4-BE49-F238E27FC236}">
                <a16:creationId xmlns:a16="http://schemas.microsoft.com/office/drawing/2014/main" id="{BF024C2A-A070-4BF1-BA78-8FDD47DED4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36" hasCustomPrompt="1"/>
          </p:nvPr>
        </p:nvSpPr>
        <p:spPr>
          <a:xfrm>
            <a:off x="8308140" y="3865629"/>
            <a:ext cx="1005836" cy="1005836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rtlCol="0" anchor="ctr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29" name="Текст 7">
            <a:extLst>
              <a:ext uri="{FF2B5EF4-FFF2-40B4-BE49-F238E27FC236}">
                <a16:creationId xmlns:a16="http://schemas.microsoft.com/office/drawing/2014/main" id="{72D75690-3F0F-4257-84B4-90CB4E6BB7EA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8017411" y="5114385"/>
            <a:ext cx="1587295" cy="166199"/>
          </a:xfrm>
          <a:noFill/>
        </p:spPr>
        <p:txBody>
          <a:bodyPr wrap="square" lIns="0" tIns="0" rIns="0" bIns="0" rtlCol="0" anchor="ctr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200" b="1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ИМЯ</a:t>
            </a:r>
          </a:p>
        </p:txBody>
      </p:sp>
      <p:sp>
        <p:nvSpPr>
          <p:cNvPr id="30" name="Текст 7">
            <a:extLst>
              <a:ext uri="{FF2B5EF4-FFF2-40B4-BE49-F238E27FC236}">
                <a16:creationId xmlns:a16="http://schemas.microsoft.com/office/drawing/2014/main" id="{FC3E89DF-7D8F-458A-910F-B06B607998AF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8017411" y="5346798"/>
            <a:ext cx="1587295" cy="166199"/>
          </a:xfrm>
          <a:noFill/>
        </p:spPr>
        <p:txBody>
          <a:bodyPr wrap="square" lIns="0" tIns="0" rIns="0" bIns="0" rtlCol="0" anchor="t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Описание</a:t>
            </a:r>
          </a:p>
        </p:txBody>
      </p:sp>
      <p:sp>
        <p:nvSpPr>
          <p:cNvPr id="31" name="Рисунок 8">
            <a:extLst>
              <a:ext uri="{FF2B5EF4-FFF2-40B4-BE49-F238E27FC236}">
                <a16:creationId xmlns:a16="http://schemas.microsoft.com/office/drawing/2014/main" id="{49030BC1-7B5E-4BBD-AB44-8615DCFD46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39" hasCustomPrompt="1"/>
          </p:nvPr>
        </p:nvSpPr>
        <p:spPr>
          <a:xfrm>
            <a:off x="10115251" y="3865629"/>
            <a:ext cx="1005836" cy="1005836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rtlCol="0" anchor="ctr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32" name="Текст 7">
            <a:extLst>
              <a:ext uri="{FF2B5EF4-FFF2-40B4-BE49-F238E27FC236}">
                <a16:creationId xmlns:a16="http://schemas.microsoft.com/office/drawing/2014/main" id="{10ED1CED-11B2-4927-93A4-CE47939F0AEC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9824522" y="5114385"/>
            <a:ext cx="1587295" cy="166199"/>
          </a:xfrm>
          <a:noFill/>
        </p:spPr>
        <p:txBody>
          <a:bodyPr wrap="square" lIns="0" tIns="0" rIns="0" bIns="0" rtlCol="0" anchor="ctr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200" b="1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ИМЯ</a:t>
            </a:r>
          </a:p>
        </p:txBody>
      </p:sp>
      <p:sp>
        <p:nvSpPr>
          <p:cNvPr id="33" name="Текст 7">
            <a:extLst>
              <a:ext uri="{FF2B5EF4-FFF2-40B4-BE49-F238E27FC236}">
                <a16:creationId xmlns:a16="http://schemas.microsoft.com/office/drawing/2014/main" id="{39E2E141-317E-41F9-853F-B96493C8FB9B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9824522" y="5346798"/>
            <a:ext cx="1587295" cy="166199"/>
          </a:xfrm>
          <a:noFill/>
        </p:spPr>
        <p:txBody>
          <a:bodyPr wrap="square" lIns="0" tIns="0" rIns="0" bIns="0" rtlCol="0" anchor="t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Описание</a:t>
            </a:r>
          </a:p>
        </p:txBody>
      </p:sp>
    </p:spTree>
    <p:extLst>
      <p:ext uri="{BB962C8B-B14F-4D97-AF65-F5344CB8AC3E}">
        <p14:creationId xmlns:p14="http://schemas.microsoft.com/office/powerpoint/2010/main" val="412136296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_Организационная диаграмма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Calibri" panose="020F0502020204030204" pitchFamily="34" charset="0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990600"/>
            <a:ext cx="10805160" cy="707886"/>
          </a:xfrm>
        </p:spPr>
        <p:txBody>
          <a:bodyPr lIns="91440" rtlCol="0" anchor="t">
            <a:normAutofit/>
          </a:bodyPr>
          <a:lstStyle>
            <a:lvl1pPr>
              <a:lnSpc>
                <a:spcPct val="100000"/>
              </a:lnSpc>
              <a:defRPr sz="4000" b="1">
                <a:latin typeface="Calibri" panose="020F0502020204030204" pitchFamily="34" charset="0"/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13" name="Номер слайда 5">
            <a:extLst>
              <a:ext uri="{FF2B5EF4-FFF2-40B4-BE49-F238E27FC236}">
                <a16:creationId xmlns:a16="http://schemas.microsoft.com/office/drawing/2014/main" id="{2DBF2FB3-2A18-4DFA-BE67-CBEB450840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 b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fld id="{4FAB73BC-B049-4115-A692-8D63A059BFB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лилиния: Фигура 8">
            <a:extLst>
              <a:ext uri="{FF2B5EF4-FFF2-40B4-BE49-F238E27FC236}">
                <a16:creationId xmlns:a16="http://schemas.microsoft.com/office/drawing/2014/main" id="{0CE973A6-10E7-4E33-AA8B-7240F91970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8329286" cy="457200"/>
          </a:xfrm>
          <a:custGeom>
            <a:avLst/>
            <a:gdLst>
              <a:gd name="connsiteX0" fmla="*/ 0 w 8329286"/>
              <a:gd name="connsiteY0" fmla="*/ 0 h 457200"/>
              <a:gd name="connsiteX1" fmla="*/ 8329286 w 8329286"/>
              <a:gd name="connsiteY1" fmla="*/ 0 h 457200"/>
              <a:gd name="connsiteX2" fmla="*/ 7982281 w 8329286"/>
              <a:gd name="connsiteY2" fmla="*/ 457200 h 457200"/>
              <a:gd name="connsiteX3" fmla="*/ 0 w 8329286"/>
              <a:gd name="connsiteY3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9286" h="457200">
                <a:moveTo>
                  <a:pt x="0" y="0"/>
                </a:moveTo>
                <a:lnTo>
                  <a:pt x="8329286" y="0"/>
                </a:lnTo>
                <a:lnTo>
                  <a:pt x="7982281" y="457200"/>
                </a:lnTo>
                <a:lnTo>
                  <a:pt x="0" y="457200"/>
                </a:lnTo>
                <a:close/>
              </a:path>
            </a:pathLst>
          </a:cu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Calibri" panose="020F0502020204030204" pitchFamily="34" charset="0"/>
            </a:endParaRPr>
          </a:p>
        </p:txBody>
      </p:sp>
      <p:sp>
        <p:nvSpPr>
          <p:cNvPr id="8" name="Рисунок 8">
            <a:extLst>
              <a:ext uri="{FF2B5EF4-FFF2-40B4-BE49-F238E27FC236}">
                <a16:creationId xmlns:a16="http://schemas.microsoft.com/office/drawing/2014/main" id="{48934421-B8F7-41B6-9EC4-5E3C497424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4178095" y="1905000"/>
            <a:ext cx="1255400" cy="1255400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10" name="Текст 7">
            <a:extLst>
              <a:ext uri="{FF2B5EF4-FFF2-40B4-BE49-F238E27FC236}">
                <a16:creationId xmlns:a16="http://schemas.microsoft.com/office/drawing/2014/main" id="{4BACF049-4E3E-418D-9DB0-9D63BDDD25AE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601136" y="2288331"/>
            <a:ext cx="3108959" cy="290097"/>
          </a:xfrm>
          <a:noFill/>
        </p:spPr>
        <p:txBody>
          <a:bodyPr wrap="square" lIns="91440" rIns="91440" rtlCol="0" anchor="ctr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600" b="1">
                <a:solidFill>
                  <a:schemeClr val="tx2"/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ДОБАВЬТЕ ТЕКСТ </a:t>
            </a:r>
          </a:p>
        </p:txBody>
      </p:sp>
      <p:sp>
        <p:nvSpPr>
          <p:cNvPr id="12" name="Текст 7">
            <a:extLst>
              <a:ext uri="{FF2B5EF4-FFF2-40B4-BE49-F238E27FC236}">
                <a16:creationId xmlns:a16="http://schemas.microsoft.com/office/drawing/2014/main" id="{EFE2AF5B-D21D-4FE5-932F-F2989F6E011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601136" y="2566041"/>
            <a:ext cx="3108959" cy="221043"/>
          </a:xfrm>
          <a:noFill/>
        </p:spPr>
        <p:txBody>
          <a:bodyPr wrap="square" lIns="91440" rIns="91440" rtlCol="0" anchor="t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tx2"/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Описание</a:t>
            </a:r>
          </a:p>
        </p:txBody>
      </p:sp>
      <p:cxnSp>
        <p:nvCxnSpPr>
          <p:cNvPr id="14" name="Прямая соединительная линия 13">
            <a:extLst>
              <a:ext uri="{FF2B5EF4-FFF2-40B4-BE49-F238E27FC236}">
                <a16:creationId xmlns:a16="http://schemas.microsoft.com/office/drawing/2014/main" id="{266B4E82-4E92-438C-9DBD-FDAC98DBA8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6165169" y="-670561"/>
            <a:ext cx="0" cy="8961120"/>
          </a:xfrm>
          <a:prstGeom prst="line">
            <a:avLst/>
          </a:prstGeom>
          <a:ln w="254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Рисунок 8">
            <a:extLst>
              <a:ext uri="{FF2B5EF4-FFF2-40B4-BE49-F238E27FC236}">
                <a16:creationId xmlns:a16="http://schemas.microsoft.com/office/drawing/2014/main" id="{5C2A05E4-0266-470B-94B6-0EA500EFD5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ChangeAspect="1"/>
          </p:cNvSpPr>
          <p:nvPr>
            <p:ph type="pic" sz="quarter" idx="21" hasCustomPrompt="1"/>
          </p:nvPr>
        </p:nvSpPr>
        <p:spPr>
          <a:xfrm>
            <a:off x="1098449" y="3352800"/>
            <a:ext cx="914396" cy="914396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rtlCol="0" anchor="ctr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17" name="Текст 7">
            <a:extLst>
              <a:ext uri="{FF2B5EF4-FFF2-40B4-BE49-F238E27FC236}">
                <a16:creationId xmlns:a16="http://schemas.microsoft.com/office/drawing/2014/main" id="{8B705CE2-63BB-44EF-9494-D7197888F260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62000" y="4327380"/>
            <a:ext cx="1587295" cy="166199"/>
          </a:xfrm>
          <a:noFill/>
        </p:spPr>
        <p:txBody>
          <a:bodyPr wrap="square" lIns="0" tIns="0" rIns="0" bIns="0" rtlCol="0" anchor="ctr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100" b="1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ИМЯ</a:t>
            </a:r>
          </a:p>
        </p:txBody>
      </p:sp>
      <p:sp>
        <p:nvSpPr>
          <p:cNvPr id="18" name="Текст 7">
            <a:extLst>
              <a:ext uri="{FF2B5EF4-FFF2-40B4-BE49-F238E27FC236}">
                <a16:creationId xmlns:a16="http://schemas.microsoft.com/office/drawing/2014/main" id="{91C9BD3E-CCA7-4ADF-83CB-175C316AEA84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762000" y="4497392"/>
            <a:ext cx="1587295" cy="166199"/>
          </a:xfrm>
          <a:noFill/>
        </p:spPr>
        <p:txBody>
          <a:bodyPr wrap="square" lIns="0" tIns="0" rIns="0" bIns="0" rtlCol="0" anchor="t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100" b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Описание</a:t>
            </a:r>
          </a:p>
        </p:txBody>
      </p:sp>
      <p:sp>
        <p:nvSpPr>
          <p:cNvPr id="19" name="Рисунок 8">
            <a:extLst>
              <a:ext uri="{FF2B5EF4-FFF2-40B4-BE49-F238E27FC236}">
                <a16:creationId xmlns:a16="http://schemas.microsoft.com/office/drawing/2014/main" id="{DC756ECA-27F0-4309-A411-2021931A3A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ChangeAspect="1"/>
          </p:cNvSpPr>
          <p:nvPr>
            <p:ph type="pic" sz="quarter" idx="27" hasCustomPrompt="1"/>
          </p:nvPr>
        </p:nvSpPr>
        <p:spPr>
          <a:xfrm>
            <a:off x="2927249" y="3352800"/>
            <a:ext cx="914396" cy="914396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rtlCol="0" anchor="ctr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20" name="Текст 7">
            <a:extLst>
              <a:ext uri="{FF2B5EF4-FFF2-40B4-BE49-F238E27FC236}">
                <a16:creationId xmlns:a16="http://schemas.microsoft.com/office/drawing/2014/main" id="{BCC1B1EE-9270-494A-B26E-3E810517012E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2590800" y="4327380"/>
            <a:ext cx="1587295" cy="166199"/>
          </a:xfrm>
          <a:noFill/>
        </p:spPr>
        <p:txBody>
          <a:bodyPr wrap="square" lIns="0" tIns="0" rIns="0" bIns="0" rtlCol="0" anchor="ctr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100" b="1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ИМЯ</a:t>
            </a:r>
          </a:p>
        </p:txBody>
      </p:sp>
      <p:sp>
        <p:nvSpPr>
          <p:cNvPr id="21" name="Текст 7">
            <a:extLst>
              <a:ext uri="{FF2B5EF4-FFF2-40B4-BE49-F238E27FC236}">
                <a16:creationId xmlns:a16="http://schemas.microsoft.com/office/drawing/2014/main" id="{621D9997-09EF-468A-A3A6-7C2705CF1757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2590800" y="4497392"/>
            <a:ext cx="1587295" cy="166199"/>
          </a:xfrm>
          <a:noFill/>
        </p:spPr>
        <p:txBody>
          <a:bodyPr wrap="square" lIns="0" tIns="0" rIns="0" bIns="0" rtlCol="0" anchor="t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100" b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Описание</a:t>
            </a:r>
          </a:p>
        </p:txBody>
      </p:sp>
      <p:sp>
        <p:nvSpPr>
          <p:cNvPr id="22" name="Рисунок 8">
            <a:extLst>
              <a:ext uri="{FF2B5EF4-FFF2-40B4-BE49-F238E27FC236}">
                <a16:creationId xmlns:a16="http://schemas.microsoft.com/office/drawing/2014/main" id="{CC2A50A3-3A8F-469D-B16E-A06FD4C2A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ChangeAspect="1"/>
          </p:cNvSpPr>
          <p:nvPr>
            <p:ph type="pic" sz="quarter" idx="30" hasCustomPrompt="1"/>
          </p:nvPr>
        </p:nvSpPr>
        <p:spPr>
          <a:xfrm>
            <a:off x="4736999" y="3352800"/>
            <a:ext cx="914396" cy="914396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rtlCol="0" anchor="ctr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23" name="Текст 7">
            <a:extLst>
              <a:ext uri="{FF2B5EF4-FFF2-40B4-BE49-F238E27FC236}">
                <a16:creationId xmlns:a16="http://schemas.microsoft.com/office/drawing/2014/main" id="{065EDDEE-214F-4148-8B8C-0BA5AEF7658A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4400550" y="4327380"/>
            <a:ext cx="1587295" cy="166199"/>
          </a:xfrm>
          <a:noFill/>
        </p:spPr>
        <p:txBody>
          <a:bodyPr wrap="square" lIns="0" tIns="0" rIns="0" bIns="0" rtlCol="0" anchor="ctr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100" b="1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ИМЯ</a:t>
            </a:r>
          </a:p>
        </p:txBody>
      </p:sp>
      <p:sp>
        <p:nvSpPr>
          <p:cNvPr id="24" name="Текст 7">
            <a:extLst>
              <a:ext uri="{FF2B5EF4-FFF2-40B4-BE49-F238E27FC236}">
                <a16:creationId xmlns:a16="http://schemas.microsoft.com/office/drawing/2014/main" id="{520C0E2F-F27A-44AC-BB9A-74F62BEC5752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400550" y="4497392"/>
            <a:ext cx="1587295" cy="166199"/>
          </a:xfrm>
          <a:noFill/>
        </p:spPr>
        <p:txBody>
          <a:bodyPr wrap="square" lIns="0" tIns="0" rIns="0" bIns="0" rtlCol="0" anchor="t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100" b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Описание</a:t>
            </a:r>
          </a:p>
        </p:txBody>
      </p:sp>
      <p:sp>
        <p:nvSpPr>
          <p:cNvPr id="25" name="Рисунок 8">
            <a:extLst>
              <a:ext uri="{FF2B5EF4-FFF2-40B4-BE49-F238E27FC236}">
                <a16:creationId xmlns:a16="http://schemas.microsoft.com/office/drawing/2014/main" id="{ADC5446D-3469-43DA-ACE3-2AEC5B9038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ChangeAspect="1"/>
          </p:cNvSpPr>
          <p:nvPr>
            <p:ph type="pic" sz="quarter" idx="33" hasCustomPrompt="1"/>
          </p:nvPr>
        </p:nvSpPr>
        <p:spPr>
          <a:xfrm>
            <a:off x="6546749" y="3352800"/>
            <a:ext cx="914396" cy="914396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rtlCol="0" anchor="ctr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26" name="Текст 7">
            <a:extLst>
              <a:ext uri="{FF2B5EF4-FFF2-40B4-BE49-F238E27FC236}">
                <a16:creationId xmlns:a16="http://schemas.microsoft.com/office/drawing/2014/main" id="{4BF91944-817D-4080-9FC7-1C01D3C52F74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6210300" y="4327380"/>
            <a:ext cx="1587295" cy="166199"/>
          </a:xfrm>
          <a:noFill/>
        </p:spPr>
        <p:txBody>
          <a:bodyPr wrap="square" lIns="0" tIns="0" rIns="0" bIns="0" rtlCol="0" anchor="ctr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100" b="1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ИМЯ</a:t>
            </a:r>
          </a:p>
        </p:txBody>
      </p:sp>
      <p:sp>
        <p:nvSpPr>
          <p:cNvPr id="27" name="Текст 7">
            <a:extLst>
              <a:ext uri="{FF2B5EF4-FFF2-40B4-BE49-F238E27FC236}">
                <a16:creationId xmlns:a16="http://schemas.microsoft.com/office/drawing/2014/main" id="{B6FC5678-B04A-4631-9DFF-776737E9C8AC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6210300" y="4497392"/>
            <a:ext cx="1587295" cy="166199"/>
          </a:xfrm>
          <a:noFill/>
        </p:spPr>
        <p:txBody>
          <a:bodyPr wrap="square" lIns="0" tIns="0" rIns="0" bIns="0" rtlCol="0" anchor="t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100" b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Описание</a:t>
            </a:r>
          </a:p>
        </p:txBody>
      </p:sp>
      <p:sp>
        <p:nvSpPr>
          <p:cNvPr id="28" name="Рисунок 8">
            <a:extLst>
              <a:ext uri="{FF2B5EF4-FFF2-40B4-BE49-F238E27FC236}">
                <a16:creationId xmlns:a16="http://schemas.microsoft.com/office/drawing/2014/main" id="{BF024C2A-A070-4BF1-BA78-8FDD47DED4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ChangeAspect="1"/>
          </p:cNvSpPr>
          <p:nvPr>
            <p:ph type="pic" sz="quarter" idx="36" hasCustomPrompt="1"/>
          </p:nvPr>
        </p:nvSpPr>
        <p:spPr>
          <a:xfrm>
            <a:off x="8353860" y="3352800"/>
            <a:ext cx="914396" cy="914396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rtlCol="0" anchor="ctr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29" name="Текст 7">
            <a:extLst>
              <a:ext uri="{FF2B5EF4-FFF2-40B4-BE49-F238E27FC236}">
                <a16:creationId xmlns:a16="http://schemas.microsoft.com/office/drawing/2014/main" id="{72D75690-3F0F-4257-84B4-90CB4E6BB7EA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8017411" y="4327380"/>
            <a:ext cx="1587295" cy="166199"/>
          </a:xfrm>
          <a:noFill/>
        </p:spPr>
        <p:txBody>
          <a:bodyPr wrap="square" lIns="0" tIns="0" rIns="0" bIns="0" rtlCol="0" anchor="ctr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100" b="1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ИМЯ</a:t>
            </a:r>
          </a:p>
        </p:txBody>
      </p:sp>
      <p:sp>
        <p:nvSpPr>
          <p:cNvPr id="30" name="Текст 7">
            <a:extLst>
              <a:ext uri="{FF2B5EF4-FFF2-40B4-BE49-F238E27FC236}">
                <a16:creationId xmlns:a16="http://schemas.microsoft.com/office/drawing/2014/main" id="{FC3E89DF-7D8F-458A-910F-B06B607998AF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8017411" y="4497392"/>
            <a:ext cx="1587295" cy="166199"/>
          </a:xfrm>
          <a:noFill/>
        </p:spPr>
        <p:txBody>
          <a:bodyPr wrap="square" lIns="0" tIns="0" rIns="0" bIns="0" rtlCol="0" anchor="t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100" b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Описание</a:t>
            </a:r>
          </a:p>
        </p:txBody>
      </p:sp>
      <p:sp>
        <p:nvSpPr>
          <p:cNvPr id="31" name="Рисунок 8">
            <a:extLst>
              <a:ext uri="{FF2B5EF4-FFF2-40B4-BE49-F238E27FC236}">
                <a16:creationId xmlns:a16="http://schemas.microsoft.com/office/drawing/2014/main" id="{49030BC1-7B5E-4BBD-AB44-8615DCFD46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ChangeAspect="1"/>
          </p:cNvSpPr>
          <p:nvPr>
            <p:ph type="pic" sz="quarter" idx="39" hasCustomPrompt="1"/>
          </p:nvPr>
        </p:nvSpPr>
        <p:spPr>
          <a:xfrm>
            <a:off x="10160971" y="3352800"/>
            <a:ext cx="914396" cy="914396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rtlCol="0" anchor="ctr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32" name="Текст 7">
            <a:extLst>
              <a:ext uri="{FF2B5EF4-FFF2-40B4-BE49-F238E27FC236}">
                <a16:creationId xmlns:a16="http://schemas.microsoft.com/office/drawing/2014/main" id="{10ED1CED-11B2-4927-93A4-CE47939F0AEC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9824522" y="4327380"/>
            <a:ext cx="1587295" cy="166199"/>
          </a:xfrm>
          <a:noFill/>
        </p:spPr>
        <p:txBody>
          <a:bodyPr wrap="square" lIns="0" tIns="0" rIns="0" bIns="0" rtlCol="0" anchor="ctr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100" b="1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ИМЯ</a:t>
            </a:r>
          </a:p>
        </p:txBody>
      </p:sp>
      <p:sp>
        <p:nvSpPr>
          <p:cNvPr id="33" name="Текст 7">
            <a:extLst>
              <a:ext uri="{FF2B5EF4-FFF2-40B4-BE49-F238E27FC236}">
                <a16:creationId xmlns:a16="http://schemas.microsoft.com/office/drawing/2014/main" id="{39E2E141-317E-41F9-853F-B96493C8FB9B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9824522" y="4497392"/>
            <a:ext cx="1587295" cy="166199"/>
          </a:xfrm>
          <a:noFill/>
        </p:spPr>
        <p:txBody>
          <a:bodyPr wrap="square" lIns="0" tIns="0" rIns="0" bIns="0" rtlCol="0" anchor="t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100" b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Описание</a:t>
            </a:r>
          </a:p>
        </p:txBody>
      </p:sp>
      <p:cxnSp>
        <p:nvCxnSpPr>
          <p:cNvPr id="34" name="Прямая соединительная линия 33">
            <a:extLst>
              <a:ext uri="{FF2B5EF4-FFF2-40B4-BE49-F238E27FC236}">
                <a16:creationId xmlns:a16="http://schemas.microsoft.com/office/drawing/2014/main" id="{A69BD202-1C38-47A5-8B06-0AADB78AAE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6165169" y="2642433"/>
            <a:ext cx="0" cy="5564151"/>
          </a:xfrm>
          <a:prstGeom prst="line">
            <a:avLst/>
          </a:prstGeom>
          <a:ln w="254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Рисунок 8">
            <a:extLst>
              <a:ext uri="{FF2B5EF4-FFF2-40B4-BE49-F238E27FC236}">
                <a16:creationId xmlns:a16="http://schemas.microsoft.com/office/drawing/2014/main" id="{68CF0B9D-069C-46BA-9B77-7BDE114F3E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ChangeAspect="1"/>
          </p:cNvSpPr>
          <p:nvPr>
            <p:ph type="pic" sz="quarter" idx="45" hasCustomPrompt="1"/>
          </p:nvPr>
        </p:nvSpPr>
        <p:spPr>
          <a:xfrm>
            <a:off x="2927249" y="4967309"/>
            <a:ext cx="914396" cy="914396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rtlCol="0" anchor="ctr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39" name="Текст 7">
            <a:extLst>
              <a:ext uri="{FF2B5EF4-FFF2-40B4-BE49-F238E27FC236}">
                <a16:creationId xmlns:a16="http://schemas.microsoft.com/office/drawing/2014/main" id="{6EB5CB55-9BF0-4309-AA93-9540CDA1CE22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2590800" y="5988389"/>
            <a:ext cx="1587295" cy="166199"/>
          </a:xfrm>
          <a:noFill/>
        </p:spPr>
        <p:txBody>
          <a:bodyPr wrap="square" lIns="0" tIns="0" rIns="0" bIns="0" rtlCol="0" anchor="ctr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100" b="1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ИМЯ</a:t>
            </a:r>
          </a:p>
        </p:txBody>
      </p:sp>
      <p:sp>
        <p:nvSpPr>
          <p:cNvPr id="40" name="Текст 7">
            <a:extLst>
              <a:ext uri="{FF2B5EF4-FFF2-40B4-BE49-F238E27FC236}">
                <a16:creationId xmlns:a16="http://schemas.microsoft.com/office/drawing/2014/main" id="{184A6FF6-89E5-41B3-83AD-E1F1AC1C7187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2590800" y="6158401"/>
            <a:ext cx="1587295" cy="166199"/>
          </a:xfrm>
          <a:noFill/>
        </p:spPr>
        <p:txBody>
          <a:bodyPr wrap="square" lIns="0" tIns="0" rIns="0" bIns="0" rtlCol="0" anchor="t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100" b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Описание</a:t>
            </a:r>
          </a:p>
        </p:txBody>
      </p:sp>
      <p:sp>
        <p:nvSpPr>
          <p:cNvPr id="41" name="Рисунок 8">
            <a:extLst>
              <a:ext uri="{FF2B5EF4-FFF2-40B4-BE49-F238E27FC236}">
                <a16:creationId xmlns:a16="http://schemas.microsoft.com/office/drawing/2014/main" id="{65909E03-0C86-44C4-9260-484E8CF631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ChangeAspect="1"/>
          </p:cNvSpPr>
          <p:nvPr>
            <p:ph type="pic" sz="quarter" idx="48" hasCustomPrompt="1"/>
          </p:nvPr>
        </p:nvSpPr>
        <p:spPr>
          <a:xfrm>
            <a:off x="4736999" y="4967309"/>
            <a:ext cx="914396" cy="914396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rtlCol="0" anchor="ctr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42" name="Текст 7">
            <a:extLst>
              <a:ext uri="{FF2B5EF4-FFF2-40B4-BE49-F238E27FC236}">
                <a16:creationId xmlns:a16="http://schemas.microsoft.com/office/drawing/2014/main" id="{0D08C690-4C72-47C4-ADBC-6DBFC463FC37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4400550" y="5988389"/>
            <a:ext cx="1587295" cy="166199"/>
          </a:xfrm>
          <a:noFill/>
        </p:spPr>
        <p:txBody>
          <a:bodyPr wrap="square" lIns="0" tIns="0" rIns="0" bIns="0" rtlCol="0" anchor="ctr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100" b="1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ИМЯ</a:t>
            </a:r>
          </a:p>
        </p:txBody>
      </p:sp>
      <p:sp>
        <p:nvSpPr>
          <p:cNvPr id="43" name="Текст 7">
            <a:extLst>
              <a:ext uri="{FF2B5EF4-FFF2-40B4-BE49-F238E27FC236}">
                <a16:creationId xmlns:a16="http://schemas.microsoft.com/office/drawing/2014/main" id="{FEBB122E-6E5D-4B48-91C0-C6EB8BA3D2D9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4400550" y="6158401"/>
            <a:ext cx="1587295" cy="166199"/>
          </a:xfrm>
          <a:noFill/>
        </p:spPr>
        <p:txBody>
          <a:bodyPr wrap="square" lIns="0" tIns="0" rIns="0" bIns="0" rtlCol="0" anchor="t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100" b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Описание</a:t>
            </a:r>
          </a:p>
        </p:txBody>
      </p:sp>
      <p:sp>
        <p:nvSpPr>
          <p:cNvPr id="44" name="Рисунок 8">
            <a:extLst>
              <a:ext uri="{FF2B5EF4-FFF2-40B4-BE49-F238E27FC236}">
                <a16:creationId xmlns:a16="http://schemas.microsoft.com/office/drawing/2014/main" id="{A968314E-9F6B-4D90-BC2A-C5BB6AC70F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ChangeAspect="1"/>
          </p:cNvSpPr>
          <p:nvPr>
            <p:ph type="pic" sz="quarter" idx="51" hasCustomPrompt="1"/>
          </p:nvPr>
        </p:nvSpPr>
        <p:spPr>
          <a:xfrm>
            <a:off x="6546749" y="4967309"/>
            <a:ext cx="914396" cy="914396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rtlCol="0" anchor="ctr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45" name="Текст 7">
            <a:extLst>
              <a:ext uri="{FF2B5EF4-FFF2-40B4-BE49-F238E27FC236}">
                <a16:creationId xmlns:a16="http://schemas.microsoft.com/office/drawing/2014/main" id="{98FF5C01-8CE1-475F-A59A-011328494FC8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6210300" y="5988389"/>
            <a:ext cx="1587295" cy="166199"/>
          </a:xfrm>
          <a:noFill/>
        </p:spPr>
        <p:txBody>
          <a:bodyPr wrap="square" lIns="0" tIns="0" rIns="0" bIns="0" rtlCol="0" anchor="ctr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100" b="1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ИМЯ</a:t>
            </a:r>
          </a:p>
        </p:txBody>
      </p:sp>
      <p:sp>
        <p:nvSpPr>
          <p:cNvPr id="46" name="Текст 7">
            <a:extLst>
              <a:ext uri="{FF2B5EF4-FFF2-40B4-BE49-F238E27FC236}">
                <a16:creationId xmlns:a16="http://schemas.microsoft.com/office/drawing/2014/main" id="{DC690F93-088F-498C-9B26-2DCE00A1145F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6210300" y="6158401"/>
            <a:ext cx="1587295" cy="166199"/>
          </a:xfrm>
          <a:noFill/>
        </p:spPr>
        <p:txBody>
          <a:bodyPr wrap="square" lIns="0" tIns="0" rIns="0" bIns="0" rtlCol="0" anchor="t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100" b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Описание</a:t>
            </a:r>
          </a:p>
        </p:txBody>
      </p:sp>
      <p:sp>
        <p:nvSpPr>
          <p:cNvPr id="47" name="Рисунок 8">
            <a:extLst>
              <a:ext uri="{FF2B5EF4-FFF2-40B4-BE49-F238E27FC236}">
                <a16:creationId xmlns:a16="http://schemas.microsoft.com/office/drawing/2014/main" id="{1D462CE1-BEE9-45C4-AB54-354D05E69D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ChangeAspect="1"/>
          </p:cNvSpPr>
          <p:nvPr>
            <p:ph type="pic" sz="quarter" idx="54" hasCustomPrompt="1"/>
          </p:nvPr>
        </p:nvSpPr>
        <p:spPr>
          <a:xfrm>
            <a:off x="8353860" y="4967309"/>
            <a:ext cx="914396" cy="914396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rtlCol="0" anchor="ctr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48" name="Текст 7">
            <a:extLst>
              <a:ext uri="{FF2B5EF4-FFF2-40B4-BE49-F238E27FC236}">
                <a16:creationId xmlns:a16="http://schemas.microsoft.com/office/drawing/2014/main" id="{9FA2731A-D1B2-4144-8373-12B9313F9BFD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8017411" y="5988389"/>
            <a:ext cx="1587295" cy="166199"/>
          </a:xfrm>
          <a:noFill/>
        </p:spPr>
        <p:txBody>
          <a:bodyPr wrap="square" lIns="0" tIns="0" rIns="0" bIns="0" rtlCol="0" anchor="ctr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100" b="1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ИМЯ</a:t>
            </a:r>
          </a:p>
        </p:txBody>
      </p:sp>
      <p:sp>
        <p:nvSpPr>
          <p:cNvPr id="49" name="Текст 7">
            <a:extLst>
              <a:ext uri="{FF2B5EF4-FFF2-40B4-BE49-F238E27FC236}">
                <a16:creationId xmlns:a16="http://schemas.microsoft.com/office/drawing/2014/main" id="{F61DF59D-6B27-4EC6-A151-0F9B99DC8051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8017411" y="6158401"/>
            <a:ext cx="1587295" cy="166199"/>
          </a:xfrm>
          <a:noFill/>
        </p:spPr>
        <p:txBody>
          <a:bodyPr wrap="square" lIns="0" tIns="0" rIns="0" bIns="0" rtlCol="0" anchor="t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100" b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Описание</a:t>
            </a:r>
          </a:p>
        </p:txBody>
      </p:sp>
    </p:spTree>
    <p:extLst>
      <p:ext uri="{BB962C8B-B14F-4D97-AF65-F5344CB8AC3E}">
        <p14:creationId xmlns:p14="http://schemas.microsoft.com/office/powerpoint/2010/main" val="220905308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Боковой участок заголовка, 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Полилиния: Фигура 33">
            <a:extLst>
              <a:ext uri="{FF2B5EF4-FFF2-40B4-BE49-F238E27FC236}">
                <a16:creationId xmlns:a16="http://schemas.microsoft.com/office/drawing/2014/main" id="{724AA86D-A811-42CE-8C83-8053DFC667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1" y="0"/>
            <a:ext cx="8329286" cy="6858000"/>
          </a:xfrm>
          <a:custGeom>
            <a:avLst/>
            <a:gdLst>
              <a:gd name="connsiteX0" fmla="*/ 0 w 8329286"/>
              <a:gd name="connsiteY0" fmla="*/ 0 h 6858000"/>
              <a:gd name="connsiteX1" fmla="*/ 8329286 w 8329286"/>
              <a:gd name="connsiteY1" fmla="*/ 0 h 6858000"/>
              <a:gd name="connsiteX2" fmla="*/ 8329286 w 8329286"/>
              <a:gd name="connsiteY2" fmla="*/ 68183 h 6858000"/>
              <a:gd name="connsiteX3" fmla="*/ 3175958 w 8329286"/>
              <a:gd name="connsiteY3" fmla="*/ 6858000 h 6858000"/>
              <a:gd name="connsiteX4" fmla="*/ 0 w 8329286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329286" h="6858000">
                <a:moveTo>
                  <a:pt x="0" y="0"/>
                </a:moveTo>
                <a:lnTo>
                  <a:pt x="8329286" y="0"/>
                </a:lnTo>
                <a:lnTo>
                  <a:pt x="8329286" y="68183"/>
                </a:lnTo>
                <a:lnTo>
                  <a:pt x="3175958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Calibri" panose="020F0502020204030204" pitchFamily="34" charset="0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Calibri" panose="020F0502020204030204" pitchFamily="34" charset="0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990600"/>
            <a:ext cx="10805160" cy="707886"/>
          </a:xfrm>
        </p:spPr>
        <p:txBody>
          <a:bodyPr lIns="91440" rtlCol="0" anchor="t">
            <a:normAutofit/>
          </a:bodyPr>
          <a:lstStyle>
            <a:lvl1pPr>
              <a:lnSpc>
                <a:spcPct val="100000"/>
              </a:lnSpc>
              <a:defRPr sz="4000" b="1">
                <a:latin typeface="Calibri" panose="020F0502020204030204" pitchFamily="34" charset="0"/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16" name="Номер слайда 5">
            <a:extLst>
              <a:ext uri="{FF2B5EF4-FFF2-40B4-BE49-F238E27FC236}">
                <a16:creationId xmlns:a16="http://schemas.microsoft.com/office/drawing/2014/main" id="{E0693782-2388-4647-A185-3753739701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 b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fld id="{4FAB73BC-B049-4115-A692-8D63A059BFB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олилиния: Фигура 14">
            <a:extLst>
              <a:ext uri="{FF2B5EF4-FFF2-40B4-BE49-F238E27FC236}">
                <a16:creationId xmlns:a16="http://schemas.microsoft.com/office/drawing/2014/main" id="{89314C5F-7D40-40CF-8951-9660A5ACE1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8329286" cy="457200"/>
          </a:xfrm>
          <a:custGeom>
            <a:avLst/>
            <a:gdLst>
              <a:gd name="connsiteX0" fmla="*/ 0 w 8329286"/>
              <a:gd name="connsiteY0" fmla="*/ 0 h 457200"/>
              <a:gd name="connsiteX1" fmla="*/ 8329286 w 8329286"/>
              <a:gd name="connsiteY1" fmla="*/ 0 h 457200"/>
              <a:gd name="connsiteX2" fmla="*/ 7982281 w 8329286"/>
              <a:gd name="connsiteY2" fmla="*/ 457200 h 457200"/>
              <a:gd name="connsiteX3" fmla="*/ 0 w 8329286"/>
              <a:gd name="connsiteY3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9286" h="457200">
                <a:moveTo>
                  <a:pt x="0" y="0"/>
                </a:moveTo>
                <a:lnTo>
                  <a:pt x="8329286" y="0"/>
                </a:lnTo>
                <a:lnTo>
                  <a:pt x="7982281" y="457200"/>
                </a:lnTo>
                <a:lnTo>
                  <a:pt x="0" y="457200"/>
                </a:lnTo>
                <a:close/>
              </a:path>
            </a:pathLst>
          </a:cu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38891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Подпись изображения, синий_объект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Рисунок 10">
            <a:extLst>
              <a:ext uri="{FF2B5EF4-FFF2-40B4-BE49-F238E27FC236}">
                <a16:creationId xmlns:a16="http://schemas.microsoft.com/office/drawing/2014/main" id="{A623EB06-2F79-4698-807D-96A58B4F1D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0"/>
            <a:ext cx="8329286" cy="6858000"/>
          </a:xfrm>
          <a:custGeom>
            <a:avLst/>
            <a:gdLst>
              <a:gd name="connsiteX0" fmla="*/ 0 w 8329286"/>
              <a:gd name="connsiteY0" fmla="*/ 0 h 6858000"/>
              <a:gd name="connsiteX1" fmla="*/ 8329286 w 8329286"/>
              <a:gd name="connsiteY1" fmla="*/ 0 h 6858000"/>
              <a:gd name="connsiteX2" fmla="*/ 3124200 w 8329286"/>
              <a:gd name="connsiteY2" fmla="*/ 6858000 h 6858000"/>
              <a:gd name="connsiteX3" fmla="*/ 0 w 8329286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9286" h="6858000">
                <a:moveTo>
                  <a:pt x="0" y="0"/>
                </a:moveTo>
                <a:lnTo>
                  <a:pt x="8329286" y="0"/>
                </a:lnTo>
                <a:lnTo>
                  <a:pt x="31242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effectLst>
            <a:outerShdw blurRad="228600" dist="38100" algn="l" rotWithShape="0">
              <a:prstClr val="black">
                <a:alpha val="40000"/>
              </a:prstClr>
            </a:outerShdw>
          </a:effectLst>
        </p:spPr>
        <p:txBody>
          <a:bodyPr wrap="square" rtlCol="0" anchor="ctr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17" name="Текст 16">
            <a:extLst>
              <a:ext uri="{FF2B5EF4-FFF2-40B4-BE49-F238E27FC236}">
                <a16:creationId xmlns:a16="http://schemas.microsoft.com/office/drawing/2014/main" id="{FF9E63E5-568A-4FA2-9851-E5BFA12B85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90600" y="609600"/>
            <a:ext cx="4648200" cy="6248400"/>
          </a:xfrm>
          <a:solidFill>
            <a:schemeClr val="bg1"/>
          </a:solidFill>
          <a:effectLst>
            <a:outerShdw blurRad="3556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I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57300" y="3962400"/>
            <a:ext cx="4114800" cy="1981200"/>
          </a:xfrm>
        </p:spPr>
        <p:txBody>
          <a:bodyPr rtlCol="0" anchor="ctr">
            <a:noAutofit/>
          </a:bodyPr>
          <a:lstStyle>
            <a:lvl1pPr algn="ctr">
              <a:lnSpc>
                <a:spcPct val="80000"/>
              </a:lnSpc>
              <a:defRPr sz="4000" b="1" spc="200" baseline="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Подзаголовок 2"/>
          <p:cNvSpPr>
            <a:spLocks noGrp="1"/>
          </p:cNvSpPr>
          <p:nvPr>
            <p:ph type="subTitle" idx="1"/>
          </p:nvPr>
        </p:nvSpPr>
        <p:spPr>
          <a:xfrm>
            <a:off x="6057900" y="4114800"/>
            <a:ext cx="4876800" cy="1371602"/>
          </a:xfrm>
        </p:spPr>
        <p:txBody>
          <a:bodyPr lIns="91440" rIns="91440" rtlCol="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bg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pPr rtl="0"/>
            <a:r>
              <a:rPr lang="ru-RU" noProof="0"/>
              <a:t>Образец подзаголовка</a:t>
            </a:r>
          </a:p>
        </p:txBody>
      </p:sp>
      <p:sp>
        <p:nvSpPr>
          <p:cNvPr id="7" name="Текст 16">
            <a:extLst>
              <a:ext uri="{FF2B5EF4-FFF2-40B4-BE49-F238E27FC236}">
                <a16:creationId xmlns:a16="http://schemas.microsoft.com/office/drawing/2014/main" id="{D6D785D2-DAEB-48F3-AB8A-2954F03ACD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 rot="16200000">
            <a:off x="381000" y="4840091"/>
            <a:ext cx="1219200" cy="225818"/>
          </a:xfrm>
          <a:solidFill>
            <a:schemeClr val="accent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I</a:t>
            </a:r>
          </a:p>
        </p:txBody>
      </p:sp>
      <p:sp>
        <p:nvSpPr>
          <p:cNvPr id="8" name="Текст 16">
            <a:extLst>
              <a:ext uri="{FF2B5EF4-FFF2-40B4-BE49-F238E27FC236}">
                <a16:creationId xmlns:a16="http://schemas.microsoft.com/office/drawing/2014/main" id="{BB42ECCE-195D-45F5-94EB-137CEFCFE9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 rot="16200000">
            <a:off x="5029200" y="4840092"/>
            <a:ext cx="1219200" cy="225818"/>
          </a:xfrm>
          <a:solidFill>
            <a:schemeClr val="accent2"/>
          </a:soli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I</a:t>
            </a:r>
          </a:p>
        </p:txBody>
      </p:sp>
    </p:spTree>
    <p:extLst>
      <p:ext uri="{BB962C8B-B14F-4D97-AF65-F5344CB8AC3E}">
        <p14:creationId xmlns:p14="http://schemas.microsoft.com/office/powerpoint/2010/main" val="2683204049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Подпись изображения, оранжевый_объект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Рисунок 10">
            <a:extLst>
              <a:ext uri="{FF2B5EF4-FFF2-40B4-BE49-F238E27FC236}">
                <a16:creationId xmlns:a16="http://schemas.microsoft.com/office/drawing/2014/main" id="{A623EB06-2F79-4698-807D-96A58B4F1D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0"/>
            <a:ext cx="8329286" cy="6858000"/>
          </a:xfrm>
          <a:custGeom>
            <a:avLst/>
            <a:gdLst>
              <a:gd name="connsiteX0" fmla="*/ 0 w 8329286"/>
              <a:gd name="connsiteY0" fmla="*/ 0 h 6858000"/>
              <a:gd name="connsiteX1" fmla="*/ 8329286 w 8329286"/>
              <a:gd name="connsiteY1" fmla="*/ 0 h 6858000"/>
              <a:gd name="connsiteX2" fmla="*/ 3124200 w 8329286"/>
              <a:gd name="connsiteY2" fmla="*/ 6858000 h 6858000"/>
              <a:gd name="connsiteX3" fmla="*/ 0 w 8329286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9286" h="6858000">
                <a:moveTo>
                  <a:pt x="0" y="0"/>
                </a:moveTo>
                <a:lnTo>
                  <a:pt x="8329286" y="0"/>
                </a:lnTo>
                <a:lnTo>
                  <a:pt x="31242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effectLst>
            <a:outerShdw blurRad="228600" dist="38100" algn="l" rotWithShape="0">
              <a:prstClr val="black">
                <a:alpha val="40000"/>
              </a:prstClr>
            </a:outerShdw>
          </a:effectLst>
        </p:spPr>
        <p:txBody>
          <a:bodyPr wrap="square" rtlCol="0" anchor="ctr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17" name="Текст 16">
            <a:extLst>
              <a:ext uri="{FF2B5EF4-FFF2-40B4-BE49-F238E27FC236}">
                <a16:creationId xmlns:a16="http://schemas.microsoft.com/office/drawing/2014/main" id="{FF9E63E5-568A-4FA2-9851-E5BFA12B85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90600" y="609600"/>
            <a:ext cx="4648200" cy="6248400"/>
          </a:xfrm>
          <a:solidFill>
            <a:schemeClr val="bg1"/>
          </a:solidFill>
          <a:effectLst>
            <a:outerShdw blurRad="3556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I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57300" y="3962400"/>
            <a:ext cx="4114800" cy="1981200"/>
          </a:xfrm>
        </p:spPr>
        <p:txBody>
          <a:bodyPr rtlCol="0" anchor="ctr">
            <a:noAutofit/>
          </a:bodyPr>
          <a:lstStyle>
            <a:lvl1pPr algn="ctr">
              <a:lnSpc>
                <a:spcPct val="80000"/>
              </a:lnSpc>
              <a:defRPr sz="4000" b="1" spc="200" baseline="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Подзаголовок 2"/>
          <p:cNvSpPr>
            <a:spLocks noGrp="1"/>
          </p:cNvSpPr>
          <p:nvPr>
            <p:ph type="subTitle" idx="1"/>
          </p:nvPr>
        </p:nvSpPr>
        <p:spPr>
          <a:xfrm>
            <a:off x="6057900" y="4114800"/>
            <a:ext cx="4876800" cy="1371602"/>
          </a:xfrm>
        </p:spPr>
        <p:txBody>
          <a:bodyPr lIns="91440" rIns="91440" rtlCol="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bg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pPr rtl="0"/>
            <a:r>
              <a:rPr lang="ru-RU" noProof="0"/>
              <a:t>Образец подзаголовка</a:t>
            </a:r>
          </a:p>
        </p:txBody>
      </p:sp>
      <p:sp>
        <p:nvSpPr>
          <p:cNvPr id="7" name="Текст 16">
            <a:extLst>
              <a:ext uri="{FF2B5EF4-FFF2-40B4-BE49-F238E27FC236}">
                <a16:creationId xmlns:a16="http://schemas.microsoft.com/office/drawing/2014/main" id="{D6D785D2-DAEB-48F3-AB8A-2954F03ACD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 rot="16200000">
            <a:off x="381000" y="4840091"/>
            <a:ext cx="1219200" cy="225818"/>
          </a:xfrm>
          <a:solidFill>
            <a:schemeClr val="accent5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I</a:t>
            </a:r>
          </a:p>
        </p:txBody>
      </p:sp>
      <p:sp>
        <p:nvSpPr>
          <p:cNvPr id="8" name="Текст 16">
            <a:extLst>
              <a:ext uri="{FF2B5EF4-FFF2-40B4-BE49-F238E27FC236}">
                <a16:creationId xmlns:a16="http://schemas.microsoft.com/office/drawing/2014/main" id="{BB42ECCE-195D-45F5-94EB-137CEFCFE9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 rot="16200000">
            <a:off x="5029200" y="4840092"/>
            <a:ext cx="1219200" cy="225818"/>
          </a:xfrm>
          <a:solidFill>
            <a:schemeClr val="accent5"/>
          </a:soli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I</a:t>
            </a:r>
          </a:p>
        </p:txBody>
      </p:sp>
    </p:spTree>
    <p:extLst>
      <p:ext uri="{BB962C8B-B14F-4D97-AF65-F5344CB8AC3E}">
        <p14:creationId xmlns:p14="http://schemas.microsoft.com/office/powerpoint/2010/main" val="886103313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ерехо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16">
            <a:extLst>
              <a:ext uri="{FF2B5EF4-FFF2-40B4-BE49-F238E27FC236}">
                <a16:creationId xmlns:a16="http://schemas.microsoft.com/office/drawing/2014/main" id="{7B86D83E-A097-4B71-82C6-197A18DD3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 rot="10800000" flipH="1" flipV="1">
            <a:off x="10104322" y="3587303"/>
            <a:ext cx="2087678" cy="3270696"/>
          </a:xfrm>
          <a:prstGeom prst="triangle">
            <a:avLst>
              <a:gd name="adj" fmla="val 100000"/>
            </a:avLst>
          </a:prstGeom>
          <a:solidFill>
            <a:schemeClr val="accent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I</a:t>
            </a:r>
          </a:p>
        </p:txBody>
      </p:sp>
      <p:sp>
        <p:nvSpPr>
          <p:cNvPr id="7" name="Текст 16">
            <a:extLst>
              <a:ext uri="{FF2B5EF4-FFF2-40B4-BE49-F238E27FC236}">
                <a16:creationId xmlns:a16="http://schemas.microsoft.com/office/drawing/2014/main" id="{A2552DEC-1A1C-4055-B5AF-D7C796522F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85750" y="0"/>
            <a:ext cx="11620500" cy="6591300"/>
          </a:xfrm>
          <a:solidFill>
            <a:schemeClr val="accent1"/>
          </a:solidFill>
          <a:effectLst>
            <a:outerShdw blurRad="3556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I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F2E942B-4297-4570-B120-E2ACA52D1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5850" y="2679192"/>
            <a:ext cx="9963150" cy="1499616"/>
          </a:xfrm>
          <a:noFill/>
        </p:spPr>
        <p:txBody>
          <a:bodyPr rtlCol="0">
            <a:normAutofit/>
          </a:bodyPr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8" name="Текст 16">
            <a:extLst>
              <a:ext uri="{FF2B5EF4-FFF2-40B4-BE49-F238E27FC236}">
                <a16:creationId xmlns:a16="http://schemas.microsoft.com/office/drawing/2014/main" id="{565D4960-2277-429C-B87B-0801453539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0" y="2679192"/>
            <a:ext cx="533400" cy="1499616"/>
          </a:xfrm>
          <a:solidFill>
            <a:schemeClr val="accent2"/>
          </a:solidFill>
          <a:effectLst>
            <a:outerShdw blurRad="3556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I</a:t>
            </a:r>
          </a:p>
        </p:txBody>
      </p:sp>
    </p:spTree>
    <p:extLst>
      <p:ext uri="{BB962C8B-B14F-4D97-AF65-F5344CB8AC3E}">
        <p14:creationId xmlns:p14="http://schemas.microsoft.com/office/powerpoint/2010/main" val="1337485113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ерехо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16">
            <a:extLst>
              <a:ext uri="{FF2B5EF4-FFF2-40B4-BE49-F238E27FC236}">
                <a16:creationId xmlns:a16="http://schemas.microsoft.com/office/drawing/2014/main" id="{7B86D83E-A097-4B71-82C6-197A18DD3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 rot="10800000" flipH="1" flipV="1">
            <a:off x="10104322" y="3587303"/>
            <a:ext cx="2087678" cy="3270696"/>
          </a:xfrm>
          <a:prstGeom prst="triangle">
            <a:avLst>
              <a:gd name="adj" fmla="val 100000"/>
            </a:avLst>
          </a:prstGeom>
          <a:solidFill>
            <a:schemeClr val="tx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I</a:t>
            </a:r>
          </a:p>
        </p:txBody>
      </p:sp>
      <p:sp>
        <p:nvSpPr>
          <p:cNvPr id="7" name="Текст 16">
            <a:extLst>
              <a:ext uri="{FF2B5EF4-FFF2-40B4-BE49-F238E27FC236}">
                <a16:creationId xmlns:a16="http://schemas.microsoft.com/office/drawing/2014/main" id="{A2552DEC-1A1C-4055-B5AF-D7C796522F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85750" y="0"/>
            <a:ext cx="11620500" cy="6591300"/>
          </a:xfrm>
          <a:solidFill>
            <a:schemeClr val="accent2"/>
          </a:solidFill>
          <a:effectLst>
            <a:outerShdw blurRad="3556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I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F2E942B-4297-4570-B120-E2ACA52D1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5850" y="2679192"/>
            <a:ext cx="9963150" cy="1499616"/>
          </a:xfrm>
          <a:noFill/>
        </p:spPr>
        <p:txBody>
          <a:bodyPr rtlCol="0">
            <a:normAutofit/>
          </a:bodyPr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8" name="Текст 16">
            <a:extLst>
              <a:ext uri="{FF2B5EF4-FFF2-40B4-BE49-F238E27FC236}">
                <a16:creationId xmlns:a16="http://schemas.microsoft.com/office/drawing/2014/main" id="{565D4960-2277-429C-B87B-0801453539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0" y="2679192"/>
            <a:ext cx="533400" cy="1499616"/>
          </a:xfrm>
          <a:solidFill>
            <a:schemeClr val="tx2"/>
          </a:solidFill>
          <a:effectLst>
            <a:outerShdw blurRad="3556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I</a:t>
            </a:r>
          </a:p>
        </p:txBody>
      </p:sp>
    </p:spTree>
    <p:extLst>
      <p:ext uri="{BB962C8B-B14F-4D97-AF65-F5344CB8AC3E}">
        <p14:creationId xmlns:p14="http://schemas.microsoft.com/office/powerpoint/2010/main" val="2246162448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Перехо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16">
            <a:extLst>
              <a:ext uri="{FF2B5EF4-FFF2-40B4-BE49-F238E27FC236}">
                <a16:creationId xmlns:a16="http://schemas.microsoft.com/office/drawing/2014/main" id="{7B86D83E-A097-4B71-82C6-197A18DD3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 rot="10800000" flipH="1" flipV="1">
            <a:off x="10104322" y="3587303"/>
            <a:ext cx="2087678" cy="3270696"/>
          </a:xfrm>
          <a:prstGeom prst="triangle">
            <a:avLst>
              <a:gd name="adj" fmla="val 100000"/>
            </a:avLst>
          </a:prstGeom>
          <a:solidFill>
            <a:schemeClr val="accent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I</a:t>
            </a:r>
          </a:p>
        </p:txBody>
      </p:sp>
      <p:sp>
        <p:nvSpPr>
          <p:cNvPr id="7" name="Текст 16">
            <a:extLst>
              <a:ext uri="{FF2B5EF4-FFF2-40B4-BE49-F238E27FC236}">
                <a16:creationId xmlns:a16="http://schemas.microsoft.com/office/drawing/2014/main" id="{A2552DEC-1A1C-4055-B5AF-D7C796522F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85750" y="0"/>
            <a:ext cx="11620500" cy="6591300"/>
          </a:xfrm>
          <a:solidFill>
            <a:schemeClr val="accent5"/>
          </a:solidFill>
          <a:effectLst>
            <a:outerShdw blurRad="3556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I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F2E942B-4297-4570-B120-E2ACA52D1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5850" y="2679192"/>
            <a:ext cx="9963150" cy="1499616"/>
          </a:xfrm>
          <a:noFill/>
        </p:spPr>
        <p:txBody>
          <a:bodyPr rtlCol="0">
            <a:normAutofit/>
          </a:bodyPr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8" name="Текст 16">
            <a:extLst>
              <a:ext uri="{FF2B5EF4-FFF2-40B4-BE49-F238E27FC236}">
                <a16:creationId xmlns:a16="http://schemas.microsoft.com/office/drawing/2014/main" id="{565D4960-2277-429C-B87B-0801453539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0" y="2679192"/>
            <a:ext cx="533400" cy="1499616"/>
          </a:xfrm>
          <a:solidFill>
            <a:schemeClr val="accent2"/>
          </a:solidFill>
          <a:effectLst>
            <a:outerShdw blurRad="3556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I</a:t>
            </a:r>
          </a:p>
        </p:txBody>
      </p:sp>
    </p:spTree>
    <p:extLst>
      <p:ext uri="{BB962C8B-B14F-4D97-AF65-F5344CB8AC3E}">
        <p14:creationId xmlns:p14="http://schemas.microsoft.com/office/powerpoint/2010/main" val="741024201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Перехо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Рисунок 8">
            <a:extLst>
              <a:ext uri="{FF2B5EF4-FFF2-40B4-BE49-F238E27FC236}">
                <a16:creationId xmlns:a16="http://schemas.microsoft.com/office/drawing/2014/main" id="{489EE1C9-68AE-4BDD-B34C-9DE809C4DD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0"/>
            <a:ext cx="12191999" cy="6858000"/>
          </a:xfrm>
          <a:prstGeom prst="rect">
            <a:avLst/>
          </a:prstGeom>
        </p:spPr>
        <p:txBody>
          <a:bodyPr rtlCol="0" anchor="ctr"/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27" name="Текст 26">
            <a:extLst>
              <a:ext uri="{FF2B5EF4-FFF2-40B4-BE49-F238E27FC236}">
                <a16:creationId xmlns:a16="http://schemas.microsoft.com/office/drawing/2014/main" id="{A222F077-B5D5-442D-BB60-47BE1094D1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0" y="0"/>
            <a:ext cx="12192000" cy="5723182"/>
          </a:xfrm>
          <a:custGeom>
            <a:avLst/>
            <a:gdLst>
              <a:gd name="connsiteX0" fmla="*/ 0 w 12192000"/>
              <a:gd name="connsiteY0" fmla="*/ 0 h 5723182"/>
              <a:gd name="connsiteX1" fmla="*/ 12192000 w 12192000"/>
              <a:gd name="connsiteY1" fmla="*/ 0 h 5723182"/>
              <a:gd name="connsiteX2" fmla="*/ 12192000 w 12192000"/>
              <a:gd name="connsiteY2" fmla="*/ 5378958 h 5723182"/>
              <a:gd name="connsiteX3" fmla="*/ 8243540 w 12192000"/>
              <a:gd name="connsiteY3" fmla="*/ 5378958 h 5723182"/>
              <a:gd name="connsiteX4" fmla="*/ 7982281 w 12192000"/>
              <a:gd name="connsiteY4" fmla="*/ 5723182 h 5723182"/>
              <a:gd name="connsiteX5" fmla="*/ 0 w 12192000"/>
              <a:gd name="connsiteY5" fmla="*/ 5723182 h 5723182"/>
              <a:gd name="connsiteX6" fmla="*/ 0 w 12192000"/>
              <a:gd name="connsiteY6" fmla="*/ 5378958 h 5723182"/>
              <a:gd name="connsiteX7" fmla="*/ 0 w 12192000"/>
              <a:gd name="connsiteY7" fmla="*/ 5265982 h 5723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5723182">
                <a:moveTo>
                  <a:pt x="0" y="0"/>
                </a:moveTo>
                <a:lnTo>
                  <a:pt x="12192000" y="0"/>
                </a:lnTo>
                <a:lnTo>
                  <a:pt x="12192000" y="5378958"/>
                </a:lnTo>
                <a:lnTo>
                  <a:pt x="8243540" y="5378958"/>
                </a:lnTo>
                <a:lnTo>
                  <a:pt x="7982281" y="5723182"/>
                </a:lnTo>
                <a:lnTo>
                  <a:pt x="0" y="5723182"/>
                </a:lnTo>
                <a:lnTo>
                  <a:pt x="0" y="5378958"/>
                </a:lnTo>
                <a:lnTo>
                  <a:pt x="0" y="5265982"/>
                </a:lnTo>
                <a:close/>
              </a:path>
            </a:pathLst>
          </a:custGeom>
          <a:solidFill>
            <a:schemeClr val="accent2">
              <a:alpha val="84000"/>
            </a:schemeClr>
          </a:solidFill>
          <a:effectLst/>
        </p:spPr>
        <p:txBody>
          <a:bodyPr wrap="square" rtlCol="0">
            <a:noAutofit/>
          </a:bodyPr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I</a:t>
            </a:r>
          </a:p>
        </p:txBody>
      </p:sp>
      <p:sp>
        <p:nvSpPr>
          <p:cNvPr id="26" name="Текст 16">
            <a:extLst>
              <a:ext uri="{FF2B5EF4-FFF2-40B4-BE49-F238E27FC236}">
                <a16:creationId xmlns:a16="http://schemas.microsoft.com/office/drawing/2014/main" id="{9F89ADF8-2320-4EC3-98EA-5CB618A528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33400" y="0"/>
            <a:ext cx="6781800" cy="6324600"/>
          </a:xfrm>
          <a:solidFill>
            <a:schemeClr val="tx2"/>
          </a:solidFill>
          <a:effectLst>
            <a:outerShdw blurRad="3556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I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F2E942B-4297-4570-B120-E2ACA52D1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6825" y="2265916"/>
            <a:ext cx="5314950" cy="3488998"/>
          </a:xfrm>
          <a:noFill/>
        </p:spPr>
        <p:txBody>
          <a:bodyPr rtlCol="0" anchor="b">
            <a:normAutofit/>
          </a:bodyPr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6" name="Номер слайда 5">
            <a:extLst>
              <a:ext uri="{FF2B5EF4-FFF2-40B4-BE49-F238E27FC236}">
                <a16:creationId xmlns:a16="http://schemas.microsoft.com/office/drawing/2014/main" id="{F074D12B-58A6-47D1-9B2D-697AB265C8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 b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fld id="{4FAB73BC-B049-4115-A692-8D63A059BF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5026490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Перехо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Рисунок 7">
            <a:extLst>
              <a:ext uri="{FF2B5EF4-FFF2-40B4-BE49-F238E27FC236}">
                <a16:creationId xmlns:a16="http://schemas.microsoft.com/office/drawing/2014/main" id="{6E015B08-6C1F-4B1F-8038-D3C209BA0D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5378958"/>
            <a:ext cx="12191999" cy="1479041"/>
          </a:xfrm>
          <a:custGeom>
            <a:avLst/>
            <a:gdLst>
              <a:gd name="connsiteX0" fmla="*/ 8243540 w 12191999"/>
              <a:gd name="connsiteY0" fmla="*/ 0 h 1479041"/>
              <a:gd name="connsiteX1" fmla="*/ 12191999 w 12191999"/>
              <a:gd name="connsiteY1" fmla="*/ 0 h 1479041"/>
              <a:gd name="connsiteX2" fmla="*/ 12191999 w 12191999"/>
              <a:gd name="connsiteY2" fmla="*/ 1479041 h 1479041"/>
              <a:gd name="connsiteX3" fmla="*/ 0 w 12191999"/>
              <a:gd name="connsiteY3" fmla="*/ 1479041 h 1479041"/>
              <a:gd name="connsiteX4" fmla="*/ 0 w 12191999"/>
              <a:gd name="connsiteY4" fmla="*/ 344224 h 1479041"/>
              <a:gd name="connsiteX5" fmla="*/ 7982281 w 12191999"/>
              <a:gd name="connsiteY5" fmla="*/ 344224 h 1479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91999" h="1479041">
                <a:moveTo>
                  <a:pt x="8243540" y="0"/>
                </a:moveTo>
                <a:lnTo>
                  <a:pt x="12191999" y="0"/>
                </a:lnTo>
                <a:lnTo>
                  <a:pt x="12191999" y="1479041"/>
                </a:lnTo>
                <a:lnTo>
                  <a:pt x="0" y="1479041"/>
                </a:lnTo>
                <a:lnTo>
                  <a:pt x="0" y="344224"/>
                </a:lnTo>
                <a:lnTo>
                  <a:pt x="7982281" y="344224"/>
                </a:ln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27" name="Текст 26">
            <a:extLst>
              <a:ext uri="{FF2B5EF4-FFF2-40B4-BE49-F238E27FC236}">
                <a16:creationId xmlns:a16="http://schemas.microsoft.com/office/drawing/2014/main" id="{A222F077-B5D5-442D-BB60-47BE1094D1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0" y="0"/>
            <a:ext cx="12192000" cy="5723182"/>
          </a:xfrm>
          <a:custGeom>
            <a:avLst/>
            <a:gdLst>
              <a:gd name="connsiteX0" fmla="*/ 0 w 12192000"/>
              <a:gd name="connsiteY0" fmla="*/ 0 h 5723182"/>
              <a:gd name="connsiteX1" fmla="*/ 12192000 w 12192000"/>
              <a:gd name="connsiteY1" fmla="*/ 0 h 5723182"/>
              <a:gd name="connsiteX2" fmla="*/ 12192000 w 12192000"/>
              <a:gd name="connsiteY2" fmla="*/ 5378958 h 5723182"/>
              <a:gd name="connsiteX3" fmla="*/ 8243540 w 12192000"/>
              <a:gd name="connsiteY3" fmla="*/ 5378958 h 5723182"/>
              <a:gd name="connsiteX4" fmla="*/ 7982281 w 12192000"/>
              <a:gd name="connsiteY4" fmla="*/ 5723182 h 5723182"/>
              <a:gd name="connsiteX5" fmla="*/ 0 w 12192000"/>
              <a:gd name="connsiteY5" fmla="*/ 5723182 h 5723182"/>
              <a:gd name="connsiteX6" fmla="*/ 0 w 12192000"/>
              <a:gd name="connsiteY6" fmla="*/ 5378958 h 5723182"/>
              <a:gd name="connsiteX7" fmla="*/ 0 w 12192000"/>
              <a:gd name="connsiteY7" fmla="*/ 5265982 h 5723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5723182">
                <a:moveTo>
                  <a:pt x="0" y="0"/>
                </a:moveTo>
                <a:lnTo>
                  <a:pt x="12192000" y="0"/>
                </a:lnTo>
                <a:lnTo>
                  <a:pt x="12192000" y="5378958"/>
                </a:lnTo>
                <a:lnTo>
                  <a:pt x="8243540" y="5378958"/>
                </a:lnTo>
                <a:lnTo>
                  <a:pt x="7982281" y="5723182"/>
                </a:lnTo>
                <a:lnTo>
                  <a:pt x="0" y="5723182"/>
                </a:lnTo>
                <a:lnTo>
                  <a:pt x="0" y="5378958"/>
                </a:lnTo>
                <a:lnTo>
                  <a:pt x="0" y="5265982"/>
                </a:lnTo>
                <a:close/>
              </a:path>
            </a:pathLst>
          </a:custGeom>
          <a:solidFill>
            <a:schemeClr val="accent2"/>
          </a:solidFill>
          <a:effectLst>
            <a:outerShdw blurRad="152400" dist="38100" dir="2700000" algn="tl" rotWithShape="0">
              <a:prstClr val="black">
                <a:alpha val="66000"/>
              </a:prstClr>
            </a:outerShdw>
          </a:effectLst>
        </p:spPr>
        <p:txBody>
          <a:bodyPr wrap="square" rtlCol="0">
            <a:noAutofit/>
          </a:bodyPr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I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F2E942B-4297-4570-B120-E2ACA52D1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1049" y="990600"/>
            <a:ext cx="9144000" cy="2590800"/>
          </a:xfrm>
          <a:noFill/>
        </p:spPr>
        <p:txBody>
          <a:bodyPr rtlCol="0" anchor="t">
            <a:normAutofit/>
          </a:bodyPr>
          <a:lstStyle>
            <a:lvl1pPr algn="l">
              <a:defRPr sz="60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9" name="Текст 16">
            <a:extLst>
              <a:ext uri="{FF2B5EF4-FFF2-40B4-BE49-F238E27FC236}">
                <a16:creationId xmlns:a16="http://schemas.microsoft.com/office/drawing/2014/main" id="{4E78EDD8-13BF-4551-BD7B-C04131A68B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0" y="633984"/>
            <a:ext cx="304800" cy="1499616"/>
          </a:xfrm>
          <a:solidFill>
            <a:schemeClr val="bg1"/>
          </a:solidFill>
          <a:effectLst/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I</a:t>
            </a:r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973FC1AA-8591-43A1-9962-1599E1A8AB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 b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fld id="{4FAB73BC-B049-4115-A692-8D63A059BF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1593808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Перехо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Рисунок 7">
            <a:extLst>
              <a:ext uri="{FF2B5EF4-FFF2-40B4-BE49-F238E27FC236}">
                <a16:creationId xmlns:a16="http://schemas.microsoft.com/office/drawing/2014/main" id="{6E015B08-6C1F-4B1F-8038-D3C209BA0D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5378958"/>
            <a:ext cx="12191999" cy="1479041"/>
          </a:xfrm>
          <a:custGeom>
            <a:avLst/>
            <a:gdLst>
              <a:gd name="connsiteX0" fmla="*/ 8243540 w 12191999"/>
              <a:gd name="connsiteY0" fmla="*/ 0 h 1479041"/>
              <a:gd name="connsiteX1" fmla="*/ 12191999 w 12191999"/>
              <a:gd name="connsiteY1" fmla="*/ 0 h 1479041"/>
              <a:gd name="connsiteX2" fmla="*/ 12191999 w 12191999"/>
              <a:gd name="connsiteY2" fmla="*/ 1479041 h 1479041"/>
              <a:gd name="connsiteX3" fmla="*/ 0 w 12191999"/>
              <a:gd name="connsiteY3" fmla="*/ 1479041 h 1479041"/>
              <a:gd name="connsiteX4" fmla="*/ 0 w 12191999"/>
              <a:gd name="connsiteY4" fmla="*/ 344224 h 1479041"/>
              <a:gd name="connsiteX5" fmla="*/ 7982281 w 12191999"/>
              <a:gd name="connsiteY5" fmla="*/ 344224 h 1479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91999" h="1479041">
                <a:moveTo>
                  <a:pt x="8243540" y="0"/>
                </a:moveTo>
                <a:lnTo>
                  <a:pt x="12191999" y="0"/>
                </a:lnTo>
                <a:lnTo>
                  <a:pt x="12191999" y="1479041"/>
                </a:lnTo>
                <a:lnTo>
                  <a:pt x="0" y="1479041"/>
                </a:lnTo>
                <a:lnTo>
                  <a:pt x="0" y="344224"/>
                </a:lnTo>
                <a:lnTo>
                  <a:pt x="7982281" y="344224"/>
                </a:ln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27" name="Текст 26">
            <a:extLst>
              <a:ext uri="{FF2B5EF4-FFF2-40B4-BE49-F238E27FC236}">
                <a16:creationId xmlns:a16="http://schemas.microsoft.com/office/drawing/2014/main" id="{A222F077-B5D5-442D-BB60-47BE1094D1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0" y="0"/>
            <a:ext cx="12192000" cy="5723182"/>
          </a:xfrm>
          <a:custGeom>
            <a:avLst/>
            <a:gdLst>
              <a:gd name="connsiteX0" fmla="*/ 0 w 12192000"/>
              <a:gd name="connsiteY0" fmla="*/ 0 h 5723182"/>
              <a:gd name="connsiteX1" fmla="*/ 12192000 w 12192000"/>
              <a:gd name="connsiteY1" fmla="*/ 0 h 5723182"/>
              <a:gd name="connsiteX2" fmla="*/ 12192000 w 12192000"/>
              <a:gd name="connsiteY2" fmla="*/ 5378958 h 5723182"/>
              <a:gd name="connsiteX3" fmla="*/ 8243540 w 12192000"/>
              <a:gd name="connsiteY3" fmla="*/ 5378958 h 5723182"/>
              <a:gd name="connsiteX4" fmla="*/ 7982281 w 12192000"/>
              <a:gd name="connsiteY4" fmla="*/ 5723182 h 5723182"/>
              <a:gd name="connsiteX5" fmla="*/ 0 w 12192000"/>
              <a:gd name="connsiteY5" fmla="*/ 5723182 h 5723182"/>
              <a:gd name="connsiteX6" fmla="*/ 0 w 12192000"/>
              <a:gd name="connsiteY6" fmla="*/ 5378958 h 5723182"/>
              <a:gd name="connsiteX7" fmla="*/ 0 w 12192000"/>
              <a:gd name="connsiteY7" fmla="*/ 5265982 h 5723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5723182">
                <a:moveTo>
                  <a:pt x="0" y="0"/>
                </a:moveTo>
                <a:lnTo>
                  <a:pt x="12192000" y="0"/>
                </a:lnTo>
                <a:lnTo>
                  <a:pt x="12192000" y="5378958"/>
                </a:lnTo>
                <a:lnTo>
                  <a:pt x="8243540" y="5378958"/>
                </a:lnTo>
                <a:lnTo>
                  <a:pt x="7982281" y="5723182"/>
                </a:lnTo>
                <a:lnTo>
                  <a:pt x="0" y="5723182"/>
                </a:lnTo>
                <a:lnTo>
                  <a:pt x="0" y="5378958"/>
                </a:lnTo>
                <a:lnTo>
                  <a:pt x="0" y="5265982"/>
                </a:lnTo>
                <a:close/>
              </a:path>
            </a:pathLst>
          </a:custGeom>
          <a:solidFill>
            <a:schemeClr val="accent1"/>
          </a:solidFill>
          <a:effectLst>
            <a:outerShdw blurRad="152400" dist="38100" dir="2700000" algn="tl" rotWithShape="0">
              <a:prstClr val="black">
                <a:alpha val="66000"/>
              </a:prstClr>
            </a:outerShdw>
          </a:effectLst>
        </p:spPr>
        <p:txBody>
          <a:bodyPr wrap="square" rtlCol="0">
            <a:noAutofit/>
          </a:bodyPr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I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F2E942B-4297-4570-B120-E2ACA52D1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1049" y="990600"/>
            <a:ext cx="9144000" cy="2590800"/>
          </a:xfrm>
          <a:noFill/>
        </p:spPr>
        <p:txBody>
          <a:bodyPr rtlCol="0" anchor="t">
            <a:normAutofit/>
          </a:bodyPr>
          <a:lstStyle>
            <a:lvl1pPr algn="l">
              <a:defRPr sz="60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9" name="Текст 16">
            <a:extLst>
              <a:ext uri="{FF2B5EF4-FFF2-40B4-BE49-F238E27FC236}">
                <a16:creationId xmlns:a16="http://schemas.microsoft.com/office/drawing/2014/main" id="{4E78EDD8-13BF-4551-BD7B-C04131A68B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0" y="633984"/>
            <a:ext cx="304800" cy="1499616"/>
          </a:xfrm>
          <a:solidFill>
            <a:schemeClr val="bg1"/>
          </a:solidFill>
          <a:effectLst/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I</a:t>
            </a:r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7160B2D8-3756-4781-A8DD-692C3F8959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 b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fld id="{4FAB73BC-B049-4115-A692-8D63A059BF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1969384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Перехо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Рисунок 7">
            <a:extLst>
              <a:ext uri="{FF2B5EF4-FFF2-40B4-BE49-F238E27FC236}">
                <a16:creationId xmlns:a16="http://schemas.microsoft.com/office/drawing/2014/main" id="{6E015B08-6C1F-4B1F-8038-D3C209BA0D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5378958"/>
            <a:ext cx="12191999" cy="1479041"/>
          </a:xfrm>
          <a:custGeom>
            <a:avLst/>
            <a:gdLst>
              <a:gd name="connsiteX0" fmla="*/ 8243540 w 12191999"/>
              <a:gd name="connsiteY0" fmla="*/ 0 h 1479041"/>
              <a:gd name="connsiteX1" fmla="*/ 12191999 w 12191999"/>
              <a:gd name="connsiteY1" fmla="*/ 0 h 1479041"/>
              <a:gd name="connsiteX2" fmla="*/ 12191999 w 12191999"/>
              <a:gd name="connsiteY2" fmla="*/ 1479041 h 1479041"/>
              <a:gd name="connsiteX3" fmla="*/ 0 w 12191999"/>
              <a:gd name="connsiteY3" fmla="*/ 1479041 h 1479041"/>
              <a:gd name="connsiteX4" fmla="*/ 0 w 12191999"/>
              <a:gd name="connsiteY4" fmla="*/ 344224 h 1479041"/>
              <a:gd name="connsiteX5" fmla="*/ 7982281 w 12191999"/>
              <a:gd name="connsiteY5" fmla="*/ 344224 h 1479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91999" h="1479041">
                <a:moveTo>
                  <a:pt x="8243540" y="0"/>
                </a:moveTo>
                <a:lnTo>
                  <a:pt x="12191999" y="0"/>
                </a:lnTo>
                <a:lnTo>
                  <a:pt x="12191999" y="1479041"/>
                </a:lnTo>
                <a:lnTo>
                  <a:pt x="0" y="1479041"/>
                </a:lnTo>
                <a:lnTo>
                  <a:pt x="0" y="344224"/>
                </a:lnTo>
                <a:lnTo>
                  <a:pt x="7982281" y="344224"/>
                </a:ln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27" name="Текст 26">
            <a:extLst>
              <a:ext uri="{FF2B5EF4-FFF2-40B4-BE49-F238E27FC236}">
                <a16:creationId xmlns:a16="http://schemas.microsoft.com/office/drawing/2014/main" id="{A222F077-B5D5-442D-BB60-47BE1094D1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0" y="0"/>
            <a:ext cx="12192000" cy="5723182"/>
          </a:xfrm>
          <a:custGeom>
            <a:avLst/>
            <a:gdLst>
              <a:gd name="connsiteX0" fmla="*/ 0 w 12192000"/>
              <a:gd name="connsiteY0" fmla="*/ 0 h 5723182"/>
              <a:gd name="connsiteX1" fmla="*/ 12192000 w 12192000"/>
              <a:gd name="connsiteY1" fmla="*/ 0 h 5723182"/>
              <a:gd name="connsiteX2" fmla="*/ 12192000 w 12192000"/>
              <a:gd name="connsiteY2" fmla="*/ 5378958 h 5723182"/>
              <a:gd name="connsiteX3" fmla="*/ 8243540 w 12192000"/>
              <a:gd name="connsiteY3" fmla="*/ 5378958 h 5723182"/>
              <a:gd name="connsiteX4" fmla="*/ 7982281 w 12192000"/>
              <a:gd name="connsiteY4" fmla="*/ 5723182 h 5723182"/>
              <a:gd name="connsiteX5" fmla="*/ 0 w 12192000"/>
              <a:gd name="connsiteY5" fmla="*/ 5723182 h 5723182"/>
              <a:gd name="connsiteX6" fmla="*/ 0 w 12192000"/>
              <a:gd name="connsiteY6" fmla="*/ 5378958 h 5723182"/>
              <a:gd name="connsiteX7" fmla="*/ 0 w 12192000"/>
              <a:gd name="connsiteY7" fmla="*/ 5265982 h 5723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5723182">
                <a:moveTo>
                  <a:pt x="0" y="0"/>
                </a:moveTo>
                <a:lnTo>
                  <a:pt x="12192000" y="0"/>
                </a:lnTo>
                <a:lnTo>
                  <a:pt x="12192000" y="5378958"/>
                </a:lnTo>
                <a:lnTo>
                  <a:pt x="8243540" y="5378958"/>
                </a:lnTo>
                <a:lnTo>
                  <a:pt x="7982281" y="5723182"/>
                </a:lnTo>
                <a:lnTo>
                  <a:pt x="0" y="5723182"/>
                </a:lnTo>
                <a:lnTo>
                  <a:pt x="0" y="5378958"/>
                </a:lnTo>
                <a:lnTo>
                  <a:pt x="0" y="5265982"/>
                </a:lnTo>
                <a:close/>
              </a:path>
            </a:pathLst>
          </a:custGeom>
          <a:solidFill>
            <a:schemeClr val="accent5"/>
          </a:solidFill>
          <a:effectLst>
            <a:outerShdw blurRad="152400" dist="38100" dir="2700000" algn="tl" rotWithShape="0">
              <a:prstClr val="black">
                <a:alpha val="66000"/>
              </a:prstClr>
            </a:outerShdw>
          </a:effectLst>
        </p:spPr>
        <p:txBody>
          <a:bodyPr wrap="square" rtlCol="0">
            <a:noAutofit/>
          </a:bodyPr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I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F2E942B-4297-4570-B120-E2ACA52D1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1049" y="990600"/>
            <a:ext cx="9144000" cy="2590800"/>
          </a:xfrm>
          <a:noFill/>
        </p:spPr>
        <p:txBody>
          <a:bodyPr rtlCol="0" anchor="t">
            <a:normAutofit/>
          </a:bodyPr>
          <a:lstStyle>
            <a:lvl1pPr algn="l">
              <a:defRPr sz="60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9" name="Текст 16">
            <a:extLst>
              <a:ext uri="{FF2B5EF4-FFF2-40B4-BE49-F238E27FC236}">
                <a16:creationId xmlns:a16="http://schemas.microsoft.com/office/drawing/2014/main" id="{4E78EDD8-13BF-4551-BD7B-C04131A68B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0" y="633984"/>
            <a:ext cx="304800" cy="1499616"/>
          </a:xfrm>
          <a:solidFill>
            <a:schemeClr val="bg1"/>
          </a:solidFill>
          <a:effectLst/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I</a:t>
            </a:r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9EEDA9EB-20CE-4EA1-9720-40FBEB4561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vert="horz" lIns="0" tIns="45720" rIns="0" bIns="45720" rtlCol="0" anchor="ctr"/>
          <a:lstStyle>
            <a:lvl1pPr algn="ctr">
              <a:defRPr sz="1000" b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fld id="{4FAB73BC-B049-4115-A692-8D63A059BF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7252003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Перехо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Рисунок 7">
            <a:extLst>
              <a:ext uri="{FF2B5EF4-FFF2-40B4-BE49-F238E27FC236}">
                <a16:creationId xmlns:a16="http://schemas.microsoft.com/office/drawing/2014/main" id="{6E015B08-6C1F-4B1F-8038-D3C209BA0D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5378958"/>
            <a:ext cx="12191999" cy="1479041"/>
          </a:xfrm>
          <a:custGeom>
            <a:avLst/>
            <a:gdLst>
              <a:gd name="connsiteX0" fmla="*/ 8243540 w 12191999"/>
              <a:gd name="connsiteY0" fmla="*/ 0 h 1479041"/>
              <a:gd name="connsiteX1" fmla="*/ 12191999 w 12191999"/>
              <a:gd name="connsiteY1" fmla="*/ 0 h 1479041"/>
              <a:gd name="connsiteX2" fmla="*/ 12191999 w 12191999"/>
              <a:gd name="connsiteY2" fmla="*/ 1479041 h 1479041"/>
              <a:gd name="connsiteX3" fmla="*/ 0 w 12191999"/>
              <a:gd name="connsiteY3" fmla="*/ 1479041 h 1479041"/>
              <a:gd name="connsiteX4" fmla="*/ 0 w 12191999"/>
              <a:gd name="connsiteY4" fmla="*/ 344224 h 1479041"/>
              <a:gd name="connsiteX5" fmla="*/ 7982281 w 12191999"/>
              <a:gd name="connsiteY5" fmla="*/ 344224 h 1479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91999" h="1479041">
                <a:moveTo>
                  <a:pt x="8243540" y="0"/>
                </a:moveTo>
                <a:lnTo>
                  <a:pt x="12191999" y="0"/>
                </a:lnTo>
                <a:lnTo>
                  <a:pt x="12191999" y="1479041"/>
                </a:lnTo>
                <a:lnTo>
                  <a:pt x="0" y="1479041"/>
                </a:lnTo>
                <a:lnTo>
                  <a:pt x="0" y="344224"/>
                </a:lnTo>
                <a:lnTo>
                  <a:pt x="7982281" y="344224"/>
                </a:ln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27" name="Текст 26">
            <a:extLst>
              <a:ext uri="{FF2B5EF4-FFF2-40B4-BE49-F238E27FC236}">
                <a16:creationId xmlns:a16="http://schemas.microsoft.com/office/drawing/2014/main" id="{A222F077-B5D5-442D-BB60-47BE1094D1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0" y="0"/>
            <a:ext cx="12192000" cy="5723182"/>
          </a:xfrm>
          <a:custGeom>
            <a:avLst/>
            <a:gdLst>
              <a:gd name="connsiteX0" fmla="*/ 0 w 12192000"/>
              <a:gd name="connsiteY0" fmla="*/ 0 h 5723182"/>
              <a:gd name="connsiteX1" fmla="*/ 12192000 w 12192000"/>
              <a:gd name="connsiteY1" fmla="*/ 0 h 5723182"/>
              <a:gd name="connsiteX2" fmla="*/ 12192000 w 12192000"/>
              <a:gd name="connsiteY2" fmla="*/ 5378958 h 5723182"/>
              <a:gd name="connsiteX3" fmla="*/ 8243540 w 12192000"/>
              <a:gd name="connsiteY3" fmla="*/ 5378958 h 5723182"/>
              <a:gd name="connsiteX4" fmla="*/ 7982281 w 12192000"/>
              <a:gd name="connsiteY4" fmla="*/ 5723182 h 5723182"/>
              <a:gd name="connsiteX5" fmla="*/ 0 w 12192000"/>
              <a:gd name="connsiteY5" fmla="*/ 5723182 h 5723182"/>
              <a:gd name="connsiteX6" fmla="*/ 0 w 12192000"/>
              <a:gd name="connsiteY6" fmla="*/ 5378958 h 5723182"/>
              <a:gd name="connsiteX7" fmla="*/ 0 w 12192000"/>
              <a:gd name="connsiteY7" fmla="*/ 5265982 h 5723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5723182">
                <a:moveTo>
                  <a:pt x="0" y="0"/>
                </a:moveTo>
                <a:lnTo>
                  <a:pt x="12192000" y="0"/>
                </a:lnTo>
                <a:lnTo>
                  <a:pt x="12192000" y="5378958"/>
                </a:lnTo>
                <a:lnTo>
                  <a:pt x="8243540" y="5378958"/>
                </a:lnTo>
                <a:lnTo>
                  <a:pt x="7982281" y="5723182"/>
                </a:lnTo>
                <a:lnTo>
                  <a:pt x="0" y="5723182"/>
                </a:lnTo>
                <a:lnTo>
                  <a:pt x="0" y="5378958"/>
                </a:lnTo>
                <a:lnTo>
                  <a:pt x="0" y="5265982"/>
                </a:lnTo>
                <a:close/>
              </a:path>
            </a:pathLst>
          </a:custGeom>
          <a:solidFill>
            <a:schemeClr val="accent6"/>
          </a:solidFill>
          <a:effectLst>
            <a:outerShdw blurRad="152400" dist="38100" dir="2700000" algn="tl" rotWithShape="0">
              <a:prstClr val="black">
                <a:alpha val="66000"/>
              </a:prstClr>
            </a:outerShdw>
          </a:effectLst>
        </p:spPr>
        <p:txBody>
          <a:bodyPr wrap="square" rtlCol="0">
            <a:noAutofit/>
          </a:bodyPr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I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F2E942B-4297-4570-B120-E2ACA52D1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1049" y="990600"/>
            <a:ext cx="9144000" cy="2590800"/>
          </a:xfrm>
          <a:noFill/>
        </p:spPr>
        <p:txBody>
          <a:bodyPr rtlCol="0" anchor="t">
            <a:normAutofit/>
          </a:bodyPr>
          <a:lstStyle>
            <a:lvl1pPr algn="l">
              <a:defRPr sz="60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9" name="Текст 16">
            <a:extLst>
              <a:ext uri="{FF2B5EF4-FFF2-40B4-BE49-F238E27FC236}">
                <a16:creationId xmlns:a16="http://schemas.microsoft.com/office/drawing/2014/main" id="{4E78EDD8-13BF-4551-BD7B-C04131A68B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0" y="633984"/>
            <a:ext cx="304800" cy="1499616"/>
          </a:xfrm>
          <a:solidFill>
            <a:schemeClr val="bg1"/>
          </a:solidFill>
          <a:effectLst/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I</a:t>
            </a:r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80033509-FE6E-46FC-85C8-B777FBA2F1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/>
          </a:solidFill>
          <a:ln>
            <a:solidFill>
              <a:schemeClr val="accent6"/>
            </a:solidFill>
          </a:ln>
        </p:spPr>
        <p:txBody>
          <a:bodyPr vert="horz" lIns="0" tIns="45720" rIns="0" bIns="45720" rtlCol="0" anchor="ctr"/>
          <a:lstStyle>
            <a:lvl1pPr algn="ctr">
              <a:defRPr sz="1000" b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fld id="{4FAB73BC-B049-4115-A692-8D63A059BF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8566903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Заключительная благодарность 1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Текст 52">
            <a:extLst>
              <a:ext uri="{FF2B5EF4-FFF2-40B4-BE49-F238E27FC236}">
                <a16:creationId xmlns:a16="http://schemas.microsoft.com/office/drawing/2014/main" id="{4016877F-9863-4CBC-B4AF-D4764DBA67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81099" y="457200"/>
            <a:ext cx="8128343" cy="6248400"/>
          </a:xfrm>
          <a:custGeom>
            <a:avLst/>
            <a:gdLst>
              <a:gd name="connsiteX0" fmla="*/ 0 w 8128343"/>
              <a:gd name="connsiteY0" fmla="*/ 0 h 6248400"/>
              <a:gd name="connsiteX1" fmla="*/ 8128343 w 8128343"/>
              <a:gd name="connsiteY1" fmla="*/ 0 h 6248400"/>
              <a:gd name="connsiteX2" fmla="*/ 8128343 w 8128343"/>
              <a:gd name="connsiteY2" fmla="*/ 3258609 h 6248400"/>
              <a:gd name="connsiteX3" fmla="*/ 5858354 w 8128343"/>
              <a:gd name="connsiteY3" fmla="*/ 6248400 h 6248400"/>
              <a:gd name="connsiteX4" fmla="*/ 0 w 8128343"/>
              <a:gd name="connsiteY4" fmla="*/ 6248400 h 6248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128343" h="6248400">
                <a:moveTo>
                  <a:pt x="0" y="0"/>
                </a:moveTo>
                <a:lnTo>
                  <a:pt x="8128343" y="0"/>
                </a:lnTo>
                <a:lnTo>
                  <a:pt x="8128343" y="3258609"/>
                </a:lnTo>
                <a:lnTo>
                  <a:pt x="5858354" y="6248400"/>
                </a:lnTo>
                <a:lnTo>
                  <a:pt x="0" y="62484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buNone/>
              <a:defRPr lang="en-GB" sz="1800" dirty="0">
                <a:solidFill>
                  <a:schemeClr val="lt1">
                    <a:alpha val="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pPr marL="0" lvl="0" algn="ctr" rtl="0"/>
            <a:r>
              <a:rPr lang="ru-RU" noProof="0"/>
              <a:t>I</a:t>
            </a:r>
          </a:p>
        </p:txBody>
      </p:sp>
      <p:sp>
        <p:nvSpPr>
          <p:cNvPr id="48" name="Полилиния: Фигура 47">
            <a:extLst>
              <a:ext uri="{FF2B5EF4-FFF2-40B4-BE49-F238E27FC236}">
                <a16:creationId xmlns:a16="http://schemas.microsoft.com/office/drawing/2014/main" id="{9070D0C4-1F90-4B84-B84E-8285FA0A01B0}"/>
              </a:ext>
            </a:extLst>
          </p:cNvPr>
          <p:cNvSpPr/>
          <p:nvPr userDrawn="1"/>
        </p:nvSpPr>
        <p:spPr>
          <a:xfrm rot="2232448">
            <a:off x="9455741" y="-926244"/>
            <a:ext cx="131438" cy="8710488"/>
          </a:xfrm>
          <a:custGeom>
            <a:avLst/>
            <a:gdLst>
              <a:gd name="connsiteX0" fmla="*/ 0 w 131438"/>
              <a:gd name="connsiteY0" fmla="*/ 99793 h 8710488"/>
              <a:gd name="connsiteX1" fmla="*/ 131438 w 131438"/>
              <a:gd name="connsiteY1" fmla="*/ 0 h 8710488"/>
              <a:gd name="connsiteX2" fmla="*/ 131438 w 131438"/>
              <a:gd name="connsiteY2" fmla="*/ 8610694 h 8710488"/>
              <a:gd name="connsiteX3" fmla="*/ 0 w 131438"/>
              <a:gd name="connsiteY3" fmla="*/ 8710488 h 8710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1438" h="8710488">
                <a:moveTo>
                  <a:pt x="0" y="99793"/>
                </a:moveTo>
                <a:lnTo>
                  <a:pt x="131438" y="0"/>
                </a:lnTo>
                <a:lnTo>
                  <a:pt x="131438" y="8610694"/>
                </a:lnTo>
                <a:lnTo>
                  <a:pt x="0" y="871048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Calibri" panose="020F0502020204030204" pitchFamily="34" charset="0"/>
            </a:endParaRPr>
          </a:p>
        </p:txBody>
      </p:sp>
      <p:sp>
        <p:nvSpPr>
          <p:cNvPr id="49" name="Полилиния: фигура 48">
            <a:extLst>
              <a:ext uri="{FF2B5EF4-FFF2-40B4-BE49-F238E27FC236}">
                <a16:creationId xmlns:a16="http://schemas.microsoft.com/office/drawing/2014/main" id="{B8546525-A0E6-4238-93BC-5D43C93A45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2232448">
            <a:off x="9332817" y="-941780"/>
            <a:ext cx="172357" cy="8741560"/>
          </a:xfrm>
          <a:custGeom>
            <a:avLst/>
            <a:gdLst>
              <a:gd name="connsiteX0" fmla="*/ 172357 w 172357"/>
              <a:gd name="connsiteY0" fmla="*/ 0 h 8741560"/>
              <a:gd name="connsiteX1" fmla="*/ 172357 w 172357"/>
              <a:gd name="connsiteY1" fmla="*/ 8610698 h 8741560"/>
              <a:gd name="connsiteX2" fmla="*/ 0 w 172357"/>
              <a:gd name="connsiteY2" fmla="*/ 8741560 h 8741560"/>
              <a:gd name="connsiteX3" fmla="*/ 0 w 172357"/>
              <a:gd name="connsiteY3" fmla="*/ 130862 h 8741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2357" h="8741560">
                <a:moveTo>
                  <a:pt x="172357" y="0"/>
                </a:moveTo>
                <a:lnTo>
                  <a:pt x="172357" y="8610698"/>
                </a:lnTo>
                <a:lnTo>
                  <a:pt x="0" y="8741560"/>
                </a:lnTo>
                <a:lnTo>
                  <a:pt x="0" y="13086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 rtl="0"/>
            <a:endParaRPr lang="ru-RU" noProof="0">
              <a:latin typeface="Calibri" panose="020F0502020204030204" pitchFamily="34" charset="0"/>
            </a:endParaRPr>
          </a:p>
        </p:txBody>
      </p:sp>
      <p:sp>
        <p:nvSpPr>
          <p:cNvPr id="17" name="Текст 16">
            <a:extLst>
              <a:ext uri="{FF2B5EF4-FFF2-40B4-BE49-F238E27FC236}">
                <a16:creationId xmlns:a16="http://schemas.microsoft.com/office/drawing/2014/main" id="{FF9E63E5-568A-4FA2-9851-E5BFA12B85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90599" y="304800"/>
            <a:ext cx="8128343" cy="6248400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I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1378135" y="1219200"/>
            <a:ext cx="7232465" cy="903638"/>
          </a:xfrm>
        </p:spPr>
        <p:txBody>
          <a:bodyPr rtlCol="0" anchor="t">
            <a:normAutofit/>
          </a:bodyPr>
          <a:lstStyle>
            <a:lvl1pPr algn="l">
              <a:defRPr lang="en-US" sz="5000" kern="1200" cap="all" spc="100" baseline="0" dirty="0">
                <a:solidFill>
                  <a:srgbClr val="2C2E52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pPr rtl="0"/>
            <a:r>
              <a:rPr lang="ru-RU" noProof="0"/>
              <a:t>СПАСИБО!</a:t>
            </a:r>
          </a:p>
        </p:txBody>
      </p: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id="{E905A207-2310-4F94-86E5-13B4CCC359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5400000" flipV="1">
            <a:off x="1562101" y="-114299"/>
            <a:ext cx="304797" cy="533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 rtl="0"/>
            <a:endParaRPr lang="ru-RU" noProof="0">
              <a:latin typeface="Calibri" panose="020F0502020204030204" pitchFamily="34" charset="0"/>
            </a:endParaRPr>
          </a:p>
        </p:txBody>
      </p:sp>
      <p:sp>
        <p:nvSpPr>
          <p:cNvPr id="19" name="Рисунок 18">
            <a:extLst>
              <a:ext uri="{FF2B5EF4-FFF2-40B4-BE49-F238E27FC236}">
                <a16:creationId xmlns:a16="http://schemas.microsoft.com/office/drawing/2014/main" id="{018BFA80-A3BB-4316-BD6E-3E5F6B4D89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7013448" y="34960"/>
            <a:ext cx="5178552" cy="6823040"/>
          </a:xfrm>
          <a:custGeom>
            <a:avLst/>
            <a:gdLst>
              <a:gd name="connsiteX0" fmla="*/ 5178552 w 5178552"/>
              <a:gd name="connsiteY0" fmla="*/ 0 h 6823040"/>
              <a:gd name="connsiteX1" fmla="*/ 5178552 w 5178552"/>
              <a:gd name="connsiteY1" fmla="*/ 6823040 h 6823040"/>
              <a:gd name="connsiteX2" fmla="*/ 1752601 w 5178552"/>
              <a:gd name="connsiteY2" fmla="*/ 6823040 h 6823040"/>
              <a:gd name="connsiteX3" fmla="*/ 0 w 5178552"/>
              <a:gd name="connsiteY3" fmla="*/ 6823040 h 6823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78552" h="6823040">
                <a:moveTo>
                  <a:pt x="5178552" y="0"/>
                </a:moveTo>
                <a:lnTo>
                  <a:pt x="5178552" y="6823040"/>
                </a:lnTo>
                <a:lnTo>
                  <a:pt x="1752601" y="6823040"/>
                </a:lnTo>
                <a:lnTo>
                  <a:pt x="0" y="682304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1898931773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Заключительная благодарность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Рисунок 25">
            <a:extLst>
              <a:ext uri="{FF2B5EF4-FFF2-40B4-BE49-F238E27FC236}">
                <a16:creationId xmlns:a16="http://schemas.microsoft.com/office/drawing/2014/main" id="{32EC3EF4-A2D5-4058-977A-74A37AC365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02525 h 6858000"/>
              <a:gd name="connsiteX3" fmla="*/ 8273508 w 12192000"/>
              <a:gd name="connsiteY3" fmla="*/ 6858000 h 6858000"/>
              <a:gd name="connsiteX4" fmla="*/ 0 w 12192000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02525"/>
                </a:lnTo>
                <a:lnTo>
                  <a:pt x="8273508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effectLst>
            <a:outerShdw blurRad="1651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 anchor="ctr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27" name="Текст 16">
            <a:extLst>
              <a:ext uri="{FF2B5EF4-FFF2-40B4-BE49-F238E27FC236}">
                <a16:creationId xmlns:a16="http://schemas.microsoft.com/office/drawing/2014/main" id="{4E7C74DD-4244-46B7-8336-30F7151DB2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 rot="10800000" flipH="1" flipV="1">
            <a:off x="8074536" y="3124200"/>
            <a:ext cx="2087678" cy="3270696"/>
          </a:xfrm>
          <a:prstGeom prst="triangle">
            <a:avLst>
              <a:gd name="adj" fmla="val 100000"/>
            </a:avLst>
          </a:prstGeom>
          <a:solidFill>
            <a:schemeClr val="accent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I</a:t>
            </a:r>
          </a:p>
        </p:txBody>
      </p:sp>
      <p:sp>
        <p:nvSpPr>
          <p:cNvPr id="24" name="Текст 23">
            <a:extLst>
              <a:ext uri="{FF2B5EF4-FFF2-40B4-BE49-F238E27FC236}">
                <a16:creationId xmlns:a16="http://schemas.microsoft.com/office/drawing/2014/main" id="{9DC663CF-0C67-4619-B40E-7832C4DA15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190750" y="609600"/>
            <a:ext cx="7810500" cy="5638800"/>
          </a:xfrm>
          <a:custGeom>
            <a:avLst/>
            <a:gdLst>
              <a:gd name="connsiteX0" fmla="*/ 0 w 7810500"/>
              <a:gd name="connsiteY0" fmla="*/ 0 h 5638800"/>
              <a:gd name="connsiteX1" fmla="*/ 7810500 w 7810500"/>
              <a:gd name="connsiteY1" fmla="*/ 0 h 5638800"/>
              <a:gd name="connsiteX2" fmla="*/ 7810500 w 7810500"/>
              <a:gd name="connsiteY2" fmla="*/ 3151512 h 5638800"/>
              <a:gd name="connsiteX3" fmla="*/ 6252438 w 7810500"/>
              <a:gd name="connsiteY3" fmla="*/ 5638800 h 5638800"/>
              <a:gd name="connsiteX4" fmla="*/ 0 w 7810500"/>
              <a:gd name="connsiteY4" fmla="*/ 5638800 h 563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10500" h="5638800">
                <a:moveTo>
                  <a:pt x="0" y="0"/>
                </a:moveTo>
                <a:lnTo>
                  <a:pt x="7810500" y="0"/>
                </a:lnTo>
                <a:lnTo>
                  <a:pt x="7810500" y="3151512"/>
                </a:lnTo>
                <a:lnTo>
                  <a:pt x="6252438" y="5638800"/>
                </a:lnTo>
                <a:lnTo>
                  <a:pt x="0" y="5638800"/>
                </a:lnTo>
                <a:close/>
              </a:path>
            </a:pathLst>
          </a:custGeom>
          <a:solidFill>
            <a:schemeClr val="accent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noAutofit/>
          </a:bodyPr>
          <a:lstStyle>
            <a:lvl1pPr marL="0" indent="0" algn="ctr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I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3163809" y="1905000"/>
            <a:ext cx="5864382" cy="2275238"/>
          </a:xfrm>
        </p:spPr>
        <p:txBody>
          <a:bodyPr rtlCol="0" anchor="ctr">
            <a:normAutofit/>
          </a:bodyPr>
          <a:lstStyle>
            <a:lvl1pPr algn="ctr">
              <a:defRPr lang="en-US" sz="5000" kern="1200" cap="all" spc="100" baseline="0" dirty="0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pPr rtl="0"/>
            <a:r>
              <a:rPr lang="ru-RU" noProof="0"/>
              <a:t>СПАСИБО!</a:t>
            </a:r>
          </a:p>
        </p:txBody>
      </p:sp>
    </p:spTree>
    <p:extLst>
      <p:ext uri="{BB962C8B-B14F-4D97-AF65-F5344CB8AC3E}">
        <p14:creationId xmlns:p14="http://schemas.microsoft.com/office/powerpoint/2010/main" val="4021844109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Заключительная благодарность 3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Рисунок 18">
            <a:extLst>
              <a:ext uri="{FF2B5EF4-FFF2-40B4-BE49-F238E27FC236}">
                <a16:creationId xmlns:a16="http://schemas.microsoft.com/office/drawing/2014/main" id="{018BFA80-A3BB-4316-BD6E-3E5F6B4D89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7" name="Текст 16">
            <a:extLst>
              <a:ext uri="{FF2B5EF4-FFF2-40B4-BE49-F238E27FC236}">
                <a16:creationId xmlns:a16="http://schemas.microsoft.com/office/drawing/2014/main" id="{8F962CE0-5C0C-48F3-A07B-34E33D6704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 rot="10800000">
            <a:off x="2057400" y="466725"/>
            <a:ext cx="703341" cy="1101901"/>
          </a:xfrm>
          <a:prstGeom prst="triangle">
            <a:avLst>
              <a:gd name="adj" fmla="val 100000"/>
            </a:avLst>
          </a:prstGeom>
          <a:solidFill>
            <a:schemeClr val="accent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I</a:t>
            </a:r>
          </a:p>
        </p:txBody>
      </p:sp>
      <p:sp>
        <p:nvSpPr>
          <p:cNvPr id="22" name="Текст 16">
            <a:extLst>
              <a:ext uri="{FF2B5EF4-FFF2-40B4-BE49-F238E27FC236}">
                <a16:creationId xmlns:a16="http://schemas.microsoft.com/office/drawing/2014/main" id="{654457EF-8A97-4FCA-9870-5095D09BF8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 rot="10800000" flipH="1" flipV="1">
            <a:off x="9067800" y="4648200"/>
            <a:ext cx="1143000" cy="1790700"/>
          </a:xfrm>
          <a:prstGeom prst="triangle">
            <a:avLst>
              <a:gd name="adj" fmla="val 100000"/>
            </a:avLst>
          </a:prstGeom>
          <a:solidFill>
            <a:schemeClr val="accent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I</a:t>
            </a:r>
          </a:p>
        </p:txBody>
      </p:sp>
      <p:sp>
        <p:nvSpPr>
          <p:cNvPr id="10" name="Текст 16">
            <a:extLst>
              <a:ext uri="{FF2B5EF4-FFF2-40B4-BE49-F238E27FC236}">
                <a16:creationId xmlns:a16="http://schemas.microsoft.com/office/drawing/2014/main" id="{0CC06030-90E1-4B3F-AFDF-369354FBFE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190750" y="609600"/>
            <a:ext cx="7810500" cy="5638800"/>
          </a:xfrm>
          <a:solidFill>
            <a:schemeClr val="accent1">
              <a:lumMod val="75000"/>
              <a:alpha val="92000"/>
            </a:schemeClr>
          </a:solidFill>
          <a:effectLst/>
        </p:spPr>
        <p:txBody>
          <a:bodyPr rtlCol="0"/>
          <a:lstStyle>
            <a:lvl1pPr marL="0" indent="0" algn="ctr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I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3163809" y="1905000"/>
            <a:ext cx="5864382" cy="2275238"/>
          </a:xfrm>
        </p:spPr>
        <p:txBody>
          <a:bodyPr rtlCol="0" anchor="ctr">
            <a:normAutofit/>
          </a:bodyPr>
          <a:lstStyle>
            <a:lvl1pPr algn="ctr">
              <a:defRPr lang="en-US" sz="5000" kern="1200" cap="all" spc="100" baseline="0" dirty="0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pPr rtl="0"/>
            <a:r>
              <a:rPr lang="ru-RU" noProof="0"/>
              <a:t>СПАСИБО!</a:t>
            </a:r>
          </a:p>
        </p:txBody>
      </p:sp>
    </p:spTree>
    <p:extLst>
      <p:ext uri="{BB962C8B-B14F-4D97-AF65-F5344CB8AC3E}">
        <p14:creationId xmlns:p14="http://schemas.microsoft.com/office/powerpoint/2010/main" val="4124242000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Заключительная благодарность 4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Текст 21">
            <a:extLst>
              <a:ext uri="{FF2B5EF4-FFF2-40B4-BE49-F238E27FC236}">
                <a16:creationId xmlns:a16="http://schemas.microsoft.com/office/drawing/2014/main" id="{FC033E0E-968F-40A8-BE78-354499D7F9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 rot="19594102" flipH="1">
            <a:off x="584131" y="-142449"/>
            <a:ext cx="1218268" cy="6177109"/>
          </a:xfrm>
          <a:custGeom>
            <a:avLst/>
            <a:gdLst>
              <a:gd name="connsiteX0" fmla="*/ 1114975 w 1218268"/>
              <a:gd name="connsiteY0" fmla="*/ 1688918 h 6177109"/>
              <a:gd name="connsiteX1" fmla="*/ 1114975 w 1218268"/>
              <a:gd name="connsiteY1" fmla="*/ 5441035 h 6177109"/>
              <a:gd name="connsiteX2" fmla="*/ 1218268 w 1218268"/>
              <a:gd name="connsiteY2" fmla="*/ 5372844 h 6177109"/>
              <a:gd name="connsiteX3" fmla="*/ 1218268 w 1218268"/>
              <a:gd name="connsiteY3" fmla="*/ 1845382 h 6177109"/>
              <a:gd name="connsiteX4" fmla="*/ 675740 w 1218268"/>
              <a:gd name="connsiteY4" fmla="*/ 1023583 h 6177109"/>
              <a:gd name="connsiteX5" fmla="*/ 675740 w 1218268"/>
              <a:gd name="connsiteY5" fmla="*/ 5731005 h 6177109"/>
              <a:gd name="connsiteX6" fmla="*/ 951275 w 1218268"/>
              <a:gd name="connsiteY6" fmla="*/ 5549105 h 6177109"/>
              <a:gd name="connsiteX7" fmla="*/ 951275 w 1218268"/>
              <a:gd name="connsiteY7" fmla="*/ 1440952 h 6177109"/>
              <a:gd name="connsiteX8" fmla="*/ 0 w 1218268"/>
              <a:gd name="connsiteY8" fmla="*/ 0 h 6177109"/>
              <a:gd name="connsiteX9" fmla="*/ 0 w 1218268"/>
              <a:gd name="connsiteY9" fmla="*/ 6177109 h 6177109"/>
              <a:gd name="connsiteX10" fmla="*/ 485620 w 1218268"/>
              <a:gd name="connsiteY10" fmla="*/ 5856517 h 6177109"/>
              <a:gd name="connsiteX11" fmla="*/ 485620 w 1218268"/>
              <a:gd name="connsiteY11" fmla="*/ 735597 h 61771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8268" h="6177109">
                <a:moveTo>
                  <a:pt x="1114975" y="1688918"/>
                </a:moveTo>
                <a:lnTo>
                  <a:pt x="1114975" y="5441035"/>
                </a:lnTo>
                <a:lnTo>
                  <a:pt x="1218268" y="5372844"/>
                </a:lnTo>
                <a:lnTo>
                  <a:pt x="1218268" y="1845382"/>
                </a:lnTo>
                <a:close/>
                <a:moveTo>
                  <a:pt x="675740" y="1023583"/>
                </a:moveTo>
                <a:lnTo>
                  <a:pt x="675740" y="5731005"/>
                </a:lnTo>
                <a:lnTo>
                  <a:pt x="951275" y="5549105"/>
                </a:lnTo>
                <a:lnTo>
                  <a:pt x="951275" y="1440952"/>
                </a:lnTo>
                <a:close/>
                <a:moveTo>
                  <a:pt x="0" y="0"/>
                </a:moveTo>
                <a:lnTo>
                  <a:pt x="0" y="6177109"/>
                </a:lnTo>
                <a:lnTo>
                  <a:pt x="485620" y="5856517"/>
                </a:lnTo>
                <a:lnTo>
                  <a:pt x="485620" y="735597"/>
                </a:lnTo>
                <a:close/>
              </a:path>
            </a:pathLst>
          </a:custGeom>
          <a:solidFill>
            <a:schemeClr val="bg1"/>
          </a:solidFill>
          <a:effectLst/>
        </p:spPr>
        <p:txBody>
          <a:bodyPr wrap="square" rtlCol="0">
            <a:noAutofit/>
          </a:bodyPr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I</a:t>
            </a:r>
          </a:p>
        </p:txBody>
      </p:sp>
      <p:sp>
        <p:nvSpPr>
          <p:cNvPr id="15" name="Рисунок 14">
            <a:extLst>
              <a:ext uri="{FF2B5EF4-FFF2-40B4-BE49-F238E27FC236}">
                <a16:creationId xmlns:a16="http://schemas.microsoft.com/office/drawing/2014/main" id="{B9454D95-B362-4CB6-B706-EB2022A334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3124200" y="0"/>
            <a:ext cx="9067800" cy="6858000"/>
          </a:xfrm>
          <a:custGeom>
            <a:avLst/>
            <a:gdLst>
              <a:gd name="connsiteX0" fmla="*/ 5205086 w 9067800"/>
              <a:gd name="connsiteY0" fmla="*/ 0 h 6858000"/>
              <a:gd name="connsiteX1" fmla="*/ 6957685 w 9067800"/>
              <a:gd name="connsiteY1" fmla="*/ 0 h 6858000"/>
              <a:gd name="connsiteX2" fmla="*/ 9067800 w 9067800"/>
              <a:gd name="connsiteY2" fmla="*/ 0 h 6858000"/>
              <a:gd name="connsiteX3" fmla="*/ 9067800 w 9067800"/>
              <a:gd name="connsiteY3" fmla="*/ 6827058 h 6858000"/>
              <a:gd name="connsiteX4" fmla="*/ 9044315 w 9067800"/>
              <a:gd name="connsiteY4" fmla="*/ 6858000 h 6858000"/>
              <a:gd name="connsiteX5" fmla="*/ 7291715 w 9067800"/>
              <a:gd name="connsiteY5" fmla="*/ 6858000 h 6858000"/>
              <a:gd name="connsiteX6" fmla="*/ 1752601 w 9067800"/>
              <a:gd name="connsiteY6" fmla="*/ 6858000 h 6858000"/>
              <a:gd name="connsiteX7" fmla="*/ 0 w 90678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067800" h="6858000">
                <a:moveTo>
                  <a:pt x="5205086" y="0"/>
                </a:moveTo>
                <a:lnTo>
                  <a:pt x="6957685" y="0"/>
                </a:lnTo>
                <a:lnTo>
                  <a:pt x="9067800" y="0"/>
                </a:lnTo>
                <a:lnTo>
                  <a:pt x="9067800" y="6827058"/>
                </a:lnTo>
                <a:lnTo>
                  <a:pt x="9044315" y="6858000"/>
                </a:lnTo>
                <a:lnTo>
                  <a:pt x="7291715" y="6858000"/>
                </a:lnTo>
                <a:lnTo>
                  <a:pt x="1752601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17" name="Текст 16">
            <a:extLst>
              <a:ext uri="{FF2B5EF4-FFF2-40B4-BE49-F238E27FC236}">
                <a16:creationId xmlns:a16="http://schemas.microsoft.com/office/drawing/2014/main" id="{FF9E63E5-568A-4FA2-9851-E5BFA12B85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33400" y="266700"/>
            <a:ext cx="5105400" cy="6324600"/>
          </a:xfrm>
          <a:solidFill>
            <a:schemeClr val="bg1"/>
          </a:solidFill>
          <a:effectLst>
            <a:outerShdw blurRad="3556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I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933450" y="762000"/>
            <a:ext cx="4381500" cy="3429000"/>
          </a:xfrm>
        </p:spPr>
        <p:txBody>
          <a:bodyPr rtlCol="0" anchor="ctr">
            <a:normAutofit/>
          </a:bodyPr>
          <a:lstStyle>
            <a:lvl1pPr algn="ctr">
              <a:defRPr sz="5000" spc="200" baseline="0"/>
            </a:lvl1pPr>
          </a:lstStyle>
          <a:p>
            <a:pPr rtl="0"/>
            <a:r>
              <a:rPr lang="ru-RU" noProof="0"/>
              <a:t>СПАСИБО!</a:t>
            </a:r>
          </a:p>
        </p:txBody>
      </p:sp>
      <p:sp>
        <p:nvSpPr>
          <p:cNvPr id="7" name="Текст 16">
            <a:extLst>
              <a:ext uri="{FF2B5EF4-FFF2-40B4-BE49-F238E27FC236}">
                <a16:creationId xmlns:a16="http://schemas.microsoft.com/office/drawing/2014/main" id="{D6D785D2-DAEB-48F3-AB8A-2954F03ACD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 rot="10800000" flipV="1">
            <a:off x="314325" y="4953000"/>
            <a:ext cx="1143000" cy="1790700"/>
          </a:xfrm>
          <a:prstGeom prst="triangle">
            <a:avLst>
              <a:gd name="adj" fmla="val 100000"/>
            </a:avLst>
          </a:prstGeom>
          <a:solidFill>
            <a:schemeClr val="accent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I</a:t>
            </a:r>
          </a:p>
        </p:txBody>
      </p:sp>
    </p:spTree>
    <p:extLst>
      <p:ext uri="{BB962C8B-B14F-4D97-AF65-F5344CB8AC3E}">
        <p14:creationId xmlns:p14="http://schemas.microsoft.com/office/powerpoint/2010/main" val="2878083388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Заключительная благодарность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Рисунок 10">
            <a:extLst>
              <a:ext uri="{FF2B5EF4-FFF2-40B4-BE49-F238E27FC236}">
                <a16:creationId xmlns:a16="http://schemas.microsoft.com/office/drawing/2014/main" id="{A623EB06-2F79-4698-807D-96A58B4F1D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0"/>
            <a:ext cx="8329286" cy="6858000"/>
          </a:xfrm>
          <a:custGeom>
            <a:avLst/>
            <a:gdLst>
              <a:gd name="connsiteX0" fmla="*/ 0 w 8329286"/>
              <a:gd name="connsiteY0" fmla="*/ 0 h 6858000"/>
              <a:gd name="connsiteX1" fmla="*/ 8329286 w 8329286"/>
              <a:gd name="connsiteY1" fmla="*/ 0 h 6858000"/>
              <a:gd name="connsiteX2" fmla="*/ 3124200 w 8329286"/>
              <a:gd name="connsiteY2" fmla="*/ 6858000 h 6858000"/>
              <a:gd name="connsiteX3" fmla="*/ 0 w 8329286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9286" h="6858000">
                <a:moveTo>
                  <a:pt x="0" y="0"/>
                </a:moveTo>
                <a:lnTo>
                  <a:pt x="8329286" y="0"/>
                </a:lnTo>
                <a:lnTo>
                  <a:pt x="31242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effectLst>
            <a:outerShdw blurRad="228600" dist="38100" algn="l" rotWithShape="0">
              <a:prstClr val="black">
                <a:alpha val="40000"/>
              </a:prstClr>
            </a:outerShdw>
          </a:effectLst>
        </p:spPr>
        <p:txBody>
          <a:bodyPr wrap="square" rtlCol="0" anchor="ctr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17" name="Текст 16">
            <a:extLst>
              <a:ext uri="{FF2B5EF4-FFF2-40B4-BE49-F238E27FC236}">
                <a16:creationId xmlns:a16="http://schemas.microsoft.com/office/drawing/2014/main" id="{FF9E63E5-568A-4FA2-9851-E5BFA12B85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90600" y="609600"/>
            <a:ext cx="4648200" cy="5638800"/>
          </a:xfrm>
          <a:solidFill>
            <a:schemeClr val="bg1"/>
          </a:solidFill>
          <a:effectLst>
            <a:outerShdw blurRad="3556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I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1257300" y="1447800"/>
            <a:ext cx="4114800" cy="3962400"/>
          </a:xfrm>
        </p:spPr>
        <p:txBody>
          <a:bodyPr rtlCol="0" anchor="ctr">
            <a:normAutofit/>
          </a:bodyPr>
          <a:lstStyle>
            <a:lvl1pPr algn="ctr">
              <a:defRPr sz="5000" spc="200" baseline="0"/>
            </a:lvl1pPr>
          </a:lstStyle>
          <a:p>
            <a:pPr rtl="0"/>
            <a:r>
              <a:rPr lang="ru-RU" noProof="0"/>
              <a:t>СПАСИБО!</a:t>
            </a:r>
          </a:p>
        </p:txBody>
      </p:sp>
      <p:sp>
        <p:nvSpPr>
          <p:cNvPr id="7" name="Текст 16">
            <a:extLst>
              <a:ext uri="{FF2B5EF4-FFF2-40B4-BE49-F238E27FC236}">
                <a16:creationId xmlns:a16="http://schemas.microsoft.com/office/drawing/2014/main" id="{D6D785D2-DAEB-48F3-AB8A-2954F03ACD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705100" y="409575"/>
            <a:ext cx="1219200" cy="400050"/>
          </a:xfrm>
          <a:solidFill>
            <a:schemeClr val="accent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I</a:t>
            </a:r>
          </a:p>
        </p:txBody>
      </p:sp>
      <p:sp>
        <p:nvSpPr>
          <p:cNvPr id="8" name="Текст 16">
            <a:extLst>
              <a:ext uri="{FF2B5EF4-FFF2-40B4-BE49-F238E27FC236}">
                <a16:creationId xmlns:a16="http://schemas.microsoft.com/office/drawing/2014/main" id="{BB42ECCE-195D-45F5-94EB-137CEFCFE9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705100" y="6076950"/>
            <a:ext cx="1219200" cy="400050"/>
          </a:xfrm>
          <a:solidFill>
            <a:schemeClr val="accent2"/>
          </a:soli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I</a:t>
            </a:r>
          </a:p>
        </p:txBody>
      </p:sp>
    </p:spTree>
    <p:extLst>
      <p:ext uri="{BB962C8B-B14F-4D97-AF65-F5344CB8AC3E}">
        <p14:creationId xmlns:p14="http://schemas.microsoft.com/office/powerpoint/2010/main" val="3519119563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bg>
      <p:bgPr>
        <a:solidFill>
          <a:srgbClr val="F3F3F3"/>
        </a:solid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27"/>
          <p:cNvSpPr/>
          <p:nvPr/>
        </p:nvSpPr>
        <p:spPr>
          <a:xfrm>
            <a:off x="-505967" y="2470400"/>
            <a:ext cx="4440800" cy="1839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" name="Google Shape;14;p27"/>
          <p:cNvSpPr txBox="1">
            <a:spLocks noGrp="1"/>
          </p:cNvSpPr>
          <p:nvPr>
            <p:ph type="title"/>
          </p:nvPr>
        </p:nvSpPr>
        <p:spPr>
          <a:xfrm>
            <a:off x="77467" y="2782800"/>
            <a:ext cx="3558400" cy="129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1pPr>
            <a:lvl2pPr lv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2pPr>
            <a:lvl3pPr lvl="2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3pPr>
            <a:lvl4pPr lvl="3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4pPr>
            <a:lvl5pPr lvl="4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7pPr>
            <a:lvl8pPr lvl="7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8pPr>
            <a:lvl9pPr lvl="8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7"/>
          <p:cNvSpPr txBox="1">
            <a:spLocks noGrp="1"/>
          </p:cNvSpPr>
          <p:nvPr>
            <p:ph type="body" idx="1"/>
          </p:nvPr>
        </p:nvSpPr>
        <p:spPr>
          <a:xfrm>
            <a:off x="4530800" y="712200"/>
            <a:ext cx="6692800" cy="543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609585" lvl="0" indent="-423323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Montserrat"/>
              <a:buChar char="●"/>
              <a:defRPr sz="1867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1219170" lvl="1" indent="-423323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Montserrat"/>
              <a:buChar char="○"/>
              <a:defRPr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828754" lvl="2" indent="-423323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Montserrat"/>
              <a:buChar char="■"/>
              <a:defRPr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2438339" lvl="3" indent="-423323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Montserrat"/>
              <a:buChar char="●"/>
              <a:defRPr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3047924" lvl="4" indent="-423323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Montserrat"/>
              <a:buChar char="○"/>
              <a:defRPr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3657509" lvl="5" indent="-423323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Montserrat"/>
              <a:buChar char="■"/>
              <a:defRPr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4267093" lvl="6" indent="-423323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Montserrat"/>
              <a:buChar char="●"/>
              <a:defRPr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4876678" lvl="7" indent="-423323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Montserrat"/>
              <a:buChar char="○"/>
              <a:defRPr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5486263" lvl="8" indent="-423323" algn="l">
              <a:lnSpc>
                <a:spcPct val="115000"/>
              </a:lnSpc>
              <a:spcBef>
                <a:spcPts val="2133"/>
              </a:spcBef>
              <a:spcAft>
                <a:spcPts val="2133"/>
              </a:spcAft>
              <a:buClr>
                <a:srgbClr val="000000"/>
              </a:buClr>
              <a:buSzPts val="1400"/>
              <a:buFont typeface="Montserrat"/>
              <a:buChar char="■"/>
              <a:defRPr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669173114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bg>
      <p:bgPr>
        <a:solidFill>
          <a:srgbClr val="F3F3F3"/>
        </a:solidFill>
        <a:effectLst/>
      </p:bgPr>
    </p:bg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28"/>
          <p:cNvSpPr/>
          <p:nvPr/>
        </p:nvSpPr>
        <p:spPr>
          <a:xfrm>
            <a:off x="-489367" y="698900"/>
            <a:ext cx="4440800" cy="1377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" name="Google Shape;18;p28"/>
          <p:cNvSpPr txBox="1">
            <a:spLocks noGrp="1"/>
          </p:cNvSpPr>
          <p:nvPr>
            <p:ph type="title"/>
          </p:nvPr>
        </p:nvSpPr>
        <p:spPr>
          <a:xfrm>
            <a:off x="915711" y="698900"/>
            <a:ext cx="3217600" cy="126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Font typeface="Righteous"/>
              <a:buNone/>
              <a:defRPr sz="3467">
                <a:latin typeface="Righteous"/>
                <a:ea typeface="Righteous"/>
                <a:cs typeface="Righteous"/>
                <a:sym typeface="Righteous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Font typeface="Righteous"/>
              <a:buNone/>
              <a:defRPr sz="3467">
                <a:latin typeface="Righteous"/>
                <a:ea typeface="Righteous"/>
                <a:cs typeface="Righteous"/>
                <a:sym typeface="Righteous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Font typeface="Righteous"/>
              <a:buNone/>
              <a:defRPr sz="3467">
                <a:latin typeface="Righteous"/>
                <a:ea typeface="Righteous"/>
                <a:cs typeface="Righteous"/>
                <a:sym typeface="Righteous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Font typeface="Righteous"/>
              <a:buNone/>
              <a:defRPr sz="3467">
                <a:latin typeface="Righteous"/>
                <a:ea typeface="Righteous"/>
                <a:cs typeface="Righteous"/>
                <a:sym typeface="Righteous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Font typeface="Righteous"/>
              <a:buNone/>
              <a:defRPr sz="3467">
                <a:latin typeface="Righteous"/>
                <a:ea typeface="Righteous"/>
                <a:cs typeface="Righteous"/>
                <a:sym typeface="Righteous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Font typeface="Righteous"/>
              <a:buNone/>
              <a:defRPr sz="3467">
                <a:latin typeface="Righteous"/>
                <a:ea typeface="Righteous"/>
                <a:cs typeface="Righteous"/>
                <a:sym typeface="Righteous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Font typeface="Righteous"/>
              <a:buNone/>
              <a:defRPr sz="3467">
                <a:latin typeface="Righteous"/>
                <a:ea typeface="Righteous"/>
                <a:cs typeface="Righteous"/>
                <a:sym typeface="Righteous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Font typeface="Righteous"/>
              <a:buNone/>
              <a:defRPr sz="3467">
                <a:latin typeface="Righteous"/>
                <a:ea typeface="Righteous"/>
                <a:cs typeface="Righteous"/>
                <a:sym typeface="Righteous"/>
              </a:defRPr>
            </a:lvl9pPr>
          </a:lstStyle>
          <a:p>
            <a:endParaRPr/>
          </a:p>
        </p:txBody>
      </p:sp>
      <p:sp>
        <p:nvSpPr>
          <p:cNvPr id="19" name="Google Shape;19;p28"/>
          <p:cNvSpPr txBox="1">
            <a:spLocks noGrp="1"/>
          </p:cNvSpPr>
          <p:nvPr>
            <p:ph type="body" idx="1"/>
          </p:nvPr>
        </p:nvSpPr>
        <p:spPr>
          <a:xfrm>
            <a:off x="915700" y="2426600"/>
            <a:ext cx="3719600" cy="376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l">
              <a:lnSpc>
                <a:spcPct val="115000"/>
              </a:lnSpc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824095807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0"/>
          <p:cNvSpPr txBox="1">
            <a:spLocks noGrp="1"/>
          </p:cNvSpPr>
          <p:nvPr>
            <p:ph type="subTitle" idx="1"/>
          </p:nvPr>
        </p:nvSpPr>
        <p:spPr>
          <a:xfrm flipH="1">
            <a:off x="3250200" y="4480953"/>
            <a:ext cx="5691600" cy="5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Saira ExtraCondensed ExtraBold"/>
              <a:buNone/>
              <a:defRPr sz="2400">
                <a:solidFill>
                  <a:schemeClr val="dk1"/>
                </a:solidFill>
                <a:latin typeface="Saira ExtraCondensed ExtraBold"/>
                <a:ea typeface="Saira ExtraCondensed ExtraBold"/>
                <a:cs typeface="Saira ExtraCondensed ExtraBold"/>
                <a:sym typeface="Saira ExtraCondensed ExtraBold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Saira ExtraCondensed ExtraBold"/>
              <a:buNone/>
              <a:defRPr sz="2400">
                <a:solidFill>
                  <a:schemeClr val="dk1"/>
                </a:solidFill>
                <a:latin typeface="Saira ExtraCondensed ExtraBold"/>
                <a:ea typeface="Saira ExtraCondensed ExtraBold"/>
                <a:cs typeface="Saira ExtraCondensed ExtraBold"/>
                <a:sym typeface="Saira ExtraCondensed ExtraBold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Saira ExtraCondensed ExtraBold"/>
              <a:buNone/>
              <a:defRPr sz="2400">
                <a:solidFill>
                  <a:schemeClr val="dk1"/>
                </a:solidFill>
                <a:latin typeface="Saira ExtraCondensed ExtraBold"/>
                <a:ea typeface="Saira ExtraCondensed ExtraBold"/>
                <a:cs typeface="Saira ExtraCondensed ExtraBold"/>
                <a:sym typeface="Saira ExtraCondensed ExtraBold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Saira ExtraCondensed ExtraBold"/>
              <a:buNone/>
              <a:defRPr sz="2400">
                <a:solidFill>
                  <a:schemeClr val="dk1"/>
                </a:solidFill>
                <a:latin typeface="Saira ExtraCondensed ExtraBold"/>
                <a:ea typeface="Saira ExtraCondensed ExtraBold"/>
                <a:cs typeface="Saira ExtraCondensed ExtraBold"/>
                <a:sym typeface="Saira ExtraCondensed ExtraBold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Saira ExtraCondensed ExtraBold"/>
              <a:buNone/>
              <a:defRPr sz="2400">
                <a:solidFill>
                  <a:schemeClr val="dk1"/>
                </a:solidFill>
                <a:latin typeface="Saira ExtraCondensed ExtraBold"/>
                <a:ea typeface="Saira ExtraCondensed ExtraBold"/>
                <a:cs typeface="Saira ExtraCondensed ExtraBold"/>
                <a:sym typeface="Saira ExtraCondensed ExtraBold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Saira ExtraCondensed ExtraBold"/>
              <a:buNone/>
              <a:defRPr sz="2400">
                <a:solidFill>
                  <a:schemeClr val="dk1"/>
                </a:solidFill>
                <a:latin typeface="Saira ExtraCondensed ExtraBold"/>
                <a:ea typeface="Saira ExtraCondensed ExtraBold"/>
                <a:cs typeface="Saira ExtraCondensed ExtraBold"/>
                <a:sym typeface="Saira ExtraCondensed ExtraBold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Saira ExtraCondensed ExtraBold"/>
              <a:buNone/>
              <a:defRPr sz="2400">
                <a:solidFill>
                  <a:schemeClr val="dk1"/>
                </a:solidFill>
                <a:latin typeface="Saira ExtraCondensed ExtraBold"/>
                <a:ea typeface="Saira ExtraCondensed ExtraBold"/>
                <a:cs typeface="Saira ExtraCondensed ExtraBold"/>
                <a:sym typeface="Saira ExtraCondensed ExtraBold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Saira ExtraCondensed ExtraBold"/>
              <a:buNone/>
              <a:defRPr sz="2400">
                <a:solidFill>
                  <a:schemeClr val="dk1"/>
                </a:solidFill>
                <a:latin typeface="Saira ExtraCondensed ExtraBold"/>
                <a:ea typeface="Saira ExtraCondensed ExtraBold"/>
                <a:cs typeface="Saira ExtraCondensed ExtraBold"/>
                <a:sym typeface="Saira ExtraCondensed ExtraBold"/>
              </a:defRPr>
            </a:lvl9pPr>
          </a:lstStyle>
          <a:p>
            <a:endParaRPr/>
          </a:p>
        </p:txBody>
      </p:sp>
      <p:sp>
        <p:nvSpPr>
          <p:cNvPr id="23" name="Google Shape;23;p30"/>
          <p:cNvSpPr txBox="1">
            <a:spLocks noGrp="1"/>
          </p:cNvSpPr>
          <p:nvPr>
            <p:ph type="subTitle" idx="2"/>
          </p:nvPr>
        </p:nvSpPr>
        <p:spPr>
          <a:xfrm>
            <a:off x="2958000" y="3707067"/>
            <a:ext cx="6276000" cy="7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ighteous"/>
              <a:buNone/>
              <a:defRPr sz="2933">
                <a:solidFill>
                  <a:schemeClr val="dk1"/>
                </a:solidFill>
                <a:latin typeface="Righteous"/>
                <a:ea typeface="Righteous"/>
                <a:cs typeface="Righteous"/>
                <a:sym typeface="Righteous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Righteous"/>
              <a:buNone/>
              <a:defRPr sz="2267">
                <a:solidFill>
                  <a:schemeClr val="dk1"/>
                </a:solidFill>
                <a:latin typeface="Righteous"/>
                <a:ea typeface="Righteous"/>
                <a:cs typeface="Righteous"/>
                <a:sym typeface="Righteous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Righteous"/>
              <a:buNone/>
              <a:defRPr sz="2267">
                <a:solidFill>
                  <a:schemeClr val="dk1"/>
                </a:solidFill>
                <a:latin typeface="Righteous"/>
                <a:ea typeface="Righteous"/>
                <a:cs typeface="Righteous"/>
                <a:sym typeface="Righteous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Righteous"/>
              <a:buNone/>
              <a:defRPr sz="2267">
                <a:solidFill>
                  <a:schemeClr val="dk1"/>
                </a:solidFill>
                <a:latin typeface="Righteous"/>
                <a:ea typeface="Righteous"/>
                <a:cs typeface="Righteous"/>
                <a:sym typeface="Righteous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Righteous"/>
              <a:buNone/>
              <a:defRPr sz="2267">
                <a:solidFill>
                  <a:schemeClr val="dk1"/>
                </a:solidFill>
                <a:latin typeface="Righteous"/>
                <a:ea typeface="Righteous"/>
                <a:cs typeface="Righteous"/>
                <a:sym typeface="Righteous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Righteous"/>
              <a:buNone/>
              <a:defRPr sz="2267">
                <a:solidFill>
                  <a:schemeClr val="dk1"/>
                </a:solidFill>
                <a:latin typeface="Righteous"/>
                <a:ea typeface="Righteous"/>
                <a:cs typeface="Righteous"/>
                <a:sym typeface="Righteous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Righteous"/>
              <a:buNone/>
              <a:defRPr sz="2267">
                <a:solidFill>
                  <a:schemeClr val="dk1"/>
                </a:solidFill>
                <a:latin typeface="Righteous"/>
                <a:ea typeface="Righteous"/>
                <a:cs typeface="Righteous"/>
                <a:sym typeface="Righteous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Righteous"/>
              <a:buNone/>
              <a:defRPr sz="2267">
                <a:solidFill>
                  <a:schemeClr val="dk1"/>
                </a:solidFill>
                <a:latin typeface="Righteous"/>
                <a:ea typeface="Righteous"/>
                <a:cs typeface="Righteous"/>
                <a:sym typeface="Righteous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Righteous"/>
              <a:buNone/>
              <a:defRPr sz="2267">
                <a:solidFill>
                  <a:schemeClr val="dk1"/>
                </a:solidFill>
                <a:latin typeface="Righteous"/>
                <a:ea typeface="Righteous"/>
                <a:cs typeface="Righteous"/>
                <a:sym typeface="Righteous"/>
              </a:defRPr>
            </a:lvl9pPr>
          </a:lstStyle>
          <a:p>
            <a:endParaRPr/>
          </a:p>
        </p:txBody>
      </p:sp>
      <p:sp>
        <p:nvSpPr>
          <p:cNvPr id="24" name="Google Shape;24;p30"/>
          <p:cNvSpPr/>
          <p:nvPr/>
        </p:nvSpPr>
        <p:spPr>
          <a:xfrm rot="1744770" flipH="1">
            <a:off x="8027877" y="-2569909"/>
            <a:ext cx="5891203" cy="4380001"/>
          </a:xfrm>
          <a:custGeom>
            <a:avLst/>
            <a:gdLst/>
            <a:ahLst/>
            <a:cxnLst/>
            <a:rect l="l" t="t" r="r" b="b"/>
            <a:pathLst>
              <a:path w="175660" h="130600" extrusionOk="0">
                <a:moveTo>
                  <a:pt x="69848" y="0"/>
                </a:moveTo>
                <a:cubicBezTo>
                  <a:pt x="69567" y="0"/>
                  <a:pt x="69292" y="234"/>
                  <a:pt x="69316" y="573"/>
                </a:cubicBezTo>
                <a:cubicBezTo>
                  <a:pt x="69316" y="840"/>
                  <a:pt x="69583" y="1040"/>
                  <a:pt x="69884" y="1040"/>
                </a:cubicBezTo>
                <a:cubicBezTo>
                  <a:pt x="70317" y="973"/>
                  <a:pt x="70517" y="406"/>
                  <a:pt x="70150" y="106"/>
                </a:cubicBezTo>
                <a:cubicBezTo>
                  <a:pt x="70059" y="33"/>
                  <a:pt x="69953" y="0"/>
                  <a:pt x="69848" y="0"/>
                </a:cubicBezTo>
                <a:close/>
                <a:moveTo>
                  <a:pt x="71494" y="1447"/>
                </a:moveTo>
                <a:cubicBezTo>
                  <a:pt x="71221" y="1447"/>
                  <a:pt x="70961" y="1677"/>
                  <a:pt x="70984" y="2007"/>
                </a:cubicBezTo>
                <a:cubicBezTo>
                  <a:pt x="71016" y="2257"/>
                  <a:pt x="71222" y="2478"/>
                  <a:pt x="71494" y="2478"/>
                </a:cubicBezTo>
                <a:cubicBezTo>
                  <a:pt x="71513" y="2478"/>
                  <a:pt x="71532" y="2477"/>
                  <a:pt x="71551" y="2474"/>
                </a:cubicBezTo>
                <a:cubicBezTo>
                  <a:pt x="71985" y="2441"/>
                  <a:pt x="72185" y="1874"/>
                  <a:pt x="71818" y="1574"/>
                </a:cubicBezTo>
                <a:cubicBezTo>
                  <a:pt x="71721" y="1486"/>
                  <a:pt x="71606" y="1447"/>
                  <a:pt x="71494" y="1447"/>
                </a:cubicBezTo>
                <a:close/>
                <a:moveTo>
                  <a:pt x="68413" y="1671"/>
                </a:moveTo>
                <a:cubicBezTo>
                  <a:pt x="68392" y="1671"/>
                  <a:pt x="68371" y="1672"/>
                  <a:pt x="68349" y="1674"/>
                </a:cubicBezTo>
                <a:cubicBezTo>
                  <a:pt x="68249" y="1674"/>
                  <a:pt x="68149" y="1741"/>
                  <a:pt x="68082" y="1807"/>
                </a:cubicBezTo>
                <a:lnTo>
                  <a:pt x="67915" y="2074"/>
                </a:lnTo>
                <a:cubicBezTo>
                  <a:pt x="67820" y="2392"/>
                  <a:pt x="68058" y="2710"/>
                  <a:pt x="68399" y="2710"/>
                </a:cubicBezTo>
                <a:cubicBezTo>
                  <a:pt x="68415" y="2710"/>
                  <a:pt x="68432" y="2709"/>
                  <a:pt x="68449" y="2708"/>
                </a:cubicBezTo>
                <a:cubicBezTo>
                  <a:pt x="69095" y="2643"/>
                  <a:pt x="69053" y="1671"/>
                  <a:pt x="68413" y="1671"/>
                </a:cubicBezTo>
                <a:close/>
                <a:moveTo>
                  <a:pt x="73183" y="2838"/>
                </a:moveTo>
                <a:cubicBezTo>
                  <a:pt x="73162" y="2838"/>
                  <a:pt x="73141" y="2839"/>
                  <a:pt x="73119" y="2841"/>
                </a:cubicBezTo>
                <a:cubicBezTo>
                  <a:pt x="72463" y="2874"/>
                  <a:pt x="72517" y="3876"/>
                  <a:pt x="73186" y="3876"/>
                </a:cubicBezTo>
                <a:cubicBezTo>
                  <a:pt x="73197" y="3876"/>
                  <a:pt x="73208" y="3876"/>
                  <a:pt x="73219" y="3875"/>
                </a:cubicBezTo>
                <a:cubicBezTo>
                  <a:pt x="73866" y="3811"/>
                  <a:pt x="73823" y="2838"/>
                  <a:pt x="73183" y="2838"/>
                </a:cubicBezTo>
                <a:close/>
                <a:moveTo>
                  <a:pt x="70081" y="3105"/>
                </a:moveTo>
                <a:cubicBezTo>
                  <a:pt x="70060" y="3105"/>
                  <a:pt x="70039" y="3106"/>
                  <a:pt x="70017" y="3108"/>
                </a:cubicBezTo>
                <a:cubicBezTo>
                  <a:pt x="69360" y="3141"/>
                  <a:pt x="69415" y="4143"/>
                  <a:pt x="70084" y="4143"/>
                </a:cubicBezTo>
                <a:cubicBezTo>
                  <a:pt x="70095" y="4143"/>
                  <a:pt x="70106" y="4143"/>
                  <a:pt x="70117" y="4142"/>
                </a:cubicBezTo>
                <a:cubicBezTo>
                  <a:pt x="70796" y="4078"/>
                  <a:pt x="70723" y="3105"/>
                  <a:pt x="70081" y="3105"/>
                </a:cubicBezTo>
                <a:close/>
                <a:moveTo>
                  <a:pt x="67082" y="3375"/>
                </a:moveTo>
                <a:lnTo>
                  <a:pt x="66948" y="3575"/>
                </a:lnTo>
                <a:lnTo>
                  <a:pt x="66748" y="3875"/>
                </a:lnTo>
                <a:lnTo>
                  <a:pt x="66581" y="4176"/>
                </a:lnTo>
                <a:cubicBezTo>
                  <a:pt x="66681" y="4309"/>
                  <a:pt x="66848" y="4376"/>
                  <a:pt x="67015" y="4376"/>
                </a:cubicBezTo>
                <a:cubicBezTo>
                  <a:pt x="67615" y="4342"/>
                  <a:pt x="67682" y="3475"/>
                  <a:pt x="67082" y="3375"/>
                </a:cubicBezTo>
                <a:close/>
                <a:moveTo>
                  <a:pt x="74654" y="4342"/>
                </a:moveTo>
                <a:cubicBezTo>
                  <a:pt x="74453" y="4409"/>
                  <a:pt x="74320" y="4609"/>
                  <a:pt x="74320" y="4843"/>
                </a:cubicBezTo>
                <a:cubicBezTo>
                  <a:pt x="74351" y="5092"/>
                  <a:pt x="74558" y="5313"/>
                  <a:pt x="74830" y="5313"/>
                </a:cubicBezTo>
                <a:cubicBezTo>
                  <a:pt x="74849" y="5313"/>
                  <a:pt x="74868" y="5312"/>
                  <a:pt x="74887" y="5310"/>
                </a:cubicBezTo>
                <a:cubicBezTo>
                  <a:pt x="75021" y="5310"/>
                  <a:pt x="75187" y="5210"/>
                  <a:pt x="75254" y="5076"/>
                </a:cubicBezTo>
                <a:lnTo>
                  <a:pt x="74654" y="4342"/>
                </a:lnTo>
                <a:close/>
                <a:moveTo>
                  <a:pt x="71742" y="4542"/>
                </a:moveTo>
                <a:cubicBezTo>
                  <a:pt x="71477" y="4542"/>
                  <a:pt x="71228" y="4753"/>
                  <a:pt x="71251" y="5076"/>
                </a:cubicBezTo>
                <a:cubicBezTo>
                  <a:pt x="71251" y="5355"/>
                  <a:pt x="71452" y="5547"/>
                  <a:pt x="71720" y="5547"/>
                </a:cubicBezTo>
                <a:cubicBezTo>
                  <a:pt x="71741" y="5547"/>
                  <a:pt x="71763" y="5546"/>
                  <a:pt x="71785" y="5543"/>
                </a:cubicBezTo>
                <a:lnTo>
                  <a:pt x="71785" y="5577"/>
                </a:lnTo>
                <a:cubicBezTo>
                  <a:pt x="72252" y="5543"/>
                  <a:pt x="72452" y="4976"/>
                  <a:pt x="72085" y="4676"/>
                </a:cubicBezTo>
                <a:cubicBezTo>
                  <a:pt x="71982" y="4584"/>
                  <a:pt x="71861" y="4542"/>
                  <a:pt x="71742" y="4542"/>
                </a:cubicBezTo>
                <a:close/>
                <a:moveTo>
                  <a:pt x="68637" y="4782"/>
                </a:moveTo>
                <a:cubicBezTo>
                  <a:pt x="68352" y="4782"/>
                  <a:pt x="68092" y="5013"/>
                  <a:pt x="68116" y="5343"/>
                </a:cubicBezTo>
                <a:cubicBezTo>
                  <a:pt x="68147" y="5593"/>
                  <a:pt x="68353" y="5813"/>
                  <a:pt x="68626" y="5813"/>
                </a:cubicBezTo>
                <a:cubicBezTo>
                  <a:pt x="68644" y="5813"/>
                  <a:pt x="68663" y="5812"/>
                  <a:pt x="68683" y="5810"/>
                </a:cubicBezTo>
                <a:cubicBezTo>
                  <a:pt x="69150" y="5777"/>
                  <a:pt x="69316" y="5210"/>
                  <a:pt x="68983" y="4909"/>
                </a:cubicBezTo>
                <a:cubicBezTo>
                  <a:pt x="68876" y="4822"/>
                  <a:pt x="68754" y="4782"/>
                  <a:pt x="68637" y="4782"/>
                </a:cubicBezTo>
                <a:close/>
                <a:moveTo>
                  <a:pt x="65914" y="5210"/>
                </a:moveTo>
                <a:lnTo>
                  <a:pt x="65380" y="6044"/>
                </a:lnTo>
                <a:cubicBezTo>
                  <a:pt x="65433" y="6058"/>
                  <a:pt x="65484" y="6065"/>
                  <a:pt x="65535" y="6065"/>
                </a:cubicBezTo>
                <a:cubicBezTo>
                  <a:pt x="65835" y="6065"/>
                  <a:pt x="66076" y="5820"/>
                  <a:pt x="66047" y="5477"/>
                </a:cubicBezTo>
                <a:cubicBezTo>
                  <a:pt x="66047" y="5376"/>
                  <a:pt x="66014" y="5276"/>
                  <a:pt x="65914" y="5210"/>
                </a:cubicBezTo>
                <a:close/>
                <a:moveTo>
                  <a:pt x="76021" y="6077"/>
                </a:moveTo>
                <a:cubicBezTo>
                  <a:pt x="75988" y="6144"/>
                  <a:pt x="75988" y="6210"/>
                  <a:pt x="75988" y="6277"/>
                </a:cubicBezTo>
                <a:cubicBezTo>
                  <a:pt x="76019" y="6527"/>
                  <a:pt x="76226" y="6747"/>
                  <a:pt x="76498" y="6747"/>
                </a:cubicBezTo>
                <a:cubicBezTo>
                  <a:pt x="76517" y="6747"/>
                  <a:pt x="76536" y="6746"/>
                  <a:pt x="76555" y="6744"/>
                </a:cubicBezTo>
                <a:lnTo>
                  <a:pt x="76522" y="6711"/>
                </a:lnTo>
                <a:lnTo>
                  <a:pt x="76155" y="6244"/>
                </a:lnTo>
                <a:lnTo>
                  <a:pt x="76021" y="6077"/>
                </a:lnTo>
                <a:close/>
                <a:moveTo>
                  <a:pt x="73425" y="5923"/>
                </a:moveTo>
                <a:cubicBezTo>
                  <a:pt x="73136" y="5923"/>
                  <a:pt x="72871" y="6173"/>
                  <a:pt x="72919" y="6511"/>
                </a:cubicBezTo>
                <a:cubicBezTo>
                  <a:pt x="72919" y="6760"/>
                  <a:pt x="73153" y="6981"/>
                  <a:pt x="73401" y="6981"/>
                </a:cubicBezTo>
                <a:cubicBezTo>
                  <a:pt x="73418" y="6981"/>
                  <a:pt x="73436" y="6980"/>
                  <a:pt x="73453" y="6978"/>
                </a:cubicBezTo>
                <a:cubicBezTo>
                  <a:pt x="73920" y="6944"/>
                  <a:pt x="74120" y="6344"/>
                  <a:pt x="73753" y="6044"/>
                </a:cubicBezTo>
                <a:cubicBezTo>
                  <a:pt x="73651" y="5960"/>
                  <a:pt x="73536" y="5923"/>
                  <a:pt x="73425" y="5923"/>
                </a:cubicBezTo>
                <a:close/>
                <a:moveTo>
                  <a:pt x="70319" y="6189"/>
                </a:moveTo>
                <a:cubicBezTo>
                  <a:pt x="70029" y="6189"/>
                  <a:pt x="69759" y="6432"/>
                  <a:pt x="69783" y="6744"/>
                </a:cubicBezTo>
                <a:cubicBezTo>
                  <a:pt x="69817" y="7044"/>
                  <a:pt x="70084" y="7244"/>
                  <a:pt x="70351" y="7244"/>
                </a:cubicBezTo>
                <a:cubicBezTo>
                  <a:pt x="70818" y="7178"/>
                  <a:pt x="70984" y="6611"/>
                  <a:pt x="70651" y="6310"/>
                </a:cubicBezTo>
                <a:cubicBezTo>
                  <a:pt x="70548" y="6226"/>
                  <a:pt x="70432" y="6189"/>
                  <a:pt x="70319" y="6189"/>
                </a:cubicBezTo>
                <a:close/>
                <a:moveTo>
                  <a:pt x="67203" y="6450"/>
                </a:moveTo>
                <a:cubicBezTo>
                  <a:pt x="66921" y="6450"/>
                  <a:pt x="66667" y="6681"/>
                  <a:pt x="66715" y="7011"/>
                </a:cubicBezTo>
                <a:cubicBezTo>
                  <a:pt x="66715" y="7261"/>
                  <a:pt x="66948" y="7481"/>
                  <a:pt x="67197" y="7481"/>
                </a:cubicBezTo>
                <a:cubicBezTo>
                  <a:pt x="67214" y="7481"/>
                  <a:pt x="67231" y="7480"/>
                  <a:pt x="67248" y="7478"/>
                </a:cubicBezTo>
                <a:cubicBezTo>
                  <a:pt x="67715" y="7445"/>
                  <a:pt x="67882" y="6878"/>
                  <a:pt x="67549" y="6577"/>
                </a:cubicBezTo>
                <a:cubicBezTo>
                  <a:pt x="67441" y="6490"/>
                  <a:pt x="67320" y="6450"/>
                  <a:pt x="67203" y="6450"/>
                </a:cubicBezTo>
                <a:close/>
                <a:moveTo>
                  <a:pt x="64613" y="7244"/>
                </a:moveTo>
                <a:lnTo>
                  <a:pt x="64346" y="7645"/>
                </a:lnTo>
                <a:cubicBezTo>
                  <a:pt x="64513" y="7578"/>
                  <a:pt x="64613" y="7411"/>
                  <a:pt x="64613" y="7244"/>
                </a:cubicBezTo>
                <a:close/>
                <a:moveTo>
                  <a:pt x="75087" y="7377"/>
                </a:moveTo>
                <a:cubicBezTo>
                  <a:pt x="75076" y="7377"/>
                  <a:pt x="75065" y="7377"/>
                  <a:pt x="75054" y="7378"/>
                </a:cubicBezTo>
                <a:cubicBezTo>
                  <a:pt x="74342" y="7410"/>
                  <a:pt x="74415" y="8415"/>
                  <a:pt x="75059" y="8415"/>
                </a:cubicBezTo>
                <a:cubicBezTo>
                  <a:pt x="75079" y="8415"/>
                  <a:pt x="75099" y="8414"/>
                  <a:pt x="75121" y="8412"/>
                </a:cubicBezTo>
                <a:cubicBezTo>
                  <a:pt x="75776" y="8314"/>
                  <a:pt x="75723" y="7377"/>
                  <a:pt x="75087" y="7377"/>
                </a:cubicBezTo>
                <a:close/>
                <a:moveTo>
                  <a:pt x="71996" y="7639"/>
                </a:moveTo>
                <a:cubicBezTo>
                  <a:pt x="71705" y="7639"/>
                  <a:pt x="71436" y="7872"/>
                  <a:pt x="71485" y="8212"/>
                </a:cubicBezTo>
                <a:cubicBezTo>
                  <a:pt x="71485" y="8459"/>
                  <a:pt x="71714" y="8649"/>
                  <a:pt x="71960" y="8649"/>
                </a:cubicBezTo>
                <a:cubicBezTo>
                  <a:pt x="71979" y="8649"/>
                  <a:pt x="71999" y="8648"/>
                  <a:pt x="72018" y="8645"/>
                </a:cubicBezTo>
                <a:lnTo>
                  <a:pt x="72018" y="8679"/>
                </a:lnTo>
                <a:cubicBezTo>
                  <a:pt x="72485" y="8645"/>
                  <a:pt x="72652" y="8045"/>
                  <a:pt x="72319" y="7745"/>
                </a:cubicBezTo>
                <a:cubicBezTo>
                  <a:pt x="72218" y="7672"/>
                  <a:pt x="72106" y="7639"/>
                  <a:pt x="71996" y="7639"/>
                </a:cubicBezTo>
                <a:close/>
                <a:moveTo>
                  <a:pt x="68892" y="7885"/>
                </a:moveTo>
                <a:cubicBezTo>
                  <a:pt x="68619" y="7885"/>
                  <a:pt x="68359" y="8115"/>
                  <a:pt x="68382" y="8445"/>
                </a:cubicBezTo>
                <a:cubicBezTo>
                  <a:pt x="68382" y="8712"/>
                  <a:pt x="68649" y="8912"/>
                  <a:pt x="68916" y="8912"/>
                </a:cubicBezTo>
                <a:cubicBezTo>
                  <a:pt x="69383" y="8879"/>
                  <a:pt x="69583" y="8312"/>
                  <a:pt x="69216" y="8012"/>
                </a:cubicBezTo>
                <a:cubicBezTo>
                  <a:pt x="69119" y="7924"/>
                  <a:pt x="69004" y="7885"/>
                  <a:pt x="68892" y="7885"/>
                </a:cubicBezTo>
                <a:close/>
                <a:moveTo>
                  <a:pt x="65778" y="8111"/>
                </a:moveTo>
                <a:cubicBezTo>
                  <a:pt x="65768" y="8111"/>
                  <a:pt x="65758" y="8111"/>
                  <a:pt x="65747" y="8112"/>
                </a:cubicBezTo>
                <a:cubicBezTo>
                  <a:pt x="65045" y="8144"/>
                  <a:pt x="65106" y="9152"/>
                  <a:pt x="65726" y="9152"/>
                </a:cubicBezTo>
                <a:cubicBezTo>
                  <a:pt x="65754" y="9152"/>
                  <a:pt x="65784" y="9150"/>
                  <a:pt x="65814" y="9146"/>
                </a:cubicBezTo>
                <a:cubicBezTo>
                  <a:pt x="66470" y="9080"/>
                  <a:pt x="66384" y="8111"/>
                  <a:pt x="65778" y="8111"/>
                </a:cubicBezTo>
                <a:close/>
                <a:moveTo>
                  <a:pt x="76773" y="8809"/>
                </a:moveTo>
                <a:cubicBezTo>
                  <a:pt x="76756" y="8809"/>
                  <a:pt x="76739" y="8810"/>
                  <a:pt x="76722" y="8812"/>
                </a:cubicBezTo>
                <a:cubicBezTo>
                  <a:pt x="76422" y="8846"/>
                  <a:pt x="76221" y="9079"/>
                  <a:pt x="76255" y="9379"/>
                </a:cubicBezTo>
                <a:cubicBezTo>
                  <a:pt x="76255" y="9646"/>
                  <a:pt x="76522" y="9846"/>
                  <a:pt x="76788" y="9846"/>
                </a:cubicBezTo>
                <a:cubicBezTo>
                  <a:pt x="77089" y="9813"/>
                  <a:pt x="77289" y="9579"/>
                  <a:pt x="77289" y="9279"/>
                </a:cubicBezTo>
                <a:cubicBezTo>
                  <a:pt x="77258" y="9030"/>
                  <a:pt x="77022" y="8809"/>
                  <a:pt x="76773" y="8809"/>
                </a:cubicBezTo>
                <a:close/>
                <a:moveTo>
                  <a:pt x="73668" y="9056"/>
                </a:moveTo>
                <a:cubicBezTo>
                  <a:pt x="73400" y="9056"/>
                  <a:pt x="73135" y="9242"/>
                  <a:pt x="73153" y="9579"/>
                </a:cubicBezTo>
                <a:cubicBezTo>
                  <a:pt x="73153" y="9860"/>
                  <a:pt x="73386" y="10083"/>
                  <a:pt x="73635" y="10083"/>
                </a:cubicBezTo>
                <a:cubicBezTo>
                  <a:pt x="73652" y="10083"/>
                  <a:pt x="73669" y="10082"/>
                  <a:pt x="73686" y="10080"/>
                </a:cubicBezTo>
                <a:cubicBezTo>
                  <a:pt x="73986" y="10046"/>
                  <a:pt x="74187" y="9780"/>
                  <a:pt x="74187" y="9513"/>
                </a:cubicBezTo>
                <a:cubicBezTo>
                  <a:pt x="74140" y="9200"/>
                  <a:pt x="73903" y="9056"/>
                  <a:pt x="73668" y="9056"/>
                </a:cubicBezTo>
                <a:close/>
                <a:moveTo>
                  <a:pt x="70582" y="9309"/>
                </a:moveTo>
                <a:cubicBezTo>
                  <a:pt x="70561" y="9309"/>
                  <a:pt x="70539" y="9310"/>
                  <a:pt x="70517" y="9313"/>
                </a:cubicBezTo>
                <a:cubicBezTo>
                  <a:pt x="69828" y="9345"/>
                  <a:pt x="69914" y="10347"/>
                  <a:pt x="70585" y="10347"/>
                </a:cubicBezTo>
                <a:cubicBezTo>
                  <a:pt x="70595" y="10347"/>
                  <a:pt x="70606" y="10347"/>
                  <a:pt x="70617" y="10347"/>
                </a:cubicBezTo>
                <a:cubicBezTo>
                  <a:pt x="70884" y="10313"/>
                  <a:pt x="71084" y="10046"/>
                  <a:pt x="71084" y="9780"/>
                </a:cubicBezTo>
                <a:cubicBezTo>
                  <a:pt x="71053" y="9501"/>
                  <a:pt x="70851" y="9309"/>
                  <a:pt x="70582" y="9309"/>
                </a:cubicBezTo>
                <a:close/>
                <a:moveTo>
                  <a:pt x="67457" y="9552"/>
                </a:moveTo>
                <a:cubicBezTo>
                  <a:pt x="67185" y="9552"/>
                  <a:pt x="66925" y="9783"/>
                  <a:pt x="66948" y="10113"/>
                </a:cubicBezTo>
                <a:cubicBezTo>
                  <a:pt x="66979" y="10363"/>
                  <a:pt x="67186" y="10583"/>
                  <a:pt x="67458" y="10583"/>
                </a:cubicBezTo>
                <a:cubicBezTo>
                  <a:pt x="67477" y="10583"/>
                  <a:pt x="67496" y="10582"/>
                  <a:pt x="67515" y="10580"/>
                </a:cubicBezTo>
                <a:cubicBezTo>
                  <a:pt x="67949" y="10547"/>
                  <a:pt x="68149" y="9980"/>
                  <a:pt x="67782" y="9680"/>
                </a:cubicBezTo>
                <a:cubicBezTo>
                  <a:pt x="67685" y="9592"/>
                  <a:pt x="67570" y="9552"/>
                  <a:pt x="67457" y="9552"/>
                </a:cubicBezTo>
                <a:close/>
                <a:moveTo>
                  <a:pt x="64346" y="9779"/>
                </a:moveTo>
                <a:cubicBezTo>
                  <a:pt x="64335" y="9779"/>
                  <a:pt x="64324" y="9779"/>
                  <a:pt x="64313" y="9780"/>
                </a:cubicBezTo>
                <a:cubicBezTo>
                  <a:pt x="63667" y="9844"/>
                  <a:pt x="63709" y="10817"/>
                  <a:pt x="64349" y="10817"/>
                </a:cubicBezTo>
                <a:cubicBezTo>
                  <a:pt x="64370" y="10817"/>
                  <a:pt x="64391" y="10816"/>
                  <a:pt x="64413" y="10814"/>
                </a:cubicBezTo>
                <a:cubicBezTo>
                  <a:pt x="65070" y="10781"/>
                  <a:pt x="65015" y="9779"/>
                  <a:pt x="64346" y="9779"/>
                </a:cubicBezTo>
                <a:close/>
                <a:moveTo>
                  <a:pt x="78436" y="10240"/>
                </a:moveTo>
                <a:cubicBezTo>
                  <a:pt x="78154" y="10240"/>
                  <a:pt x="77898" y="10466"/>
                  <a:pt x="77923" y="10780"/>
                </a:cubicBezTo>
                <a:cubicBezTo>
                  <a:pt x="77923" y="11081"/>
                  <a:pt x="78189" y="11281"/>
                  <a:pt x="78490" y="11281"/>
                </a:cubicBezTo>
                <a:lnTo>
                  <a:pt x="78523" y="11281"/>
                </a:lnTo>
                <a:cubicBezTo>
                  <a:pt x="78957" y="11181"/>
                  <a:pt x="79090" y="10647"/>
                  <a:pt x="78757" y="10347"/>
                </a:cubicBezTo>
                <a:cubicBezTo>
                  <a:pt x="78655" y="10273"/>
                  <a:pt x="78544" y="10240"/>
                  <a:pt x="78436" y="10240"/>
                </a:cubicBezTo>
                <a:close/>
                <a:moveTo>
                  <a:pt x="75330" y="10486"/>
                </a:moveTo>
                <a:cubicBezTo>
                  <a:pt x="75057" y="10486"/>
                  <a:pt x="74797" y="10717"/>
                  <a:pt x="74820" y="11047"/>
                </a:cubicBezTo>
                <a:cubicBezTo>
                  <a:pt x="74820" y="11297"/>
                  <a:pt x="75054" y="11517"/>
                  <a:pt x="75330" y="11517"/>
                </a:cubicBezTo>
                <a:cubicBezTo>
                  <a:pt x="75349" y="11517"/>
                  <a:pt x="75368" y="11516"/>
                  <a:pt x="75387" y="11514"/>
                </a:cubicBezTo>
                <a:cubicBezTo>
                  <a:pt x="75821" y="11481"/>
                  <a:pt x="76021" y="10914"/>
                  <a:pt x="75654" y="10614"/>
                </a:cubicBezTo>
                <a:cubicBezTo>
                  <a:pt x="75557" y="10526"/>
                  <a:pt x="75442" y="10486"/>
                  <a:pt x="75330" y="10486"/>
                </a:cubicBezTo>
                <a:close/>
                <a:moveTo>
                  <a:pt x="72224" y="10752"/>
                </a:moveTo>
                <a:cubicBezTo>
                  <a:pt x="71953" y="10752"/>
                  <a:pt x="71695" y="10975"/>
                  <a:pt x="71718" y="11281"/>
                </a:cubicBezTo>
                <a:cubicBezTo>
                  <a:pt x="71749" y="11559"/>
                  <a:pt x="71952" y="11751"/>
                  <a:pt x="72221" y="11751"/>
                </a:cubicBezTo>
                <a:cubicBezTo>
                  <a:pt x="72242" y="11751"/>
                  <a:pt x="72263" y="11750"/>
                  <a:pt x="72285" y="11748"/>
                </a:cubicBezTo>
                <a:lnTo>
                  <a:pt x="72285" y="11781"/>
                </a:lnTo>
                <a:cubicBezTo>
                  <a:pt x="72719" y="11748"/>
                  <a:pt x="72919" y="11181"/>
                  <a:pt x="72552" y="10880"/>
                </a:cubicBezTo>
                <a:cubicBezTo>
                  <a:pt x="72454" y="10792"/>
                  <a:pt x="72337" y="10752"/>
                  <a:pt x="72224" y="10752"/>
                </a:cubicBezTo>
                <a:close/>
                <a:moveTo>
                  <a:pt x="69147" y="10977"/>
                </a:moveTo>
                <a:cubicBezTo>
                  <a:pt x="69126" y="10977"/>
                  <a:pt x="69105" y="10978"/>
                  <a:pt x="69083" y="10980"/>
                </a:cubicBezTo>
                <a:cubicBezTo>
                  <a:pt x="68437" y="11045"/>
                  <a:pt x="68479" y="12018"/>
                  <a:pt x="69119" y="12018"/>
                </a:cubicBezTo>
                <a:cubicBezTo>
                  <a:pt x="69140" y="12018"/>
                  <a:pt x="69161" y="12017"/>
                  <a:pt x="69183" y="12015"/>
                </a:cubicBezTo>
                <a:cubicBezTo>
                  <a:pt x="69829" y="11950"/>
                  <a:pt x="69787" y="10977"/>
                  <a:pt x="69147" y="10977"/>
                </a:cubicBezTo>
                <a:close/>
                <a:moveTo>
                  <a:pt x="66046" y="11244"/>
                </a:moveTo>
                <a:cubicBezTo>
                  <a:pt x="66024" y="11244"/>
                  <a:pt x="66003" y="11245"/>
                  <a:pt x="65981" y="11247"/>
                </a:cubicBezTo>
                <a:cubicBezTo>
                  <a:pt x="65324" y="11280"/>
                  <a:pt x="65378" y="12282"/>
                  <a:pt x="66048" y="12282"/>
                </a:cubicBezTo>
                <a:cubicBezTo>
                  <a:pt x="66059" y="12282"/>
                  <a:pt x="66070" y="12282"/>
                  <a:pt x="66081" y="12281"/>
                </a:cubicBezTo>
                <a:lnTo>
                  <a:pt x="66047" y="12248"/>
                </a:lnTo>
                <a:cubicBezTo>
                  <a:pt x="66348" y="12215"/>
                  <a:pt x="66548" y="11981"/>
                  <a:pt x="66548" y="11681"/>
                </a:cubicBezTo>
                <a:cubicBezTo>
                  <a:pt x="66517" y="11434"/>
                  <a:pt x="66314" y="11244"/>
                  <a:pt x="66046" y="11244"/>
                </a:cubicBezTo>
                <a:close/>
                <a:moveTo>
                  <a:pt x="62973" y="11444"/>
                </a:moveTo>
                <a:cubicBezTo>
                  <a:pt x="62953" y="11444"/>
                  <a:pt x="62933" y="11445"/>
                  <a:pt x="62912" y="11447"/>
                </a:cubicBezTo>
                <a:cubicBezTo>
                  <a:pt x="62612" y="11481"/>
                  <a:pt x="62378" y="11714"/>
                  <a:pt x="62412" y="12015"/>
                </a:cubicBezTo>
                <a:cubicBezTo>
                  <a:pt x="62443" y="12264"/>
                  <a:pt x="62649" y="12485"/>
                  <a:pt x="62922" y="12485"/>
                </a:cubicBezTo>
                <a:cubicBezTo>
                  <a:pt x="62940" y="12485"/>
                  <a:pt x="62959" y="12484"/>
                  <a:pt x="62979" y="12482"/>
                </a:cubicBezTo>
                <a:cubicBezTo>
                  <a:pt x="63657" y="12417"/>
                  <a:pt x="63584" y="11444"/>
                  <a:pt x="62973" y="11444"/>
                </a:cubicBezTo>
                <a:close/>
                <a:moveTo>
                  <a:pt x="80099" y="11660"/>
                </a:moveTo>
                <a:cubicBezTo>
                  <a:pt x="79819" y="11660"/>
                  <a:pt x="79566" y="11903"/>
                  <a:pt x="79590" y="12215"/>
                </a:cubicBezTo>
                <a:cubicBezTo>
                  <a:pt x="79590" y="12493"/>
                  <a:pt x="79820" y="12685"/>
                  <a:pt x="80092" y="12685"/>
                </a:cubicBezTo>
                <a:cubicBezTo>
                  <a:pt x="80114" y="12685"/>
                  <a:pt x="80136" y="12684"/>
                  <a:pt x="80158" y="12682"/>
                </a:cubicBezTo>
                <a:cubicBezTo>
                  <a:pt x="80625" y="12615"/>
                  <a:pt x="80758" y="12081"/>
                  <a:pt x="80424" y="11781"/>
                </a:cubicBezTo>
                <a:cubicBezTo>
                  <a:pt x="80321" y="11697"/>
                  <a:pt x="80208" y="11660"/>
                  <a:pt x="80099" y="11660"/>
                </a:cubicBezTo>
                <a:close/>
                <a:moveTo>
                  <a:pt x="77014" y="11909"/>
                </a:moveTo>
                <a:cubicBezTo>
                  <a:pt x="76726" y="11909"/>
                  <a:pt x="76440" y="12142"/>
                  <a:pt x="76488" y="12482"/>
                </a:cubicBezTo>
                <a:cubicBezTo>
                  <a:pt x="76522" y="12748"/>
                  <a:pt x="76755" y="12949"/>
                  <a:pt x="77055" y="12949"/>
                </a:cubicBezTo>
                <a:cubicBezTo>
                  <a:pt x="77522" y="12915"/>
                  <a:pt x="77689" y="12315"/>
                  <a:pt x="77322" y="12015"/>
                </a:cubicBezTo>
                <a:cubicBezTo>
                  <a:pt x="77231" y="11942"/>
                  <a:pt x="77122" y="11909"/>
                  <a:pt x="77014" y="11909"/>
                </a:cubicBezTo>
                <a:close/>
                <a:moveTo>
                  <a:pt x="73911" y="12109"/>
                </a:moveTo>
                <a:cubicBezTo>
                  <a:pt x="73633" y="12109"/>
                  <a:pt x="73351" y="12311"/>
                  <a:pt x="73386" y="12682"/>
                </a:cubicBezTo>
                <a:cubicBezTo>
                  <a:pt x="73417" y="12963"/>
                  <a:pt x="73624" y="13185"/>
                  <a:pt x="73896" y="13185"/>
                </a:cubicBezTo>
                <a:cubicBezTo>
                  <a:pt x="73915" y="13185"/>
                  <a:pt x="73934" y="13184"/>
                  <a:pt x="73953" y="13182"/>
                </a:cubicBezTo>
                <a:lnTo>
                  <a:pt x="73953" y="13149"/>
                </a:lnTo>
                <a:cubicBezTo>
                  <a:pt x="74220" y="13149"/>
                  <a:pt x="74453" y="12882"/>
                  <a:pt x="74420" y="12615"/>
                </a:cubicBezTo>
                <a:cubicBezTo>
                  <a:pt x="74404" y="12269"/>
                  <a:pt x="74159" y="12109"/>
                  <a:pt x="73911" y="12109"/>
                </a:cubicBezTo>
                <a:close/>
                <a:moveTo>
                  <a:pt x="70784" y="12381"/>
                </a:moveTo>
                <a:cubicBezTo>
                  <a:pt x="70484" y="12415"/>
                  <a:pt x="70284" y="12682"/>
                  <a:pt x="70284" y="12949"/>
                </a:cubicBezTo>
                <a:cubicBezTo>
                  <a:pt x="70315" y="13227"/>
                  <a:pt x="70518" y="13419"/>
                  <a:pt x="70786" y="13419"/>
                </a:cubicBezTo>
                <a:cubicBezTo>
                  <a:pt x="70807" y="13419"/>
                  <a:pt x="70829" y="13418"/>
                  <a:pt x="70851" y="13416"/>
                </a:cubicBezTo>
                <a:cubicBezTo>
                  <a:pt x="71118" y="13416"/>
                  <a:pt x="71351" y="13149"/>
                  <a:pt x="71318" y="12882"/>
                </a:cubicBezTo>
                <a:cubicBezTo>
                  <a:pt x="71285" y="12582"/>
                  <a:pt x="71051" y="12381"/>
                  <a:pt x="70784" y="12381"/>
                </a:cubicBezTo>
                <a:close/>
                <a:moveTo>
                  <a:pt x="67705" y="12640"/>
                </a:moveTo>
                <a:cubicBezTo>
                  <a:pt x="67565" y="12640"/>
                  <a:pt x="67423" y="12695"/>
                  <a:pt x="67315" y="12815"/>
                </a:cubicBezTo>
                <a:cubicBezTo>
                  <a:pt x="67024" y="13171"/>
                  <a:pt x="67266" y="13684"/>
                  <a:pt x="67707" y="13684"/>
                </a:cubicBezTo>
                <a:cubicBezTo>
                  <a:pt x="67721" y="13684"/>
                  <a:pt x="67735" y="13683"/>
                  <a:pt x="67749" y="13682"/>
                </a:cubicBezTo>
                <a:cubicBezTo>
                  <a:pt x="68049" y="13649"/>
                  <a:pt x="68249" y="13416"/>
                  <a:pt x="68216" y="13115"/>
                </a:cubicBezTo>
                <a:cubicBezTo>
                  <a:pt x="68194" y="12816"/>
                  <a:pt x="67954" y="12640"/>
                  <a:pt x="67705" y="12640"/>
                </a:cubicBezTo>
                <a:close/>
                <a:moveTo>
                  <a:pt x="64638" y="12912"/>
                </a:moveTo>
                <a:cubicBezTo>
                  <a:pt x="64619" y="12912"/>
                  <a:pt x="64599" y="12913"/>
                  <a:pt x="64580" y="12915"/>
                </a:cubicBezTo>
                <a:cubicBezTo>
                  <a:pt x="63924" y="12981"/>
                  <a:pt x="63977" y="13917"/>
                  <a:pt x="64613" y="13917"/>
                </a:cubicBezTo>
                <a:cubicBezTo>
                  <a:pt x="64624" y="13917"/>
                  <a:pt x="64635" y="13916"/>
                  <a:pt x="64646" y="13916"/>
                </a:cubicBezTo>
                <a:cubicBezTo>
                  <a:pt x="64947" y="13883"/>
                  <a:pt x="65147" y="13649"/>
                  <a:pt x="65113" y="13349"/>
                </a:cubicBezTo>
                <a:cubicBezTo>
                  <a:pt x="65083" y="13102"/>
                  <a:pt x="64880" y="12912"/>
                  <a:pt x="64638" y="12912"/>
                </a:cubicBezTo>
                <a:close/>
                <a:moveTo>
                  <a:pt x="81659" y="13115"/>
                </a:moveTo>
                <a:cubicBezTo>
                  <a:pt x="81392" y="13149"/>
                  <a:pt x="81225" y="13382"/>
                  <a:pt x="81258" y="13649"/>
                </a:cubicBezTo>
                <a:cubicBezTo>
                  <a:pt x="81258" y="13927"/>
                  <a:pt x="81488" y="14120"/>
                  <a:pt x="81760" y="14120"/>
                </a:cubicBezTo>
                <a:cubicBezTo>
                  <a:pt x="81782" y="14120"/>
                  <a:pt x="81803" y="14118"/>
                  <a:pt x="81825" y="14116"/>
                </a:cubicBezTo>
                <a:cubicBezTo>
                  <a:pt x="82026" y="14116"/>
                  <a:pt x="82159" y="13983"/>
                  <a:pt x="82259" y="13816"/>
                </a:cubicBezTo>
                <a:lnTo>
                  <a:pt x="81659" y="13115"/>
                </a:lnTo>
                <a:close/>
                <a:moveTo>
                  <a:pt x="61514" y="13122"/>
                </a:moveTo>
                <a:cubicBezTo>
                  <a:pt x="61233" y="13122"/>
                  <a:pt x="60963" y="13352"/>
                  <a:pt x="61011" y="13682"/>
                </a:cubicBezTo>
                <a:cubicBezTo>
                  <a:pt x="61011" y="13932"/>
                  <a:pt x="61244" y="14153"/>
                  <a:pt x="61493" y="14153"/>
                </a:cubicBezTo>
                <a:cubicBezTo>
                  <a:pt x="61510" y="14153"/>
                  <a:pt x="61527" y="14152"/>
                  <a:pt x="61544" y="14149"/>
                </a:cubicBezTo>
                <a:cubicBezTo>
                  <a:pt x="62011" y="14116"/>
                  <a:pt x="62211" y="13549"/>
                  <a:pt x="61844" y="13249"/>
                </a:cubicBezTo>
                <a:cubicBezTo>
                  <a:pt x="61747" y="13161"/>
                  <a:pt x="61629" y="13122"/>
                  <a:pt x="61514" y="13122"/>
                </a:cubicBezTo>
                <a:close/>
                <a:moveTo>
                  <a:pt x="78778" y="13342"/>
                </a:moveTo>
                <a:cubicBezTo>
                  <a:pt x="78750" y="13342"/>
                  <a:pt x="78720" y="13345"/>
                  <a:pt x="78690" y="13349"/>
                </a:cubicBezTo>
                <a:cubicBezTo>
                  <a:pt x="78023" y="13416"/>
                  <a:pt x="78089" y="14383"/>
                  <a:pt x="78757" y="14383"/>
                </a:cubicBezTo>
                <a:cubicBezTo>
                  <a:pt x="79427" y="14351"/>
                  <a:pt x="79395" y="13342"/>
                  <a:pt x="78778" y="13342"/>
                </a:cubicBezTo>
                <a:close/>
                <a:moveTo>
                  <a:pt x="75592" y="13562"/>
                </a:moveTo>
                <a:cubicBezTo>
                  <a:pt x="75301" y="13562"/>
                  <a:pt x="75030" y="13812"/>
                  <a:pt x="75054" y="14149"/>
                </a:cubicBezTo>
                <a:cubicBezTo>
                  <a:pt x="75087" y="14416"/>
                  <a:pt x="75354" y="14616"/>
                  <a:pt x="75621" y="14616"/>
                </a:cubicBezTo>
                <a:cubicBezTo>
                  <a:pt x="76088" y="14583"/>
                  <a:pt x="76255" y="13983"/>
                  <a:pt x="75921" y="13682"/>
                </a:cubicBezTo>
                <a:cubicBezTo>
                  <a:pt x="75819" y="13599"/>
                  <a:pt x="75704" y="13562"/>
                  <a:pt x="75592" y="13562"/>
                </a:cubicBezTo>
                <a:close/>
                <a:moveTo>
                  <a:pt x="72491" y="13835"/>
                </a:moveTo>
                <a:cubicBezTo>
                  <a:pt x="72217" y="13835"/>
                  <a:pt x="71934" y="14029"/>
                  <a:pt x="71952" y="14383"/>
                </a:cubicBezTo>
                <a:cubicBezTo>
                  <a:pt x="71983" y="14661"/>
                  <a:pt x="72214" y="14854"/>
                  <a:pt x="72460" y="14854"/>
                </a:cubicBezTo>
                <a:cubicBezTo>
                  <a:pt x="72480" y="14854"/>
                  <a:pt x="72499" y="14852"/>
                  <a:pt x="72519" y="14850"/>
                </a:cubicBezTo>
                <a:lnTo>
                  <a:pt x="72519" y="14883"/>
                </a:lnTo>
                <a:cubicBezTo>
                  <a:pt x="72819" y="14850"/>
                  <a:pt x="73019" y="14583"/>
                  <a:pt x="72986" y="14316"/>
                </a:cubicBezTo>
                <a:cubicBezTo>
                  <a:pt x="72970" y="13987"/>
                  <a:pt x="72734" y="13835"/>
                  <a:pt x="72491" y="13835"/>
                </a:cubicBezTo>
                <a:close/>
                <a:moveTo>
                  <a:pt x="69386" y="14089"/>
                </a:moveTo>
                <a:cubicBezTo>
                  <a:pt x="69106" y="14089"/>
                  <a:pt x="68836" y="14319"/>
                  <a:pt x="68883" y="14650"/>
                </a:cubicBezTo>
                <a:cubicBezTo>
                  <a:pt x="68883" y="14917"/>
                  <a:pt x="69150" y="15117"/>
                  <a:pt x="69417" y="15117"/>
                </a:cubicBezTo>
                <a:cubicBezTo>
                  <a:pt x="69884" y="15083"/>
                  <a:pt x="70084" y="14516"/>
                  <a:pt x="69717" y="14216"/>
                </a:cubicBezTo>
                <a:cubicBezTo>
                  <a:pt x="69619" y="14128"/>
                  <a:pt x="69502" y="14089"/>
                  <a:pt x="69386" y="14089"/>
                </a:cubicBezTo>
                <a:close/>
                <a:moveTo>
                  <a:pt x="66278" y="14313"/>
                </a:moveTo>
                <a:cubicBezTo>
                  <a:pt x="66257" y="14313"/>
                  <a:pt x="66236" y="14314"/>
                  <a:pt x="66214" y="14316"/>
                </a:cubicBezTo>
                <a:cubicBezTo>
                  <a:pt x="65947" y="14350"/>
                  <a:pt x="65714" y="14583"/>
                  <a:pt x="65747" y="14883"/>
                </a:cubicBezTo>
                <a:cubicBezTo>
                  <a:pt x="65778" y="15133"/>
                  <a:pt x="65985" y="15353"/>
                  <a:pt x="66257" y="15353"/>
                </a:cubicBezTo>
                <a:cubicBezTo>
                  <a:pt x="66276" y="15353"/>
                  <a:pt x="66295" y="15352"/>
                  <a:pt x="66314" y="15350"/>
                </a:cubicBezTo>
                <a:cubicBezTo>
                  <a:pt x="66961" y="15286"/>
                  <a:pt x="66918" y="14313"/>
                  <a:pt x="66278" y="14313"/>
                </a:cubicBezTo>
                <a:close/>
                <a:moveTo>
                  <a:pt x="82993" y="14783"/>
                </a:moveTo>
                <a:lnTo>
                  <a:pt x="82993" y="14783"/>
                </a:lnTo>
                <a:cubicBezTo>
                  <a:pt x="82800" y="15105"/>
                  <a:pt x="83042" y="15552"/>
                  <a:pt x="83450" y="15552"/>
                </a:cubicBezTo>
                <a:cubicBezTo>
                  <a:pt x="83464" y="15552"/>
                  <a:pt x="83478" y="15552"/>
                  <a:pt x="83493" y="15550"/>
                </a:cubicBezTo>
                <a:cubicBezTo>
                  <a:pt x="83527" y="15550"/>
                  <a:pt x="83560" y="15517"/>
                  <a:pt x="83593" y="15517"/>
                </a:cubicBezTo>
                <a:lnTo>
                  <a:pt x="83460" y="15350"/>
                </a:lnTo>
                <a:lnTo>
                  <a:pt x="83226" y="15050"/>
                </a:lnTo>
                <a:lnTo>
                  <a:pt x="82993" y="14783"/>
                </a:lnTo>
                <a:close/>
                <a:moveTo>
                  <a:pt x="63204" y="14579"/>
                </a:moveTo>
                <a:cubicBezTo>
                  <a:pt x="63185" y="14579"/>
                  <a:pt x="63165" y="14581"/>
                  <a:pt x="63145" y="14583"/>
                </a:cubicBezTo>
                <a:cubicBezTo>
                  <a:pt x="62443" y="14583"/>
                  <a:pt x="62504" y="15590"/>
                  <a:pt x="63124" y="15590"/>
                </a:cubicBezTo>
                <a:cubicBezTo>
                  <a:pt x="63152" y="15590"/>
                  <a:pt x="63182" y="15588"/>
                  <a:pt x="63212" y="15584"/>
                </a:cubicBezTo>
                <a:cubicBezTo>
                  <a:pt x="63512" y="15550"/>
                  <a:pt x="63712" y="15317"/>
                  <a:pt x="63712" y="15017"/>
                </a:cubicBezTo>
                <a:cubicBezTo>
                  <a:pt x="63682" y="14769"/>
                  <a:pt x="63450" y="14579"/>
                  <a:pt x="63204" y="14579"/>
                </a:cubicBezTo>
                <a:close/>
                <a:moveTo>
                  <a:pt x="80367" y="14756"/>
                </a:moveTo>
                <a:cubicBezTo>
                  <a:pt x="80094" y="14756"/>
                  <a:pt x="79834" y="14986"/>
                  <a:pt x="79857" y="15317"/>
                </a:cubicBezTo>
                <a:cubicBezTo>
                  <a:pt x="79889" y="15567"/>
                  <a:pt x="80095" y="15787"/>
                  <a:pt x="80367" y="15787"/>
                </a:cubicBezTo>
                <a:cubicBezTo>
                  <a:pt x="80386" y="15787"/>
                  <a:pt x="80405" y="15786"/>
                  <a:pt x="80424" y="15784"/>
                </a:cubicBezTo>
                <a:cubicBezTo>
                  <a:pt x="80858" y="15751"/>
                  <a:pt x="81058" y="15183"/>
                  <a:pt x="80691" y="14883"/>
                </a:cubicBezTo>
                <a:cubicBezTo>
                  <a:pt x="80594" y="14796"/>
                  <a:pt x="80479" y="14756"/>
                  <a:pt x="80367" y="14756"/>
                </a:cubicBezTo>
                <a:close/>
                <a:moveTo>
                  <a:pt x="60095" y="14780"/>
                </a:moveTo>
                <a:cubicBezTo>
                  <a:pt x="60077" y="14780"/>
                  <a:pt x="60060" y="14781"/>
                  <a:pt x="60043" y="14783"/>
                </a:cubicBezTo>
                <a:cubicBezTo>
                  <a:pt x="59910" y="14783"/>
                  <a:pt x="59810" y="14850"/>
                  <a:pt x="59743" y="14917"/>
                </a:cubicBezTo>
                <a:lnTo>
                  <a:pt x="59576" y="15183"/>
                </a:lnTo>
                <a:cubicBezTo>
                  <a:pt x="59576" y="15217"/>
                  <a:pt x="59576" y="15284"/>
                  <a:pt x="59576" y="15350"/>
                </a:cubicBezTo>
                <a:cubicBezTo>
                  <a:pt x="59607" y="15600"/>
                  <a:pt x="59814" y="15820"/>
                  <a:pt x="60059" y="15820"/>
                </a:cubicBezTo>
                <a:cubicBezTo>
                  <a:pt x="60076" y="15820"/>
                  <a:pt x="60093" y="15819"/>
                  <a:pt x="60110" y="15817"/>
                </a:cubicBezTo>
                <a:cubicBezTo>
                  <a:pt x="60410" y="15784"/>
                  <a:pt x="60610" y="15550"/>
                  <a:pt x="60610" y="15250"/>
                </a:cubicBezTo>
                <a:cubicBezTo>
                  <a:pt x="60579" y="15001"/>
                  <a:pt x="60343" y="14780"/>
                  <a:pt x="60095" y="14780"/>
                </a:cubicBezTo>
                <a:close/>
                <a:moveTo>
                  <a:pt x="77257" y="14996"/>
                </a:moveTo>
                <a:cubicBezTo>
                  <a:pt x="76967" y="14996"/>
                  <a:pt x="76698" y="15238"/>
                  <a:pt x="76722" y="15550"/>
                </a:cubicBezTo>
                <a:cubicBezTo>
                  <a:pt x="76755" y="15851"/>
                  <a:pt x="77022" y="16051"/>
                  <a:pt x="77289" y="16051"/>
                </a:cubicBezTo>
                <a:cubicBezTo>
                  <a:pt x="77756" y="15984"/>
                  <a:pt x="77923" y="15417"/>
                  <a:pt x="77589" y="15117"/>
                </a:cubicBezTo>
                <a:cubicBezTo>
                  <a:pt x="77486" y="15033"/>
                  <a:pt x="77370" y="14996"/>
                  <a:pt x="77257" y="14996"/>
                </a:cubicBezTo>
                <a:close/>
                <a:moveTo>
                  <a:pt x="74159" y="15230"/>
                </a:moveTo>
                <a:cubicBezTo>
                  <a:pt x="73870" y="15230"/>
                  <a:pt x="73605" y="15480"/>
                  <a:pt x="73653" y="15817"/>
                </a:cubicBezTo>
                <a:cubicBezTo>
                  <a:pt x="73653" y="16067"/>
                  <a:pt x="73887" y="16287"/>
                  <a:pt x="74135" y="16287"/>
                </a:cubicBezTo>
                <a:cubicBezTo>
                  <a:pt x="74152" y="16287"/>
                  <a:pt x="74169" y="16286"/>
                  <a:pt x="74187" y="16284"/>
                </a:cubicBezTo>
                <a:lnTo>
                  <a:pt x="74187" y="16251"/>
                </a:lnTo>
                <a:cubicBezTo>
                  <a:pt x="74654" y="16218"/>
                  <a:pt x="74820" y="15650"/>
                  <a:pt x="74487" y="15350"/>
                </a:cubicBezTo>
                <a:cubicBezTo>
                  <a:pt x="74385" y="15267"/>
                  <a:pt x="74270" y="15230"/>
                  <a:pt x="74159" y="15230"/>
                </a:cubicBezTo>
                <a:close/>
                <a:moveTo>
                  <a:pt x="71055" y="15491"/>
                </a:moveTo>
                <a:cubicBezTo>
                  <a:pt x="70783" y="15491"/>
                  <a:pt x="70516" y="15684"/>
                  <a:pt x="70551" y="16051"/>
                </a:cubicBezTo>
                <a:cubicBezTo>
                  <a:pt x="70551" y="16329"/>
                  <a:pt x="70780" y="16521"/>
                  <a:pt x="71026" y="16521"/>
                </a:cubicBezTo>
                <a:cubicBezTo>
                  <a:pt x="71045" y="16521"/>
                  <a:pt x="71065" y="16520"/>
                  <a:pt x="71084" y="16518"/>
                </a:cubicBezTo>
                <a:cubicBezTo>
                  <a:pt x="71385" y="16518"/>
                  <a:pt x="71585" y="16251"/>
                  <a:pt x="71585" y="15984"/>
                </a:cubicBezTo>
                <a:cubicBezTo>
                  <a:pt x="71553" y="15650"/>
                  <a:pt x="71302" y="15491"/>
                  <a:pt x="71055" y="15491"/>
                </a:cubicBezTo>
                <a:close/>
                <a:moveTo>
                  <a:pt x="67952" y="15733"/>
                </a:moveTo>
                <a:cubicBezTo>
                  <a:pt x="67672" y="15733"/>
                  <a:pt x="67396" y="15934"/>
                  <a:pt x="67448" y="16318"/>
                </a:cubicBezTo>
                <a:cubicBezTo>
                  <a:pt x="67482" y="16584"/>
                  <a:pt x="67715" y="16785"/>
                  <a:pt x="67982" y="16785"/>
                </a:cubicBezTo>
                <a:cubicBezTo>
                  <a:pt x="68282" y="16751"/>
                  <a:pt x="68483" y="16518"/>
                  <a:pt x="68483" y="16251"/>
                </a:cubicBezTo>
                <a:cubicBezTo>
                  <a:pt x="68467" y="15901"/>
                  <a:pt x="68207" y="15733"/>
                  <a:pt x="67952" y="15733"/>
                </a:cubicBezTo>
                <a:close/>
                <a:moveTo>
                  <a:pt x="64875" y="15981"/>
                </a:moveTo>
                <a:cubicBezTo>
                  <a:pt x="64855" y="15981"/>
                  <a:pt x="64834" y="15982"/>
                  <a:pt x="64813" y="15984"/>
                </a:cubicBezTo>
                <a:cubicBezTo>
                  <a:pt x="64513" y="16017"/>
                  <a:pt x="64313" y="16251"/>
                  <a:pt x="64346" y="16551"/>
                </a:cubicBezTo>
                <a:cubicBezTo>
                  <a:pt x="64346" y="16801"/>
                  <a:pt x="64580" y="17021"/>
                  <a:pt x="64829" y="17021"/>
                </a:cubicBezTo>
                <a:cubicBezTo>
                  <a:pt x="64846" y="17021"/>
                  <a:pt x="64863" y="17020"/>
                  <a:pt x="64880" y="17018"/>
                </a:cubicBezTo>
                <a:cubicBezTo>
                  <a:pt x="65592" y="16986"/>
                  <a:pt x="65519" y="15981"/>
                  <a:pt x="64875" y="15981"/>
                </a:cubicBezTo>
                <a:close/>
                <a:moveTo>
                  <a:pt x="82050" y="16181"/>
                </a:moveTo>
                <a:cubicBezTo>
                  <a:pt x="82031" y="16181"/>
                  <a:pt x="82012" y="16182"/>
                  <a:pt x="81992" y="16184"/>
                </a:cubicBezTo>
                <a:cubicBezTo>
                  <a:pt x="81303" y="16217"/>
                  <a:pt x="81356" y="17219"/>
                  <a:pt x="82026" y="17219"/>
                </a:cubicBezTo>
                <a:cubicBezTo>
                  <a:pt x="82037" y="17219"/>
                  <a:pt x="82048" y="17219"/>
                  <a:pt x="82059" y="17218"/>
                </a:cubicBezTo>
                <a:lnTo>
                  <a:pt x="82092" y="17218"/>
                </a:lnTo>
                <a:cubicBezTo>
                  <a:pt x="82359" y="17185"/>
                  <a:pt x="82559" y="16918"/>
                  <a:pt x="82526" y="16651"/>
                </a:cubicBezTo>
                <a:cubicBezTo>
                  <a:pt x="82526" y="16373"/>
                  <a:pt x="82297" y="16181"/>
                  <a:pt x="82050" y="16181"/>
                </a:cubicBezTo>
                <a:close/>
                <a:moveTo>
                  <a:pt x="61747" y="16226"/>
                </a:moveTo>
                <a:cubicBezTo>
                  <a:pt x="61601" y="16226"/>
                  <a:pt x="61453" y="16285"/>
                  <a:pt x="61344" y="16418"/>
                </a:cubicBezTo>
                <a:cubicBezTo>
                  <a:pt x="61085" y="16741"/>
                  <a:pt x="61329" y="17253"/>
                  <a:pt x="61770" y="17253"/>
                </a:cubicBezTo>
                <a:cubicBezTo>
                  <a:pt x="61783" y="17253"/>
                  <a:pt x="61797" y="17253"/>
                  <a:pt x="61811" y="17252"/>
                </a:cubicBezTo>
                <a:cubicBezTo>
                  <a:pt x="62078" y="17218"/>
                  <a:pt x="62278" y="16985"/>
                  <a:pt x="62278" y="16685"/>
                </a:cubicBezTo>
                <a:cubicBezTo>
                  <a:pt x="62257" y="16408"/>
                  <a:pt x="62005" y="16226"/>
                  <a:pt x="61747" y="16226"/>
                </a:cubicBezTo>
                <a:close/>
                <a:moveTo>
                  <a:pt x="78987" y="16448"/>
                </a:moveTo>
                <a:cubicBezTo>
                  <a:pt x="78966" y="16448"/>
                  <a:pt x="78945" y="16449"/>
                  <a:pt x="78923" y="16451"/>
                </a:cubicBezTo>
                <a:cubicBezTo>
                  <a:pt x="78234" y="16484"/>
                  <a:pt x="78320" y="17486"/>
                  <a:pt x="78959" y="17486"/>
                </a:cubicBezTo>
                <a:cubicBezTo>
                  <a:pt x="78969" y="17486"/>
                  <a:pt x="78979" y="17486"/>
                  <a:pt x="78990" y="17485"/>
                </a:cubicBezTo>
                <a:cubicBezTo>
                  <a:pt x="79669" y="17421"/>
                  <a:pt x="79627" y="16448"/>
                  <a:pt x="78987" y="16448"/>
                </a:cubicBezTo>
                <a:close/>
                <a:moveTo>
                  <a:pt x="58742" y="16484"/>
                </a:moveTo>
                <a:lnTo>
                  <a:pt x="58642" y="16651"/>
                </a:lnTo>
                <a:lnTo>
                  <a:pt x="58442" y="16985"/>
                </a:lnTo>
                <a:lnTo>
                  <a:pt x="58242" y="17285"/>
                </a:lnTo>
                <a:cubicBezTo>
                  <a:pt x="58342" y="17418"/>
                  <a:pt x="58509" y="17519"/>
                  <a:pt x="58709" y="17519"/>
                </a:cubicBezTo>
                <a:lnTo>
                  <a:pt x="58709" y="17485"/>
                </a:lnTo>
                <a:cubicBezTo>
                  <a:pt x="58976" y="17452"/>
                  <a:pt x="59176" y="17218"/>
                  <a:pt x="59176" y="16918"/>
                </a:cubicBezTo>
                <a:cubicBezTo>
                  <a:pt x="59143" y="16685"/>
                  <a:pt x="58976" y="16518"/>
                  <a:pt x="58742" y="16484"/>
                </a:cubicBezTo>
                <a:close/>
                <a:moveTo>
                  <a:pt x="75841" y="16664"/>
                </a:moveTo>
                <a:cubicBezTo>
                  <a:pt x="75555" y="16664"/>
                  <a:pt x="75273" y="16914"/>
                  <a:pt x="75321" y="17252"/>
                </a:cubicBezTo>
                <a:cubicBezTo>
                  <a:pt x="75321" y="17519"/>
                  <a:pt x="75588" y="17719"/>
                  <a:pt x="75854" y="17719"/>
                </a:cubicBezTo>
                <a:cubicBezTo>
                  <a:pt x="76321" y="17685"/>
                  <a:pt x="76522" y="17085"/>
                  <a:pt x="76155" y="16785"/>
                </a:cubicBezTo>
                <a:cubicBezTo>
                  <a:pt x="76062" y="16701"/>
                  <a:pt x="75951" y="16664"/>
                  <a:pt x="75841" y="16664"/>
                </a:cubicBezTo>
                <a:close/>
                <a:moveTo>
                  <a:pt x="72773" y="16945"/>
                </a:moveTo>
                <a:cubicBezTo>
                  <a:pt x="72745" y="16945"/>
                  <a:pt x="72716" y="16947"/>
                  <a:pt x="72686" y="16951"/>
                </a:cubicBezTo>
                <a:cubicBezTo>
                  <a:pt x="71974" y="16984"/>
                  <a:pt x="72046" y="17989"/>
                  <a:pt x="72690" y="17989"/>
                </a:cubicBezTo>
                <a:cubicBezTo>
                  <a:pt x="72710" y="17989"/>
                  <a:pt x="72731" y="17988"/>
                  <a:pt x="72752" y="17986"/>
                </a:cubicBezTo>
                <a:cubicBezTo>
                  <a:pt x="73454" y="17954"/>
                  <a:pt x="73393" y="16945"/>
                  <a:pt x="72773" y="16945"/>
                </a:cubicBezTo>
                <a:close/>
                <a:moveTo>
                  <a:pt x="69639" y="17164"/>
                </a:moveTo>
                <a:cubicBezTo>
                  <a:pt x="69362" y="17164"/>
                  <a:pt x="69092" y="17407"/>
                  <a:pt x="69116" y="17719"/>
                </a:cubicBezTo>
                <a:cubicBezTo>
                  <a:pt x="69147" y="17997"/>
                  <a:pt x="69350" y="18189"/>
                  <a:pt x="69619" y="18189"/>
                </a:cubicBezTo>
                <a:cubicBezTo>
                  <a:pt x="69640" y="18189"/>
                  <a:pt x="69661" y="18188"/>
                  <a:pt x="69683" y="18186"/>
                </a:cubicBezTo>
                <a:lnTo>
                  <a:pt x="69683" y="18219"/>
                </a:lnTo>
                <a:cubicBezTo>
                  <a:pt x="70117" y="18186"/>
                  <a:pt x="70317" y="17585"/>
                  <a:pt x="69950" y="17285"/>
                </a:cubicBezTo>
                <a:cubicBezTo>
                  <a:pt x="69857" y="17201"/>
                  <a:pt x="69747" y="17164"/>
                  <a:pt x="69639" y="17164"/>
                </a:cubicBezTo>
                <a:close/>
                <a:moveTo>
                  <a:pt x="66502" y="17425"/>
                </a:moveTo>
                <a:cubicBezTo>
                  <a:pt x="66218" y="17425"/>
                  <a:pt x="65957" y="17655"/>
                  <a:pt x="65981" y="17986"/>
                </a:cubicBezTo>
                <a:cubicBezTo>
                  <a:pt x="66012" y="18235"/>
                  <a:pt x="66248" y="18456"/>
                  <a:pt x="66524" y="18456"/>
                </a:cubicBezTo>
                <a:cubicBezTo>
                  <a:pt x="66543" y="18456"/>
                  <a:pt x="66562" y="18455"/>
                  <a:pt x="66581" y="18453"/>
                </a:cubicBezTo>
                <a:lnTo>
                  <a:pt x="66548" y="18453"/>
                </a:lnTo>
                <a:cubicBezTo>
                  <a:pt x="67015" y="18419"/>
                  <a:pt x="67182" y="17852"/>
                  <a:pt x="66848" y="17552"/>
                </a:cubicBezTo>
                <a:cubicBezTo>
                  <a:pt x="66741" y="17464"/>
                  <a:pt x="66619" y="17425"/>
                  <a:pt x="66502" y="17425"/>
                </a:cubicBezTo>
                <a:close/>
                <a:moveTo>
                  <a:pt x="83702" y="17625"/>
                </a:moveTo>
                <a:cubicBezTo>
                  <a:pt x="83430" y="17625"/>
                  <a:pt x="83169" y="17855"/>
                  <a:pt x="83193" y="18186"/>
                </a:cubicBezTo>
                <a:cubicBezTo>
                  <a:pt x="83193" y="18435"/>
                  <a:pt x="83427" y="18656"/>
                  <a:pt x="83703" y="18656"/>
                </a:cubicBezTo>
                <a:cubicBezTo>
                  <a:pt x="83722" y="18656"/>
                  <a:pt x="83741" y="18655"/>
                  <a:pt x="83760" y="18653"/>
                </a:cubicBezTo>
                <a:lnTo>
                  <a:pt x="83727" y="18653"/>
                </a:lnTo>
                <a:cubicBezTo>
                  <a:pt x="84194" y="18619"/>
                  <a:pt x="84394" y="18052"/>
                  <a:pt x="84027" y="17752"/>
                </a:cubicBezTo>
                <a:cubicBezTo>
                  <a:pt x="83929" y="17664"/>
                  <a:pt x="83815" y="17625"/>
                  <a:pt x="83702" y="17625"/>
                </a:cubicBezTo>
                <a:close/>
                <a:moveTo>
                  <a:pt x="63423" y="17646"/>
                </a:moveTo>
                <a:cubicBezTo>
                  <a:pt x="63132" y="17646"/>
                  <a:pt x="62863" y="17880"/>
                  <a:pt x="62912" y="18219"/>
                </a:cubicBezTo>
                <a:cubicBezTo>
                  <a:pt x="62912" y="18497"/>
                  <a:pt x="63141" y="18690"/>
                  <a:pt x="63414" y="18690"/>
                </a:cubicBezTo>
                <a:cubicBezTo>
                  <a:pt x="63435" y="18690"/>
                  <a:pt x="63457" y="18688"/>
                  <a:pt x="63479" y="18686"/>
                </a:cubicBezTo>
                <a:cubicBezTo>
                  <a:pt x="63913" y="18619"/>
                  <a:pt x="64079" y="18052"/>
                  <a:pt x="63746" y="17752"/>
                </a:cubicBezTo>
                <a:cubicBezTo>
                  <a:pt x="63646" y="17679"/>
                  <a:pt x="63533" y="17646"/>
                  <a:pt x="63423" y="17646"/>
                </a:cubicBezTo>
                <a:close/>
                <a:moveTo>
                  <a:pt x="80623" y="17851"/>
                </a:moveTo>
                <a:cubicBezTo>
                  <a:pt x="80612" y="17851"/>
                  <a:pt x="80602" y="17852"/>
                  <a:pt x="80591" y="17852"/>
                </a:cubicBezTo>
                <a:cubicBezTo>
                  <a:pt x="79913" y="17917"/>
                  <a:pt x="79954" y="18889"/>
                  <a:pt x="80594" y="18889"/>
                </a:cubicBezTo>
                <a:cubicBezTo>
                  <a:pt x="80615" y="18889"/>
                  <a:pt x="80636" y="18888"/>
                  <a:pt x="80658" y="18886"/>
                </a:cubicBezTo>
                <a:cubicBezTo>
                  <a:pt x="81347" y="18853"/>
                  <a:pt x="81261" y="17851"/>
                  <a:pt x="80623" y="17851"/>
                </a:cubicBezTo>
                <a:close/>
                <a:moveTo>
                  <a:pt x="60369" y="17912"/>
                </a:moveTo>
                <a:cubicBezTo>
                  <a:pt x="60339" y="17912"/>
                  <a:pt x="60309" y="17914"/>
                  <a:pt x="60277" y="17919"/>
                </a:cubicBezTo>
                <a:cubicBezTo>
                  <a:pt x="60010" y="17919"/>
                  <a:pt x="59776" y="18186"/>
                  <a:pt x="59810" y="18453"/>
                </a:cubicBezTo>
                <a:cubicBezTo>
                  <a:pt x="59843" y="18753"/>
                  <a:pt x="60077" y="18953"/>
                  <a:pt x="60377" y="18953"/>
                </a:cubicBezTo>
                <a:cubicBezTo>
                  <a:pt x="61047" y="18921"/>
                  <a:pt x="61015" y="17912"/>
                  <a:pt x="60369" y="17912"/>
                </a:cubicBezTo>
                <a:close/>
                <a:moveTo>
                  <a:pt x="77502" y="18080"/>
                </a:moveTo>
                <a:cubicBezTo>
                  <a:pt x="77219" y="18080"/>
                  <a:pt x="76936" y="18282"/>
                  <a:pt x="76989" y="18653"/>
                </a:cubicBezTo>
                <a:cubicBezTo>
                  <a:pt x="76989" y="18934"/>
                  <a:pt x="77222" y="19156"/>
                  <a:pt x="77498" y="19156"/>
                </a:cubicBezTo>
                <a:cubicBezTo>
                  <a:pt x="77517" y="19156"/>
                  <a:pt x="77536" y="19155"/>
                  <a:pt x="77556" y="19153"/>
                </a:cubicBezTo>
                <a:cubicBezTo>
                  <a:pt x="77823" y="19120"/>
                  <a:pt x="78023" y="18853"/>
                  <a:pt x="78023" y="18586"/>
                </a:cubicBezTo>
                <a:cubicBezTo>
                  <a:pt x="78007" y="18240"/>
                  <a:pt x="77754" y="18080"/>
                  <a:pt x="77502" y="18080"/>
                </a:cubicBezTo>
                <a:close/>
                <a:moveTo>
                  <a:pt x="57608" y="18319"/>
                </a:moveTo>
                <a:lnTo>
                  <a:pt x="57074" y="19153"/>
                </a:lnTo>
                <a:cubicBezTo>
                  <a:pt x="57108" y="19186"/>
                  <a:pt x="57174" y="19186"/>
                  <a:pt x="57241" y="19186"/>
                </a:cubicBezTo>
                <a:cubicBezTo>
                  <a:pt x="57541" y="19153"/>
                  <a:pt x="57775" y="18920"/>
                  <a:pt x="57742" y="18619"/>
                </a:cubicBezTo>
                <a:cubicBezTo>
                  <a:pt x="57742" y="18519"/>
                  <a:pt x="57675" y="18386"/>
                  <a:pt x="57608" y="18319"/>
                </a:cubicBezTo>
                <a:close/>
                <a:moveTo>
                  <a:pt x="74386" y="18318"/>
                </a:moveTo>
                <a:cubicBezTo>
                  <a:pt x="74375" y="18318"/>
                  <a:pt x="74365" y="18319"/>
                  <a:pt x="74353" y="18319"/>
                </a:cubicBezTo>
                <a:cubicBezTo>
                  <a:pt x="73675" y="18384"/>
                  <a:pt x="73747" y="19356"/>
                  <a:pt x="74390" y="19356"/>
                </a:cubicBezTo>
                <a:cubicBezTo>
                  <a:pt x="74410" y="19356"/>
                  <a:pt x="74432" y="19355"/>
                  <a:pt x="74453" y="19353"/>
                </a:cubicBezTo>
                <a:cubicBezTo>
                  <a:pt x="75110" y="19320"/>
                  <a:pt x="75056" y="18318"/>
                  <a:pt x="74386" y="18318"/>
                </a:cubicBezTo>
                <a:close/>
                <a:moveTo>
                  <a:pt x="71305" y="18592"/>
                </a:moveTo>
                <a:cubicBezTo>
                  <a:pt x="71021" y="18592"/>
                  <a:pt x="70761" y="18823"/>
                  <a:pt x="70784" y="19153"/>
                </a:cubicBezTo>
                <a:cubicBezTo>
                  <a:pt x="70815" y="19431"/>
                  <a:pt x="71018" y="19624"/>
                  <a:pt x="71287" y="19624"/>
                </a:cubicBezTo>
                <a:cubicBezTo>
                  <a:pt x="71308" y="19624"/>
                  <a:pt x="71329" y="19622"/>
                  <a:pt x="71351" y="19620"/>
                </a:cubicBezTo>
                <a:cubicBezTo>
                  <a:pt x="71818" y="19587"/>
                  <a:pt x="71985" y="19020"/>
                  <a:pt x="71651" y="18719"/>
                </a:cubicBezTo>
                <a:cubicBezTo>
                  <a:pt x="71544" y="18632"/>
                  <a:pt x="71423" y="18592"/>
                  <a:pt x="71305" y="18592"/>
                </a:cubicBezTo>
                <a:close/>
                <a:moveTo>
                  <a:pt x="68203" y="18826"/>
                </a:moveTo>
                <a:cubicBezTo>
                  <a:pt x="67919" y="18826"/>
                  <a:pt x="67658" y="19056"/>
                  <a:pt x="67682" y="19387"/>
                </a:cubicBezTo>
                <a:cubicBezTo>
                  <a:pt x="67715" y="19687"/>
                  <a:pt x="67949" y="19887"/>
                  <a:pt x="68249" y="19887"/>
                </a:cubicBezTo>
                <a:cubicBezTo>
                  <a:pt x="68716" y="19854"/>
                  <a:pt x="68883" y="19253"/>
                  <a:pt x="68549" y="18953"/>
                </a:cubicBezTo>
                <a:cubicBezTo>
                  <a:pt x="68442" y="18865"/>
                  <a:pt x="68320" y="18826"/>
                  <a:pt x="68203" y="18826"/>
                </a:cubicBezTo>
                <a:close/>
                <a:moveTo>
                  <a:pt x="85370" y="19026"/>
                </a:moveTo>
                <a:cubicBezTo>
                  <a:pt x="85098" y="19026"/>
                  <a:pt x="84837" y="19256"/>
                  <a:pt x="84861" y="19587"/>
                </a:cubicBezTo>
                <a:cubicBezTo>
                  <a:pt x="84861" y="19865"/>
                  <a:pt x="85090" y="20057"/>
                  <a:pt x="85363" y="20057"/>
                </a:cubicBezTo>
                <a:cubicBezTo>
                  <a:pt x="85384" y="20057"/>
                  <a:pt x="85406" y="20056"/>
                  <a:pt x="85428" y="20054"/>
                </a:cubicBezTo>
                <a:cubicBezTo>
                  <a:pt x="85862" y="20020"/>
                  <a:pt x="86062" y="19453"/>
                  <a:pt x="85695" y="19153"/>
                </a:cubicBezTo>
                <a:cubicBezTo>
                  <a:pt x="85597" y="19065"/>
                  <a:pt x="85483" y="19026"/>
                  <a:pt x="85370" y="19026"/>
                </a:cubicBezTo>
                <a:close/>
                <a:moveTo>
                  <a:pt x="65097" y="19078"/>
                </a:moveTo>
                <a:cubicBezTo>
                  <a:pt x="64814" y="19078"/>
                  <a:pt x="64556" y="19324"/>
                  <a:pt x="64580" y="19653"/>
                </a:cubicBezTo>
                <a:cubicBezTo>
                  <a:pt x="64611" y="19903"/>
                  <a:pt x="64817" y="20124"/>
                  <a:pt x="65090" y="20124"/>
                </a:cubicBezTo>
                <a:cubicBezTo>
                  <a:pt x="65108" y="20124"/>
                  <a:pt x="65128" y="20123"/>
                  <a:pt x="65147" y="20120"/>
                </a:cubicBezTo>
                <a:cubicBezTo>
                  <a:pt x="65614" y="20087"/>
                  <a:pt x="65781" y="19520"/>
                  <a:pt x="65447" y="19220"/>
                </a:cubicBezTo>
                <a:cubicBezTo>
                  <a:pt x="65339" y="19121"/>
                  <a:pt x="65216" y="19078"/>
                  <a:pt x="65097" y="19078"/>
                </a:cubicBezTo>
                <a:close/>
                <a:moveTo>
                  <a:pt x="82283" y="19283"/>
                </a:moveTo>
                <a:cubicBezTo>
                  <a:pt x="82264" y="19283"/>
                  <a:pt x="82245" y="19284"/>
                  <a:pt x="82226" y="19286"/>
                </a:cubicBezTo>
                <a:cubicBezTo>
                  <a:pt x="81546" y="19319"/>
                  <a:pt x="81589" y="20324"/>
                  <a:pt x="82261" y="20324"/>
                </a:cubicBezTo>
                <a:cubicBezTo>
                  <a:pt x="82282" y="20324"/>
                  <a:pt x="82304" y="20323"/>
                  <a:pt x="82326" y="20321"/>
                </a:cubicBezTo>
                <a:cubicBezTo>
                  <a:pt x="82593" y="20287"/>
                  <a:pt x="82826" y="20054"/>
                  <a:pt x="82793" y="19753"/>
                </a:cubicBezTo>
                <a:cubicBezTo>
                  <a:pt x="82762" y="19504"/>
                  <a:pt x="82555" y="19283"/>
                  <a:pt x="82283" y="19283"/>
                </a:cubicBezTo>
                <a:close/>
                <a:moveTo>
                  <a:pt x="62020" y="19326"/>
                </a:moveTo>
                <a:cubicBezTo>
                  <a:pt x="61748" y="19326"/>
                  <a:pt x="61487" y="19556"/>
                  <a:pt x="61511" y="19887"/>
                </a:cubicBezTo>
                <a:cubicBezTo>
                  <a:pt x="61542" y="20165"/>
                  <a:pt x="61745" y="20357"/>
                  <a:pt x="62013" y="20357"/>
                </a:cubicBezTo>
                <a:cubicBezTo>
                  <a:pt x="62035" y="20357"/>
                  <a:pt x="62056" y="20356"/>
                  <a:pt x="62078" y="20354"/>
                </a:cubicBezTo>
                <a:cubicBezTo>
                  <a:pt x="62512" y="20321"/>
                  <a:pt x="62712" y="19753"/>
                  <a:pt x="62345" y="19453"/>
                </a:cubicBezTo>
                <a:cubicBezTo>
                  <a:pt x="62247" y="19365"/>
                  <a:pt x="62133" y="19326"/>
                  <a:pt x="62020" y="19326"/>
                </a:cubicBezTo>
                <a:close/>
                <a:moveTo>
                  <a:pt x="79188" y="19516"/>
                </a:moveTo>
                <a:cubicBezTo>
                  <a:pt x="79167" y="19516"/>
                  <a:pt x="79145" y="19517"/>
                  <a:pt x="79123" y="19520"/>
                </a:cubicBezTo>
                <a:cubicBezTo>
                  <a:pt x="78444" y="19552"/>
                  <a:pt x="78486" y="20557"/>
                  <a:pt x="79159" y="20557"/>
                </a:cubicBezTo>
                <a:cubicBezTo>
                  <a:pt x="79180" y="20557"/>
                  <a:pt x="79201" y="20556"/>
                  <a:pt x="79224" y="20554"/>
                </a:cubicBezTo>
                <a:cubicBezTo>
                  <a:pt x="79490" y="20521"/>
                  <a:pt x="79724" y="20287"/>
                  <a:pt x="79691" y="19987"/>
                </a:cubicBezTo>
                <a:cubicBezTo>
                  <a:pt x="79660" y="19709"/>
                  <a:pt x="79457" y="19516"/>
                  <a:pt x="79188" y="19516"/>
                </a:cubicBezTo>
                <a:close/>
                <a:moveTo>
                  <a:pt x="58936" y="19550"/>
                </a:moveTo>
                <a:cubicBezTo>
                  <a:pt x="58917" y="19550"/>
                  <a:pt x="58896" y="19551"/>
                  <a:pt x="58876" y="19553"/>
                </a:cubicBezTo>
                <a:cubicBezTo>
                  <a:pt x="58197" y="19618"/>
                  <a:pt x="58238" y="20590"/>
                  <a:pt x="58879" y="20590"/>
                </a:cubicBezTo>
                <a:cubicBezTo>
                  <a:pt x="58899" y="20590"/>
                  <a:pt x="58921" y="20589"/>
                  <a:pt x="58942" y="20587"/>
                </a:cubicBezTo>
                <a:cubicBezTo>
                  <a:pt x="59621" y="20523"/>
                  <a:pt x="59548" y="19550"/>
                  <a:pt x="58936" y="19550"/>
                </a:cubicBezTo>
                <a:close/>
                <a:moveTo>
                  <a:pt x="56307" y="20354"/>
                </a:moveTo>
                <a:lnTo>
                  <a:pt x="56040" y="20821"/>
                </a:lnTo>
                <a:cubicBezTo>
                  <a:pt x="56207" y="20721"/>
                  <a:pt x="56307" y="20554"/>
                  <a:pt x="56307" y="20354"/>
                </a:cubicBezTo>
                <a:close/>
                <a:moveTo>
                  <a:pt x="76075" y="19760"/>
                </a:moveTo>
                <a:cubicBezTo>
                  <a:pt x="75791" y="19760"/>
                  <a:pt x="75531" y="19990"/>
                  <a:pt x="75554" y="20321"/>
                </a:cubicBezTo>
                <a:cubicBezTo>
                  <a:pt x="75554" y="20601"/>
                  <a:pt x="75788" y="20824"/>
                  <a:pt x="76064" y="20824"/>
                </a:cubicBezTo>
                <a:cubicBezTo>
                  <a:pt x="76083" y="20824"/>
                  <a:pt x="76102" y="20823"/>
                  <a:pt x="76121" y="20821"/>
                </a:cubicBezTo>
                <a:cubicBezTo>
                  <a:pt x="76555" y="20754"/>
                  <a:pt x="76755" y="20187"/>
                  <a:pt x="76422" y="19887"/>
                </a:cubicBezTo>
                <a:cubicBezTo>
                  <a:pt x="76314" y="19799"/>
                  <a:pt x="76193" y="19760"/>
                  <a:pt x="76075" y="19760"/>
                </a:cubicBezTo>
                <a:close/>
                <a:moveTo>
                  <a:pt x="72973" y="20027"/>
                </a:moveTo>
                <a:cubicBezTo>
                  <a:pt x="72689" y="20027"/>
                  <a:pt x="72428" y="20257"/>
                  <a:pt x="72452" y="20587"/>
                </a:cubicBezTo>
                <a:cubicBezTo>
                  <a:pt x="72483" y="20837"/>
                  <a:pt x="72690" y="21058"/>
                  <a:pt x="72962" y="21058"/>
                </a:cubicBezTo>
                <a:cubicBezTo>
                  <a:pt x="72981" y="21058"/>
                  <a:pt x="73000" y="21057"/>
                  <a:pt x="73019" y="21054"/>
                </a:cubicBezTo>
                <a:cubicBezTo>
                  <a:pt x="73453" y="21021"/>
                  <a:pt x="73653" y="20454"/>
                  <a:pt x="73319" y="20154"/>
                </a:cubicBezTo>
                <a:cubicBezTo>
                  <a:pt x="73212" y="20066"/>
                  <a:pt x="73091" y="20027"/>
                  <a:pt x="72973" y="20027"/>
                </a:cubicBezTo>
                <a:close/>
                <a:moveTo>
                  <a:pt x="69871" y="20260"/>
                </a:moveTo>
                <a:cubicBezTo>
                  <a:pt x="69587" y="20260"/>
                  <a:pt x="69326" y="20490"/>
                  <a:pt x="69350" y="20821"/>
                </a:cubicBezTo>
                <a:cubicBezTo>
                  <a:pt x="69381" y="21099"/>
                  <a:pt x="69584" y="21291"/>
                  <a:pt x="69852" y="21291"/>
                </a:cubicBezTo>
                <a:cubicBezTo>
                  <a:pt x="69873" y="21291"/>
                  <a:pt x="69895" y="21290"/>
                  <a:pt x="69917" y="21288"/>
                </a:cubicBezTo>
                <a:lnTo>
                  <a:pt x="69917" y="21321"/>
                </a:lnTo>
                <a:cubicBezTo>
                  <a:pt x="70384" y="21255"/>
                  <a:pt x="70551" y="20687"/>
                  <a:pt x="70217" y="20387"/>
                </a:cubicBezTo>
                <a:cubicBezTo>
                  <a:pt x="70110" y="20299"/>
                  <a:pt x="69988" y="20260"/>
                  <a:pt x="69871" y="20260"/>
                </a:cubicBezTo>
                <a:close/>
                <a:moveTo>
                  <a:pt x="87038" y="20460"/>
                </a:moveTo>
                <a:cubicBezTo>
                  <a:pt x="86766" y="20460"/>
                  <a:pt x="86505" y="20691"/>
                  <a:pt x="86529" y="21021"/>
                </a:cubicBezTo>
                <a:cubicBezTo>
                  <a:pt x="86560" y="21299"/>
                  <a:pt x="86763" y="21492"/>
                  <a:pt x="87031" y="21492"/>
                </a:cubicBezTo>
                <a:cubicBezTo>
                  <a:pt x="87052" y="21492"/>
                  <a:pt x="87074" y="21490"/>
                  <a:pt x="87096" y="21488"/>
                </a:cubicBezTo>
                <a:cubicBezTo>
                  <a:pt x="87529" y="21455"/>
                  <a:pt x="87730" y="20888"/>
                  <a:pt x="87363" y="20587"/>
                </a:cubicBezTo>
                <a:cubicBezTo>
                  <a:pt x="87265" y="20500"/>
                  <a:pt x="87151" y="20460"/>
                  <a:pt x="87038" y="20460"/>
                </a:cubicBezTo>
                <a:close/>
                <a:moveTo>
                  <a:pt x="66770" y="20500"/>
                </a:moveTo>
                <a:cubicBezTo>
                  <a:pt x="66493" y="20500"/>
                  <a:pt x="66224" y="20742"/>
                  <a:pt x="66248" y="21054"/>
                </a:cubicBezTo>
                <a:cubicBezTo>
                  <a:pt x="66248" y="21335"/>
                  <a:pt x="66481" y="21558"/>
                  <a:pt x="66757" y="21558"/>
                </a:cubicBezTo>
                <a:cubicBezTo>
                  <a:pt x="66776" y="21558"/>
                  <a:pt x="66795" y="21557"/>
                  <a:pt x="66815" y="21555"/>
                </a:cubicBezTo>
                <a:lnTo>
                  <a:pt x="66781" y="21555"/>
                </a:lnTo>
                <a:cubicBezTo>
                  <a:pt x="67248" y="21521"/>
                  <a:pt x="67448" y="20921"/>
                  <a:pt x="67082" y="20621"/>
                </a:cubicBezTo>
                <a:cubicBezTo>
                  <a:pt x="66988" y="20536"/>
                  <a:pt x="66879" y="20500"/>
                  <a:pt x="66770" y="20500"/>
                </a:cubicBezTo>
                <a:close/>
                <a:moveTo>
                  <a:pt x="83957" y="20718"/>
                </a:moveTo>
                <a:cubicBezTo>
                  <a:pt x="83937" y="20718"/>
                  <a:pt x="83915" y="20719"/>
                  <a:pt x="83894" y="20721"/>
                </a:cubicBezTo>
                <a:cubicBezTo>
                  <a:pt x="83204" y="20754"/>
                  <a:pt x="83290" y="21756"/>
                  <a:pt x="83961" y="21756"/>
                </a:cubicBezTo>
                <a:cubicBezTo>
                  <a:pt x="83972" y="21756"/>
                  <a:pt x="83982" y="21755"/>
                  <a:pt x="83994" y="21755"/>
                </a:cubicBezTo>
                <a:cubicBezTo>
                  <a:pt x="84640" y="21690"/>
                  <a:pt x="84597" y="20718"/>
                  <a:pt x="83957" y="20718"/>
                </a:cubicBezTo>
                <a:close/>
                <a:moveTo>
                  <a:pt x="63681" y="20733"/>
                </a:moveTo>
                <a:cubicBezTo>
                  <a:pt x="63391" y="20733"/>
                  <a:pt x="63121" y="20976"/>
                  <a:pt x="63145" y="21288"/>
                </a:cubicBezTo>
                <a:cubicBezTo>
                  <a:pt x="63177" y="21569"/>
                  <a:pt x="63412" y="21791"/>
                  <a:pt x="63689" y="21791"/>
                </a:cubicBezTo>
                <a:cubicBezTo>
                  <a:pt x="63708" y="21791"/>
                  <a:pt x="63727" y="21790"/>
                  <a:pt x="63746" y="21788"/>
                </a:cubicBezTo>
                <a:lnTo>
                  <a:pt x="63712" y="21788"/>
                </a:lnTo>
                <a:cubicBezTo>
                  <a:pt x="64179" y="21722"/>
                  <a:pt x="64346" y="21154"/>
                  <a:pt x="64013" y="20854"/>
                </a:cubicBezTo>
                <a:cubicBezTo>
                  <a:pt x="63910" y="20770"/>
                  <a:pt x="63794" y="20733"/>
                  <a:pt x="63681" y="20733"/>
                </a:cubicBezTo>
                <a:close/>
                <a:moveTo>
                  <a:pt x="80867" y="20961"/>
                </a:moveTo>
                <a:cubicBezTo>
                  <a:pt x="80594" y="20961"/>
                  <a:pt x="80334" y="21191"/>
                  <a:pt x="80358" y="21521"/>
                </a:cubicBezTo>
                <a:cubicBezTo>
                  <a:pt x="80358" y="21788"/>
                  <a:pt x="80591" y="21988"/>
                  <a:pt x="80891" y="21988"/>
                </a:cubicBezTo>
                <a:cubicBezTo>
                  <a:pt x="81358" y="21955"/>
                  <a:pt x="81559" y="21388"/>
                  <a:pt x="81192" y="21088"/>
                </a:cubicBezTo>
                <a:cubicBezTo>
                  <a:pt x="81094" y="21000"/>
                  <a:pt x="80979" y="20961"/>
                  <a:pt x="80867" y="20961"/>
                </a:cubicBezTo>
                <a:close/>
                <a:moveTo>
                  <a:pt x="60564" y="20994"/>
                </a:moveTo>
                <a:cubicBezTo>
                  <a:pt x="60280" y="20994"/>
                  <a:pt x="60020" y="21224"/>
                  <a:pt x="60043" y="21555"/>
                </a:cubicBezTo>
                <a:cubicBezTo>
                  <a:pt x="60074" y="21833"/>
                  <a:pt x="60306" y="22025"/>
                  <a:pt x="60552" y="22025"/>
                </a:cubicBezTo>
                <a:cubicBezTo>
                  <a:pt x="60571" y="22025"/>
                  <a:pt x="60591" y="22024"/>
                  <a:pt x="60610" y="22022"/>
                </a:cubicBezTo>
                <a:cubicBezTo>
                  <a:pt x="61077" y="21988"/>
                  <a:pt x="61244" y="21421"/>
                  <a:pt x="60910" y="21121"/>
                </a:cubicBezTo>
                <a:cubicBezTo>
                  <a:pt x="60803" y="21033"/>
                  <a:pt x="60682" y="20994"/>
                  <a:pt x="60564" y="20994"/>
                </a:cubicBezTo>
                <a:close/>
                <a:moveTo>
                  <a:pt x="77743" y="21194"/>
                </a:moveTo>
                <a:cubicBezTo>
                  <a:pt x="77459" y="21194"/>
                  <a:pt x="77199" y="21424"/>
                  <a:pt x="77222" y="21755"/>
                </a:cubicBezTo>
                <a:cubicBezTo>
                  <a:pt x="77253" y="22033"/>
                  <a:pt x="77456" y="22225"/>
                  <a:pt x="77725" y="22225"/>
                </a:cubicBezTo>
                <a:cubicBezTo>
                  <a:pt x="77746" y="22225"/>
                  <a:pt x="77767" y="22224"/>
                  <a:pt x="77789" y="22222"/>
                </a:cubicBezTo>
                <a:lnTo>
                  <a:pt x="77789" y="22255"/>
                </a:lnTo>
                <a:cubicBezTo>
                  <a:pt x="78256" y="22189"/>
                  <a:pt x="78423" y="21621"/>
                  <a:pt x="78089" y="21321"/>
                </a:cubicBezTo>
                <a:cubicBezTo>
                  <a:pt x="77982" y="21233"/>
                  <a:pt x="77861" y="21194"/>
                  <a:pt x="77743" y="21194"/>
                </a:cubicBezTo>
                <a:close/>
                <a:moveTo>
                  <a:pt x="57477" y="21261"/>
                </a:moveTo>
                <a:cubicBezTo>
                  <a:pt x="57197" y="21261"/>
                  <a:pt x="56927" y="21491"/>
                  <a:pt x="56974" y="21822"/>
                </a:cubicBezTo>
                <a:cubicBezTo>
                  <a:pt x="56974" y="22088"/>
                  <a:pt x="57241" y="22289"/>
                  <a:pt x="57508" y="22289"/>
                </a:cubicBezTo>
                <a:cubicBezTo>
                  <a:pt x="57975" y="22255"/>
                  <a:pt x="58175" y="21688"/>
                  <a:pt x="57808" y="21388"/>
                </a:cubicBezTo>
                <a:cubicBezTo>
                  <a:pt x="57711" y="21300"/>
                  <a:pt x="57593" y="21261"/>
                  <a:pt x="57477" y="21261"/>
                </a:cubicBezTo>
                <a:close/>
                <a:moveTo>
                  <a:pt x="74637" y="21455"/>
                </a:moveTo>
                <a:cubicBezTo>
                  <a:pt x="74495" y="21455"/>
                  <a:pt x="74353" y="21517"/>
                  <a:pt x="74253" y="21655"/>
                </a:cubicBezTo>
                <a:cubicBezTo>
                  <a:pt x="73962" y="21978"/>
                  <a:pt x="74204" y="22490"/>
                  <a:pt x="74645" y="22490"/>
                </a:cubicBezTo>
                <a:cubicBezTo>
                  <a:pt x="74659" y="22490"/>
                  <a:pt x="74673" y="22490"/>
                  <a:pt x="74687" y="22489"/>
                </a:cubicBezTo>
                <a:lnTo>
                  <a:pt x="74687" y="22455"/>
                </a:lnTo>
                <a:cubicBezTo>
                  <a:pt x="74954" y="22455"/>
                  <a:pt x="75187" y="22189"/>
                  <a:pt x="75154" y="21922"/>
                </a:cubicBezTo>
                <a:cubicBezTo>
                  <a:pt x="75112" y="21630"/>
                  <a:pt x="74875" y="21455"/>
                  <a:pt x="74637" y="21455"/>
                </a:cubicBezTo>
                <a:close/>
                <a:moveTo>
                  <a:pt x="71606" y="21682"/>
                </a:moveTo>
                <a:cubicBezTo>
                  <a:pt x="71578" y="21682"/>
                  <a:pt x="71548" y="21684"/>
                  <a:pt x="71518" y="21688"/>
                </a:cubicBezTo>
                <a:cubicBezTo>
                  <a:pt x="71218" y="21722"/>
                  <a:pt x="71018" y="21955"/>
                  <a:pt x="71018" y="22255"/>
                </a:cubicBezTo>
                <a:cubicBezTo>
                  <a:pt x="71049" y="22505"/>
                  <a:pt x="71255" y="22725"/>
                  <a:pt x="71528" y="22725"/>
                </a:cubicBezTo>
                <a:cubicBezTo>
                  <a:pt x="71546" y="22725"/>
                  <a:pt x="71565" y="22724"/>
                  <a:pt x="71585" y="22722"/>
                </a:cubicBezTo>
                <a:cubicBezTo>
                  <a:pt x="72287" y="22690"/>
                  <a:pt x="72226" y="21682"/>
                  <a:pt x="71606" y="21682"/>
                </a:cubicBezTo>
                <a:close/>
                <a:moveTo>
                  <a:pt x="88664" y="21855"/>
                </a:moveTo>
                <a:cubicBezTo>
                  <a:pt x="87974" y="21921"/>
                  <a:pt x="88060" y="22923"/>
                  <a:pt x="88731" y="22923"/>
                </a:cubicBezTo>
                <a:cubicBezTo>
                  <a:pt x="88742" y="22923"/>
                  <a:pt x="88753" y="22923"/>
                  <a:pt x="88764" y="22922"/>
                </a:cubicBezTo>
                <a:cubicBezTo>
                  <a:pt x="88964" y="22889"/>
                  <a:pt x="89164" y="22722"/>
                  <a:pt x="89197" y="22489"/>
                </a:cubicBezTo>
                <a:lnTo>
                  <a:pt x="88697" y="21855"/>
                </a:lnTo>
                <a:close/>
                <a:moveTo>
                  <a:pt x="68436" y="21932"/>
                </a:moveTo>
                <a:cubicBezTo>
                  <a:pt x="68298" y="21932"/>
                  <a:pt x="68156" y="21991"/>
                  <a:pt x="68049" y="22122"/>
                </a:cubicBezTo>
                <a:cubicBezTo>
                  <a:pt x="67758" y="22445"/>
                  <a:pt x="68000" y="22957"/>
                  <a:pt x="68441" y="22957"/>
                </a:cubicBezTo>
                <a:cubicBezTo>
                  <a:pt x="68455" y="22957"/>
                  <a:pt x="68469" y="22957"/>
                  <a:pt x="68483" y="22956"/>
                </a:cubicBezTo>
                <a:cubicBezTo>
                  <a:pt x="68783" y="22956"/>
                  <a:pt x="68983" y="22689"/>
                  <a:pt x="68950" y="22422"/>
                </a:cubicBezTo>
                <a:cubicBezTo>
                  <a:pt x="68928" y="22122"/>
                  <a:pt x="68686" y="21932"/>
                  <a:pt x="68436" y="21932"/>
                </a:cubicBezTo>
                <a:close/>
                <a:moveTo>
                  <a:pt x="85626" y="22154"/>
                </a:moveTo>
                <a:cubicBezTo>
                  <a:pt x="85616" y="22154"/>
                  <a:pt x="85605" y="22155"/>
                  <a:pt x="85595" y="22155"/>
                </a:cubicBezTo>
                <a:cubicBezTo>
                  <a:pt x="84893" y="22155"/>
                  <a:pt x="84923" y="23162"/>
                  <a:pt x="85570" y="23162"/>
                </a:cubicBezTo>
                <a:cubicBezTo>
                  <a:pt x="85599" y="23162"/>
                  <a:pt x="85630" y="23160"/>
                  <a:pt x="85661" y="23156"/>
                </a:cubicBezTo>
                <a:cubicBezTo>
                  <a:pt x="86285" y="23090"/>
                  <a:pt x="86231" y="22154"/>
                  <a:pt x="85626" y="22154"/>
                </a:cubicBezTo>
                <a:close/>
                <a:moveTo>
                  <a:pt x="65365" y="22185"/>
                </a:moveTo>
                <a:cubicBezTo>
                  <a:pt x="65348" y="22185"/>
                  <a:pt x="65331" y="22186"/>
                  <a:pt x="65314" y="22189"/>
                </a:cubicBezTo>
                <a:cubicBezTo>
                  <a:pt x="64602" y="22221"/>
                  <a:pt x="64675" y="23226"/>
                  <a:pt x="65318" y="23226"/>
                </a:cubicBezTo>
                <a:cubicBezTo>
                  <a:pt x="65338" y="23226"/>
                  <a:pt x="65359" y="23225"/>
                  <a:pt x="65380" y="23223"/>
                </a:cubicBezTo>
                <a:cubicBezTo>
                  <a:pt x="65681" y="23189"/>
                  <a:pt x="65881" y="22956"/>
                  <a:pt x="65881" y="22656"/>
                </a:cubicBezTo>
                <a:cubicBezTo>
                  <a:pt x="65849" y="22406"/>
                  <a:pt x="65614" y="22185"/>
                  <a:pt x="65365" y="22185"/>
                </a:cubicBezTo>
                <a:close/>
                <a:moveTo>
                  <a:pt x="82529" y="22395"/>
                </a:moveTo>
                <a:cubicBezTo>
                  <a:pt x="82248" y="22395"/>
                  <a:pt x="81978" y="22625"/>
                  <a:pt x="82026" y="22956"/>
                </a:cubicBezTo>
                <a:cubicBezTo>
                  <a:pt x="82026" y="23223"/>
                  <a:pt x="82259" y="23423"/>
                  <a:pt x="82559" y="23423"/>
                </a:cubicBezTo>
                <a:cubicBezTo>
                  <a:pt x="83026" y="23389"/>
                  <a:pt x="83226" y="22822"/>
                  <a:pt x="82859" y="22522"/>
                </a:cubicBezTo>
                <a:cubicBezTo>
                  <a:pt x="82762" y="22434"/>
                  <a:pt x="82644" y="22395"/>
                  <a:pt x="82529" y="22395"/>
                </a:cubicBezTo>
                <a:close/>
                <a:moveTo>
                  <a:pt x="62245" y="22422"/>
                </a:moveTo>
                <a:cubicBezTo>
                  <a:pt x="61589" y="22520"/>
                  <a:pt x="61642" y="23457"/>
                  <a:pt x="62278" y="23457"/>
                </a:cubicBezTo>
                <a:cubicBezTo>
                  <a:pt x="62289" y="23457"/>
                  <a:pt x="62300" y="23457"/>
                  <a:pt x="62311" y="23456"/>
                </a:cubicBezTo>
                <a:cubicBezTo>
                  <a:pt x="62945" y="23389"/>
                  <a:pt x="62879" y="22422"/>
                  <a:pt x="62245" y="22422"/>
                </a:cubicBezTo>
                <a:close/>
                <a:moveTo>
                  <a:pt x="79452" y="22619"/>
                </a:moveTo>
                <a:cubicBezTo>
                  <a:pt x="79432" y="22619"/>
                  <a:pt x="79412" y="22620"/>
                  <a:pt x="79390" y="22622"/>
                </a:cubicBezTo>
                <a:cubicBezTo>
                  <a:pt x="79090" y="22656"/>
                  <a:pt x="78890" y="22889"/>
                  <a:pt x="78890" y="23189"/>
                </a:cubicBezTo>
                <a:cubicBezTo>
                  <a:pt x="78921" y="23439"/>
                  <a:pt x="79128" y="23659"/>
                  <a:pt x="79400" y="23659"/>
                </a:cubicBezTo>
                <a:cubicBezTo>
                  <a:pt x="79419" y="23659"/>
                  <a:pt x="79438" y="23658"/>
                  <a:pt x="79457" y="23656"/>
                </a:cubicBezTo>
                <a:cubicBezTo>
                  <a:pt x="80136" y="23624"/>
                  <a:pt x="80094" y="22619"/>
                  <a:pt x="79452" y="22619"/>
                </a:cubicBezTo>
                <a:close/>
                <a:moveTo>
                  <a:pt x="59143" y="22655"/>
                </a:moveTo>
                <a:cubicBezTo>
                  <a:pt x="59132" y="22655"/>
                  <a:pt x="59120" y="22655"/>
                  <a:pt x="59109" y="22656"/>
                </a:cubicBezTo>
                <a:cubicBezTo>
                  <a:pt x="58442" y="22722"/>
                  <a:pt x="58542" y="23690"/>
                  <a:pt x="59176" y="23690"/>
                </a:cubicBezTo>
                <a:cubicBezTo>
                  <a:pt x="59832" y="23591"/>
                  <a:pt x="59778" y="22655"/>
                  <a:pt x="59143" y="22655"/>
                </a:cubicBezTo>
                <a:close/>
                <a:moveTo>
                  <a:pt x="76376" y="22883"/>
                </a:moveTo>
                <a:cubicBezTo>
                  <a:pt x="76348" y="22883"/>
                  <a:pt x="76319" y="22885"/>
                  <a:pt x="76288" y="22889"/>
                </a:cubicBezTo>
                <a:cubicBezTo>
                  <a:pt x="75621" y="22956"/>
                  <a:pt x="75688" y="23923"/>
                  <a:pt x="76355" y="23923"/>
                </a:cubicBezTo>
                <a:cubicBezTo>
                  <a:pt x="77025" y="23891"/>
                  <a:pt x="76993" y="22883"/>
                  <a:pt x="76376" y="22883"/>
                </a:cubicBezTo>
                <a:close/>
                <a:moveTo>
                  <a:pt x="56049" y="22929"/>
                </a:moveTo>
                <a:cubicBezTo>
                  <a:pt x="55777" y="22929"/>
                  <a:pt x="55516" y="23159"/>
                  <a:pt x="55540" y="23489"/>
                </a:cubicBezTo>
                <a:cubicBezTo>
                  <a:pt x="55540" y="23739"/>
                  <a:pt x="55774" y="23960"/>
                  <a:pt x="56022" y="23960"/>
                </a:cubicBezTo>
                <a:cubicBezTo>
                  <a:pt x="56039" y="23960"/>
                  <a:pt x="56057" y="23959"/>
                  <a:pt x="56074" y="23956"/>
                </a:cubicBezTo>
                <a:cubicBezTo>
                  <a:pt x="56541" y="23923"/>
                  <a:pt x="56741" y="23323"/>
                  <a:pt x="56374" y="23056"/>
                </a:cubicBezTo>
                <a:cubicBezTo>
                  <a:pt x="56276" y="22968"/>
                  <a:pt x="56162" y="22929"/>
                  <a:pt x="56049" y="22929"/>
                </a:cubicBezTo>
                <a:close/>
                <a:moveTo>
                  <a:pt x="73241" y="23112"/>
                </a:moveTo>
                <a:cubicBezTo>
                  <a:pt x="72963" y="23112"/>
                  <a:pt x="72683" y="23314"/>
                  <a:pt x="72719" y="23690"/>
                </a:cubicBezTo>
                <a:cubicBezTo>
                  <a:pt x="72719" y="23939"/>
                  <a:pt x="72923" y="24160"/>
                  <a:pt x="73196" y="24160"/>
                </a:cubicBezTo>
                <a:cubicBezTo>
                  <a:pt x="73214" y="24160"/>
                  <a:pt x="73233" y="24159"/>
                  <a:pt x="73253" y="24157"/>
                </a:cubicBezTo>
                <a:cubicBezTo>
                  <a:pt x="73553" y="24157"/>
                  <a:pt x="73786" y="23890"/>
                  <a:pt x="73753" y="23590"/>
                </a:cubicBezTo>
                <a:cubicBezTo>
                  <a:pt x="73722" y="23264"/>
                  <a:pt x="73482" y="23112"/>
                  <a:pt x="73241" y="23112"/>
                </a:cubicBezTo>
                <a:close/>
                <a:moveTo>
                  <a:pt x="89998" y="23489"/>
                </a:moveTo>
                <a:lnTo>
                  <a:pt x="89998" y="23489"/>
                </a:lnTo>
                <a:cubicBezTo>
                  <a:pt x="89731" y="23856"/>
                  <a:pt x="89965" y="24323"/>
                  <a:pt x="90398" y="24323"/>
                </a:cubicBezTo>
                <a:lnTo>
                  <a:pt x="90432" y="24357"/>
                </a:lnTo>
                <a:cubicBezTo>
                  <a:pt x="90498" y="24357"/>
                  <a:pt x="90565" y="24323"/>
                  <a:pt x="90632" y="24290"/>
                </a:cubicBezTo>
                <a:lnTo>
                  <a:pt x="90398" y="24023"/>
                </a:lnTo>
                <a:lnTo>
                  <a:pt x="90265" y="23856"/>
                </a:lnTo>
                <a:lnTo>
                  <a:pt x="89998" y="23489"/>
                </a:lnTo>
                <a:close/>
                <a:moveTo>
                  <a:pt x="70119" y="23368"/>
                </a:moveTo>
                <a:cubicBezTo>
                  <a:pt x="69831" y="23368"/>
                  <a:pt x="69569" y="23611"/>
                  <a:pt x="69617" y="23923"/>
                </a:cubicBezTo>
                <a:cubicBezTo>
                  <a:pt x="69617" y="24201"/>
                  <a:pt x="69846" y="24394"/>
                  <a:pt x="70092" y="24394"/>
                </a:cubicBezTo>
                <a:cubicBezTo>
                  <a:pt x="70111" y="24394"/>
                  <a:pt x="70131" y="24393"/>
                  <a:pt x="70150" y="24390"/>
                </a:cubicBezTo>
                <a:lnTo>
                  <a:pt x="70150" y="24423"/>
                </a:lnTo>
                <a:cubicBezTo>
                  <a:pt x="70617" y="24357"/>
                  <a:pt x="70784" y="23790"/>
                  <a:pt x="70451" y="23489"/>
                </a:cubicBezTo>
                <a:cubicBezTo>
                  <a:pt x="70348" y="23405"/>
                  <a:pt x="70232" y="23368"/>
                  <a:pt x="70119" y="23368"/>
                </a:cubicBezTo>
                <a:close/>
                <a:moveTo>
                  <a:pt x="87283" y="23563"/>
                </a:moveTo>
                <a:cubicBezTo>
                  <a:pt x="86999" y="23563"/>
                  <a:pt x="86739" y="23793"/>
                  <a:pt x="86762" y="24123"/>
                </a:cubicBezTo>
                <a:cubicBezTo>
                  <a:pt x="86793" y="24402"/>
                  <a:pt x="86996" y="24594"/>
                  <a:pt x="87265" y="24594"/>
                </a:cubicBezTo>
                <a:cubicBezTo>
                  <a:pt x="87286" y="24594"/>
                  <a:pt x="87307" y="24593"/>
                  <a:pt x="87329" y="24590"/>
                </a:cubicBezTo>
                <a:cubicBezTo>
                  <a:pt x="87796" y="24557"/>
                  <a:pt x="87963" y="23990"/>
                  <a:pt x="87630" y="23690"/>
                </a:cubicBezTo>
                <a:cubicBezTo>
                  <a:pt x="87522" y="23602"/>
                  <a:pt x="87401" y="23563"/>
                  <a:pt x="87283" y="23563"/>
                </a:cubicBezTo>
                <a:close/>
                <a:moveTo>
                  <a:pt x="67015" y="23607"/>
                </a:moveTo>
                <a:cubicBezTo>
                  <a:pt x="66739" y="23607"/>
                  <a:pt x="66491" y="23834"/>
                  <a:pt x="66514" y="24157"/>
                </a:cubicBezTo>
                <a:cubicBezTo>
                  <a:pt x="66514" y="24448"/>
                  <a:pt x="66766" y="24645"/>
                  <a:pt x="67055" y="24656"/>
                </a:cubicBezTo>
                <a:lnTo>
                  <a:pt x="67055" y="24656"/>
                </a:lnTo>
                <a:cubicBezTo>
                  <a:pt x="67517" y="24618"/>
                  <a:pt x="67714" y="24055"/>
                  <a:pt x="67382" y="23756"/>
                </a:cubicBezTo>
                <a:cubicBezTo>
                  <a:pt x="67268" y="23653"/>
                  <a:pt x="67138" y="23607"/>
                  <a:pt x="67015" y="23607"/>
                </a:cubicBezTo>
                <a:close/>
                <a:moveTo>
                  <a:pt x="67055" y="24656"/>
                </a:moveTo>
                <a:lnTo>
                  <a:pt x="67055" y="24656"/>
                </a:lnTo>
                <a:cubicBezTo>
                  <a:pt x="67053" y="24657"/>
                  <a:pt x="67050" y="24657"/>
                  <a:pt x="67048" y="24657"/>
                </a:cubicBezTo>
                <a:lnTo>
                  <a:pt x="67082" y="24657"/>
                </a:lnTo>
                <a:cubicBezTo>
                  <a:pt x="67073" y="24657"/>
                  <a:pt x="67064" y="24657"/>
                  <a:pt x="67055" y="24656"/>
                </a:cubicBezTo>
                <a:close/>
                <a:moveTo>
                  <a:pt x="84248" y="23817"/>
                </a:moveTo>
                <a:cubicBezTo>
                  <a:pt x="84220" y="23817"/>
                  <a:pt x="84191" y="23819"/>
                  <a:pt x="84160" y="23823"/>
                </a:cubicBezTo>
                <a:cubicBezTo>
                  <a:pt x="83449" y="23855"/>
                  <a:pt x="83521" y="24860"/>
                  <a:pt x="84165" y="24860"/>
                </a:cubicBezTo>
                <a:cubicBezTo>
                  <a:pt x="84185" y="24860"/>
                  <a:pt x="84206" y="24859"/>
                  <a:pt x="84227" y="24857"/>
                </a:cubicBezTo>
                <a:cubicBezTo>
                  <a:pt x="84897" y="24825"/>
                  <a:pt x="84865" y="23817"/>
                  <a:pt x="84248" y="23817"/>
                </a:cubicBezTo>
                <a:close/>
                <a:moveTo>
                  <a:pt x="63967" y="23850"/>
                </a:moveTo>
                <a:cubicBezTo>
                  <a:pt x="63939" y="23850"/>
                  <a:pt x="63910" y="23852"/>
                  <a:pt x="63879" y="23856"/>
                </a:cubicBezTo>
                <a:cubicBezTo>
                  <a:pt x="63579" y="23856"/>
                  <a:pt x="63379" y="24123"/>
                  <a:pt x="63412" y="24390"/>
                </a:cubicBezTo>
                <a:cubicBezTo>
                  <a:pt x="63412" y="24671"/>
                  <a:pt x="63646" y="24894"/>
                  <a:pt x="63895" y="24894"/>
                </a:cubicBezTo>
                <a:cubicBezTo>
                  <a:pt x="63912" y="24894"/>
                  <a:pt x="63929" y="24893"/>
                  <a:pt x="63946" y="24890"/>
                </a:cubicBezTo>
                <a:cubicBezTo>
                  <a:pt x="64648" y="24859"/>
                  <a:pt x="64587" y="23850"/>
                  <a:pt x="63967" y="23850"/>
                </a:cubicBezTo>
                <a:close/>
                <a:moveTo>
                  <a:pt x="81112" y="24063"/>
                </a:moveTo>
                <a:cubicBezTo>
                  <a:pt x="80828" y="24063"/>
                  <a:pt x="80568" y="24293"/>
                  <a:pt x="80591" y="24624"/>
                </a:cubicBezTo>
                <a:cubicBezTo>
                  <a:pt x="80625" y="24890"/>
                  <a:pt x="80858" y="25091"/>
                  <a:pt x="81125" y="25091"/>
                </a:cubicBezTo>
                <a:lnTo>
                  <a:pt x="81158" y="25091"/>
                </a:lnTo>
                <a:cubicBezTo>
                  <a:pt x="81592" y="25057"/>
                  <a:pt x="81792" y="24490"/>
                  <a:pt x="81458" y="24190"/>
                </a:cubicBezTo>
                <a:cubicBezTo>
                  <a:pt x="81351" y="24102"/>
                  <a:pt x="81230" y="24063"/>
                  <a:pt x="81112" y="24063"/>
                </a:cubicBezTo>
                <a:close/>
                <a:moveTo>
                  <a:pt x="60831" y="24100"/>
                </a:moveTo>
                <a:cubicBezTo>
                  <a:pt x="60692" y="24100"/>
                  <a:pt x="60551" y="24159"/>
                  <a:pt x="60443" y="24290"/>
                </a:cubicBezTo>
                <a:cubicBezTo>
                  <a:pt x="60152" y="24614"/>
                  <a:pt x="60395" y="25125"/>
                  <a:pt x="60836" y="25125"/>
                </a:cubicBezTo>
                <a:cubicBezTo>
                  <a:pt x="60849" y="25125"/>
                  <a:pt x="60863" y="25125"/>
                  <a:pt x="60877" y="25124"/>
                </a:cubicBezTo>
                <a:cubicBezTo>
                  <a:pt x="61144" y="25124"/>
                  <a:pt x="61377" y="24857"/>
                  <a:pt x="61344" y="24590"/>
                </a:cubicBezTo>
                <a:cubicBezTo>
                  <a:pt x="61323" y="24290"/>
                  <a:pt x="61081" y="24100"/>
                  <a:pt x="60831" y="24100"/>
                </a:cubicBezTo>
                <a:close/>
                <a:moveTo>
                  <a:pt x="78010" y="24296"/>
                </a:moveTo>
                <a:cubicBezTo>
                  <a:pt x="77726" y="24296"/>
                  <a:pt x="77465" y="24527"/>
                  <a:pt x="77489" y="24857"/>
                </a:cubicBezTo>
                <a:cubicBezTo>
                  <a:pt x="77520" y="25107"/>
                  <a:pt x="77727" y="25327"/>
                  <a:pt x="77972" y="25327"/>
                </a:cubicBezTo>
                <a:cubicBezTo>
                  <a:pt x="77988" y="25327"/>
                  <a:pt x="78006" y="25326"/>
                  <a:pt x="78023" y="25324"/>
                </a:cubicBezTo>
                <a:cubicBezTo>
                  <a:pt x="78490" y="25324"/>
                  <a:pt x="78690" y="24757"/>
                  <a:pt x="78356" y="24423"/>
                </a:cubicBezTo>
                <a:cubicBezTo>
                  <a:pt x="78249" y="24336"/>
                  <a:pt x="78127" y="24296"/>
                  <a:pt x="78010" y="24296"/>
                </a:cubicBezTo>
                <a:close/>
                <a:moveTo>
                  <a:pt x="57721" y="24334"/>
                </a:moveTo>
                <a:cubicBezTo>
                  <a:pt x="57438" y="24334"/>
                  <a:pt x="57155" y="24536"/>
                  <a:pt x="57208" y="24924"/>
                </a:cubicBezTo>
                <a:cubicBezTo>
                  <a:pt x="57241" y="25191"/>
                  <a:pt x="57475" y="25391"/>
                  <a:pt x="57775" y="25391"/>
                </a:cubicBezTo>
                <a:cubicBezTo>
                  <a:pt x="58042" y="25357"/>
                  <a:pt x="58242" y="25124"/>
                  <a:pt x="58242" y="24824"/>
                </a:cubicBezTo>
                <a:cubicBezTo>
                  <a:pt x="58226" y="24494"/>
                  <a:pt x="57974" y="24334"/>
                  <a:pt x="57721" y="24334"/>
                </a:cubicBezTo>
                <a:close/>
                <a:moveTo>
                  <a:pt x="74875" y="24530"/>
                </a:moveTo>
                <a:cubicBezTo>
                  <a:pt x="74593" y="24530"/>
                  <a:pt x="74340" y="24760"/>
                  <a:pt x="74387" y="25091"/>
                </a:cubicBezTo>
                <a:cubicBezTo>
                  <a:pt x="74387" y="25391"/>
                  <a:pt x="74654" y="25591"/>
                  <a:pt x="74920" y="25591"/>
                </a:cubicBezTo>
                <a:lnTo>
                  <a:pt x="74920" y="25558"/>
                </a:lnTo>
                <a:cubicBezTo>
                  <a:pt x="75387" y="25524"/>
                  <a:pt x="75554" y="24957"/>
                  <a:pt x="75221" y="24657"/>
                </a:cubicBezTo>
                <a:cubicBezTo>
                  <a:pt x="75113" y="24569"/>
                  <a:pt x="74992" y="24530"/>
                  <a:pt x="74875" y="24530"/>
                </a:cubicBezTo>
                <a:close/>
                <a:moveTo>
                  <a:pt x="54627" y="24597"/>
                </a:moveTo>
                <a:cubicBezTo>
                  <a:pt x="54342" y="24597"/>
                  <a:pt x="54082" y="24827"/>
                  <a:pt x="54106" y="25157"/>
                </a:cubicBezTo>
                <a:cubicBezTo>
                  <a:pt x="54106" y="25407"/>
                  <a:pt x="54339" y="25627"/>
                  <a:pt x="54615" y="25627"/>
                </a:cubicBezTo>
                <a:cubicBezTo>
                  <a:pt x="54634" y="25627"/>
                  <a:pt x="54653" y="25626"/>
                  <a:pt x="54673" y="25624"/>
                </a:cubicBezTo>
                <a:cubicBezTo>
                  <a:pt x="55106" y="25591"/>
                  <a:pt x="55306" y="25024"/>
                  <a:pt x="54973" y="24724"/>
                </a:cubicBezTo>
                <a:cubicBezTo>
                  <a:pt x="54866" y="24636"/>
                  <a:pt x="54744" y="24597"/>
                  <a:pt x="54627" y="24597"/>
                </a:cubicBezTo>
                <a:close/>
                <a:moveTo>
                  <a:pt x="71814" y="24787"/>
                </a:moveTo>
                <a:cubicBezTo>
                  <a:pt x="71793" y="24787"/>
                  <a:pt x="71773" y="24788"/>
                  <a:pt x="71752" y="24790"/>
                </a:cubicBezTo>
                <a:cubicBezTo>
                  <a:pt x="71451" y="24824"/>
                  <a:pt x="71251" y="25057"/>
                  <a:pt x="71285" y="25357"/>
                </a:cubicBezTo>
                <a:cubicBezTo>
                  <a:pt x="71285" y="25607"/>
                  <a:pt x="71518" y="25828"/>
                  <a:pt x="71767" y="25828"/>
                </a:cubicBezTo>
                <a:cubicBezTo>
                  <a:pt x="71784" y="25828"/>
                  <a:pt x="71801" y="25827"/>
                  <a:pt x="71818" y="25824"/>
                </a:cubicBezTo>
                <a:cubicBezTo>
                  <a:pt x="72530" y="25792"/>
                  <a:pt x="72457" y="24787"/>
                  <a:pt x="71814" y="24787"/>
                </a:cubicBezTo>
                <a:close/>
                <a:moveTo>
                  <a:pt x="88951" y="24967"/>
                </a:moveTo>
                <a:cubicBezTo>
                  <a:pt x="88812" y="24967"/>
                  <a:pt x="88671" y="25026"/>
                  <a:pt x="88564" y="25157"/>
                </a:cubicBezTo>
                <a:cubicBezTo>
                  <a:pt x="88272" y="25481"/>
                  <a:pt x="88516" y="26026"/>
                  <a:pt x="88958" y="26026"/>
                </a:cubicBezTo>
                <a:cubicBezTo>
                  <a:pt x="88971" y="26026"/>
                  <a:pt x="88984" y="26026"/>
                  <a:pt x="88997" y="26025"/>
                </a:cubicBezTo>
                <a:cubicBezTo>
                  <a:pt x="89264" y="25991"/>
                  <a:pt x="89498" y="25724"/>
                  <a:pt x="89464" y="25458"/>
                </a:cubicBezTo>
                <a:cubicBezTo>
                  <a:pt x="89443" y="25157"/>
                  <a:pt x="89201" y="24967"/>
                  <a:pt x="88951" y="24967"/>
                </a:cubicBezTo>
                <a:close/>
                <a:moveTo>
                  <a:pt x="68687" y="25056"/>
                </a:moveTo>
                <a:cubicBezTo>
                  <a:pt x="68423" y="25056"/>
                  <a:pt x="68165" y="25241"/>
                  <a:pt x="68182" y="25591"/>
                </a:cubicBezTo>
                <a:cubicBezTo>
                  <a:pt x="68182" y="25869"/>
                  <a:pt x="68412" y="26062"/>
                  <a:pt x="68684" y="26062"/>
                </a:cubicBezTo>
                <a:cubicBezTo>
                  <a:pt x="68706" y="26062"/>
                  <a:pt x="68727" y="26060"/>
                  <a:pt x="68749" y="26058"/>
                </a:cubicBezTo>
                <a:lnTo>
                  <a:pt x="68716" y="26058"/>
                </a:lnTo>
                <a:cubicBezTo>
                  <a:pt x="69016" y="26058"/>
                  <a:pt x="69216" y="25791"/>
                  <a:pt x="69216" y="25524"/>
                </a:cubicBezTo>
                <a:cubicBezTo>
                  <a:pt x="69169" y="25207"/>
                  <a:pt x="68926" y="25056"/>
                  <a:pt x="68687" y="25056"/>
                </a:cubicBezTo>
                <a:close/>
                <a:moveTo>
                  <a:pt x="85860" y="25223"/>
                </a:moveTo>
                <a:cubicBezTo>
                  <a:pt x="85849" y="25223"/>
                  <a:pt x="85839" y="25223"/>
                  <a:pt x="85828" y="25224"/>
                </a:cubicBezTo>
                <a:cubicBezTo>
                  <a:pt x="85150" y="25289"/>
                  <a:pt x="85222" y="26261"/>
                  <a:pt x="85834" y="26261"/>
                </a:cubicBezTo>
                <a:cubicBezTo>
                  <a:pt x="85854" y="26261"/>
                  <a:pt x="85874" y="26260"/>
                  <a:pt x="85895" y="26258"/>
                </a:cubicBezTo>
                <a:cubicBezTo>
                  <a:pt x="86584" y="26225"/>
                  <a:pt x="86498" y="25223"/>
                  <a:pt x="85860" y="25223"/>
                </a:cubicBezTo>
                <a:close/>
                <a:moveTo>
                  <a:pt x="65592" y="25268"/>
                </a:moveTo>
                <a:cubicBezTo>
                  <a:pt x="65448" y="25268"/>
                  <a:pt x="65299" y="25326"/>
                  <a:pt x="65180" y="25458"/>
                </a:cubicBezTo>
                <a:cubicBezTo>
                  <a:pt x="64889" y="25813"/>
                  <a:pt x="65163" y="26326"/>
                  <a:pt x="65606" y="26326"/>
                </a:cubicBezTo>
                <a:cubicBezTo>
                  <a:pt x="65619" y="26326"/>
                  <a:pt x="65633" y="26326"/>
                  <a:pt x="65647" y="26325"/>
                </a:cubicBezTo>
                <a:cubicBezTo>
                  <a:pt x="65914" y="26291"/>
                  <a:pt x="66114" y="26058"/>
                  <a:pt x="66114" y="25758"/>
                </a:cubicBezTo>
                <a:cubicBezTo>
                  <a:pt x="66093" y="25458"/>
                  <a:pt x="65851" y="25268"/>
                  <a:pt x="65592" y="25268"/>
                </a:cubicBezTo>
                <a:close/>
                <a:moveTo>
                  <a:pt x="82759" y="25490"/>
                </a:moveTo>
                <a:cubicBezTo>
                  <a:pt x="82748" y="25490"/>
                  <a:pt x="82737" y="25490"/>
                  <a:pt x="82726" y="25491"/>
                </a:cubicBezTo>
                <a:cubicBezTo>
                  <a:pt x="82459" y="25491"/>
                  <a:pt x="82226" y="25758"/>
                  <a:pt x="82259" y="26058"/>
                </a:cubicBezTo>
                <a:cubicBezTo>
                  <a:pt x="82292" y="26325"/>
                  <a:pt x="82526" y="26525"/>
                  <a:pt x="82793" y="26525"/>
                </a:cubicBezTo>
                <a:lnTo>
                  <a:pt x="82826" y="26525"/>
                </a:lnTo>
                <a:cubicBezTo>
                  <a:pt x="83449" y="26427"/>
                  <a:pt x="83395" y="25490"/>
                  <a:pt x="82759" y="25490"/>
                </a:cubicBezTo>
                <a:close/>
                <a:moveTo>
                  <a:pt x="62478" y="25524"/>
                </a:moveTo>
                <a:cubicBezTo>
                  <a:pt x="62178" y="25558"/>
                  <a:pt x="61978" y="25791"/>
                  <a:pt x="62011" y="26091"/>
                </a:cubicBezTo>
                <a:cubicBezTo>
                  <a:pt x="62011" y="26358"/>
                  <a:pt x="62245" y="26558"/>
                  <a:pt x="62545" y="26558"/>
                </a:cubicBezTo>
                <a:cubicBezTo>
                  <a:pt x="62845" y="26525"/>
                  <a:pt x="63045" y="26291"/>
                  <a:pt x="63045" y="25991"/>
                </a:cubicBezTo>
                <a:cubicBezTo>
                  <a:pt x="63012" y="25724"/>
                  <a:pt x="62745" y="25524"/>
                  <a:pt x="62478" y="25524"/>
                </a:cubicBezTo>
                <a:close/>
                <a:moveTo>
                  <a:pt x="79660" y="25731"/>
                </a:moveTo>
                <a:cubicBezTo>
                  <a:pt x="79380" y="25731"/>
                  <a:pt x="79110" y="25961"/>
                  <a:pt x="79157" y="26291"/>
                </a:cubicBezTo>
                <a:cubicBezTo>
                  <a:pt x="79157" y="26541"/>
                  <a:pt x="79390" y="26762"/>
                  <a:pt x="79639" y="26762"/>
                </a:cubicBezTo>
                <a:cubicBezTo>
                  <a:pt x="79656" y="26762"/>
                  <a:pt x="79673" y="26761"/>
                  <a:pt x="79691" y="26758"/>
                </a:cubicBezTo>
                <a:cubicBezTo>
                  <a:pt x="80158" y="26725"/>
                  <a:pt x="80358" y="26158"/>
                  <a:pt x="79991" y="25858"/>
                </a:cubicBezTo>
                <a:cubicBezTo>
                  <a:pt x="79893" y="25770"/>
                  <a:pt x="79776" y="25731"/>
                  <a:pt x="79660" y="25731"/>
                </a:cubicBezTo>
                <a:close/>
                <a:moveTo>
                  <a:pt x="59397" y="25764"/>
                </a:moveTo>
                <a:cubicBezTo>
                  <a:pt x="59112" y="25764"/>
                  <a:pt x="58852" y="25994"/>
                  <a:pt x="58876" y="26325"/>
                </a:cubicBezTo>
                <a:cubicBezTo>
                  <a:pt x="58876" y="26592"/>
                  <a:pt x="59143" y="26825"/>
                  <a:pt x="59443" y="26825"/>
                </a:cubicBezTo>
                <a:lnTo>
                  <a:pt x="59443" y="26792"/>
                </a:lnTo>
                <a:cubicBezTo>
                  <a:pt x="59876" y="26758"/>
                  <a:pt x="60077" y="26191"/>
                  <a:pt x="59743" y="25891"/>
                </a:cubicBezTo>
                <a:cubicBezTo>
                  <a:pt x="59636" y="25803"/>
                  <a:pt x="59514" y="25764"/>
                  <a:pt x="59397" y="25764"/>
                </a:cubicBezTo>
                <a:close/>
                <a:moveTo>
                  <a:pt x="76568" y="25952"/>
                </a:moveTo>
                <a:cubicBezTo>
                  <a:pt x="76285" y="25952"/>
                  <a:pt x="76002" y="26154"/>
                  <a:pt x="76055" y="26525"/>
                </a:cubicBezTo>
                <a:cubicBezTo>
                  <a:pt x="76055" y="26803"/>
                  <a:pt x="76284" y="26996"/>
                  <a:pt x="76530" y="26996"/>
                </a:cubicBezTo>
                <a:cubicBezTo>
                  <a:pt x="76549" y="26996"/>
                  <a:pt x="76569" y="26994"/>
                  <a:pt x="76588" y="26992"/>
                </a:cubicBezTo>
                <a:cubicBezTo>
                  <a:pt x="76889" y="26992"/>
                  <a:pt x="77089" y="26725"/>
                  <a:pt x="77089" y="26458"/>
                </a:cubicBezTo>
                <a:cubicBezTo>
                  <a:pt x="77073" y="26113"/>
                  <a:pt x="76820" y="25952"/>
                  <a:pt x="76568" y="25952"/>
                </a:cubicBezTo>
                <a:close/>
                <a:moveTo>
                  <a:pt x="56297" y="26016"/>
                </a:moveTo>
                <a:cubicBezTo>
                  <a:pt x="56157" y="26016"/>
                  <a:pt x="56015" y="26072"/>
                  <a:pt x="55907" y="26191"/>
                </a:cubicBezTo>
                <a:cubicBezTo>
                  <a:pt x="55616" y="26547"/>
                  <a:pt x="55858" y="27060"/>
                  <a:pt x="56299" y="27060"/>
                </a:cubicBezTo>
                <a:cubicBezTo>
                  <a:pt x="56313" y="27060"/>
                  <a:pt x="56327" y="27060"/>
                  <a:pt x="56341" y="27059"/>
                </a:cubicBezTo>
                <a:cubicBezTo>
                  <a:pt x="56607" y="27025"/>
                  <a:pt x="56841" y="26792"/>
                  <a:pt x="56808" y="26492"/>
                </a:cubicBezTo>
                <a:cubicBezTo>
                  <a:pt x="56786" y="26192"/>
                  <a:pt x="56546" y="26016"/>
                  <a:pt x="56297" y="26016"/>
                </a:cubicBezTo>
                <a:close/>
                <a:moveTo>
                  <a:pt x="73473" y="26235"/>
                </a:moveTo>
                <a:cubicBezTo>
                  <a:pt x="73334" y="26235"/>
                  <a:pt x="73193" y="26294"/>
                  <a:pt x="73086" y="26425"/>
                </a:cubicBezTo>
                <a:cubicBezTo>
                  <a:pt x="72795" y="26748"/>
                  <a:pt x="73037" y="27260"/>
                  <a:pt x="73448" y="27260"/>
                </a:cubicBezTo>
                <a:cubicBezTo>
                  <a:pt x="73460" y="27260"/>
                  <a:pt x="73473" y="27260"/>
                  <a:pt x="73486" y="27259"/>
                </a:cubicBezTo>
                <a:cubicBezTo>
                  <a:pt x="73786" y="27259"/>
                  <a:pt x="73986" y="26992"/>
                  <a:pt x="73986" y="26725"/>
                </a:cubicBezTo>
                <a:cubicBezTo>
                  <a:pt x="73965" y="26425"/>
                  <a:pt x="73723" y="26235"/>
                  <a:pt x="73473" y="26235"/>
                </a:cubicBezTo>
                <a:close/>
                <a:moveTo>
                  <a:pt x="53171" y="26257"/>
                </a:moveTo>
                <a:cubicBezTo>
                  <a:pt x="53160" y="26257"/>
                  <a:pt x="53149" y="26258"/>
                  <a:pt x="53138" y="26258"/>
                </a:cubicBezTo>
                <a:cubicBezTo>
                  <a:pt x="52492" y="26323"/>
                  <a:pt x="52534" y="27295"/>
                  <a:pt x="53175" y="27295"/>
                </a:cubicBezTo>
                <a:cubicBezTo>
                  <a:pt x="53195" y="27295"/>
                  <a:pt x="53216" y="27294"/>
                  <a:pt x="53238" y="27292"/>
                </a:cubicBezTo>
                <a:cubicBezTo>
                  <a:pt x="53928" y="27259"/>
                  <a:pt x="53842" y="26257"/>
                  <a:pt x="53171" y="26257"/>
                </a:cubicBezTo>
                <a:close/>
                <a:moveTo>
                  <a:pt x="90623" y="26386"/>
                </a:moveTo>
                <a:cubicBezTo>
                  <a:pt x="90345" y="26386"/>
                  <a:pt x="90063" y="26588"/>
                  <a:pt x="90098" y="26959"/>
                </a:cubicBezTo>
                <a:cubicBezTo>
                  <a:pt x="90129" y="27240"/>
                  <a:pt x="90336" y="27462"/>
                  <a:pt x="90608" y="27462"/>
                </a:cubicBezTo>
                <a:cubicBezTo>
                  <a:pt x="90627" y="27462"/>
                  <a:pt x="90646" y="27461"/>
                  <a:pt x="90665" y="27459"/>
                </a:cubicBezTo>
                <a:cubicBezTo>
                  <a:pt x="90932" y="27426"/>
                  <a:pt x="91165" y="27192"/>
                  <a:pt x="91132" y="26892"/>
                </a:cubicBezTo>
                <a:cubicBezTo>
                  <a:pt x="91116" y="26546"/>
                  <a:pt x="90871" y="26386"/>
                  <a:pt x="90623" y="26386"/>
                </a:cubicBezTo>
                <a:close/>
                <a:moveTo>
                  <a:pt x="70359" y="26465"/>
                </a:moveTo>
                <a:cubicBezTo>
                  <a:pt x="70087" y="26465"/>
                  <a:pt x="69827" y="26695"/>
                  <a:pt x="69850" y="27025"/>
                </a:cubicBezTo>
                <a:cubicBezTo>
                  <a:pt x="69850" y="27275"/>
                  <a:pt x="70084" y="27495"/>
                  <a:pt x="70360" y="27495"/>
                </a:cubicBezTo>
                <a:cubicBezTo>
                  <a:pt x="70379" y="27495"/>
                  <a:pt x="70398" y="27494"/>
                  <a:pt x="70417" y="27492"/>
                </a:cubicBezTo>
                <a:cubicBezTo>
                  <a:pt x="70851" y="27459"/>
                  <a:pt x="71051" y="26892"/>
                  <a:pt x="70684" y="26592"/>
                </a:cubicBezTo>
                <a:cubicBezTo>
                  <a:pt x="70587" y="26504"/>
                  <a:pt x="70472" y="26465"/>
                  <a:pt x="70359" y="26465"/>
                </a:cubicBezTo>
                <a:close/>
                <a:moveTo>
                  <a:pt x="87529" y="26658"/>
                </a:moveTo>
                <a:cubicBezTo>
                  <a:pt x="87518" y="26658"/>
                  <a:pt x="87507" y="26658"/>
                  <a:pt x="87496" y="26658"/>
                </a:cubicBezTo>
                <a:cubicBezTo>
                  <a:pt x="86817" y="26723"/>
                  <a:pt x="86890" y="27696"/>
                  <a:pt x="87502" y="27696"/>
                </a:cubicBezTo>
                <a:cubicBezTo>
                  <a:pt x="87522" y="27696"/>
                  <a:pt x="87542" y="27695"/>
                  <a:pt x="87563" y="27692"/>
                </a:cubicBezTo>
                <a:cubicBezTo>
                  <a:pt x="88252" y="27660"/>
                  <a:pt x="88199" y="26658"/>
                  <a:pt x="87529" y="26658"/>
                </a:cubicBezTo>
                <a:close/>
                <a:moveTo>
                  <a:pt x="67256" y="26686"/>
                </a:moveTo>
                <a:cubicBezTo>
                  <a:pt x="66978" y="26686"/>
                  <a:pt x="66695" y="26888"/>
                  <a:pt x="66748" y="27259"/>
                </a:cubicBezTo>
                <a:cubicBezTo>
                  <a:pt x="66748" y="27540"/>
                  <a:pt x="66982" y="27762"/>
                  <a:pt x="67258" y="27762"/>
                </a:cubicBezTo>
                <a:cubicBezTo>
                  <a:pt x="67277" y="27762"/>
                  <a:pt x="67296" y="27761"/>
                  <a:pt x="67315" y="27759"/>
                </a:cubicBezTo>
                <a:lnTo>
                  <a:pt x="67282" y="27759"/>
                </a:lnTo>
                <a:cubicBezTo>
                  <a:pt x="67582" y="27726"/>
                  <a:pt x="67782" y="27459"/>
                  <a:pt x="67749" y="27192"/>
                </a:cubicBezTo>
                <a:cubicBezTo>
                  <a:pt x="67749" y="26846"/>
                  <a:pt x="67504" y="26686"/>
                  <a:pt x="67256" y="26686"/>
                </a:cubicBezTo>
                <a:close/>
                <a:moveTo>
                  <a:pt x="84436" y="26898"/>
                </a:moveTo>
                <a:cubicBezTo>
                  <a:pt x="84164" y="26898"/>
                  <a:pt x="83903" y="27128"/>
                  <a:pt x="83927" y="27459"/>
                </a:cubicBezTo>
                <a:cubicBezTo>
                  <a:pt x="83927" y="27759"/>
                  <a:pt x="84194" y="27959"/>
                  <a:pt x="84461" y="27959"/>
                </a:cubicBezTo>
                <a:cubicBezTo>
                  <a:pt x="84928" y="27893"/>
                  <a:pt x="85128" y="27326"/>
                  <a:pt x="84761" y="27025"/>
                </a:cubicBezTo>
                <a:cubicBezTo>
                  <a:pt x="84663" y="26938"/>
                  <a:pt x="84549" y="26898"/>
                  <a:pt x="84436" y="26898"/>
                </a:cubicBezTo>
                <a:close/>
                <a:moveTo>
                  <a:pt x="64169" y="26937"/>
                </a:moveTo>
                <a:cubicBezTo>
                  <a:pt x="63891" y="26937"/>
                  <a:pt x="63622" y="27180"/>
                  <a:pt x="63646" y="27492"/>
                </a:cubicBezTo>
                <a:cubicBezTo>
                  <a:pt x="63646" y="27773"/>
                  <a:pt x="63880" y="27996"/>
                  <a:pt x="64156" y="27996"/>
                </a:cubicBezTo>
                <a:cubicBezTo>
                  <a:pt x="64175" y="27996"/>
                  <a:pt x="64194" y="27995"/>
                  <a:pt x="64213" y="27993"/>
                </a:cubicBezTo>
                <a:cubicBezTo>
                  <a:pt x="64646" y="27926"/>
                  <a:pt x="64847" y="27359"/>
                  <a:pt x="64480" y="27059"/>
                </a:cubicBezTo>
                <a:cubicBezTo>
                  <a:pt x="64386" y="26974"/>
                  <a:pt x="64277" y="26937"/>
                  <a:pt x="64169" y="26937"/>
                </a:cubicBezTo>
                <a:close/>
                <a:moveTo>
                  <a:pt x="81386" y="27156"/>
                </a:moveTo>
                <a:cubicBezTo>
                  <a:pt x="81366" y="27156"/>
                  <a:pt x="81346" y="27157"/>
                  <a:pt x="81325" y="27159"/>
                </a:cubicBezTo>
                <a:cubicBezTo>
                  <a:pt x="80646" y="27223"/>
                  <a:pt x="80688" y="28196"/>
                  <a:pt x="81328" y="28196"/>
                </a:cubicBezTo>
                <a:cubicBezTo>
                  <a:pt x="81349" y="28196"/>
                  <a:pt x="81370" y="28195"/>
                  <a:pt x="81392" y="28193"/>
                </a:cubicBezTo>
                <a:cubicBezTo>
                  <a:pt x="82070" y="28128"/>
                  <a:pt x="81998" y="27156"/>
                  <a:pt x="81386" y="27156"/>
                </a:cubicBezTo>
                <a:close/>
                <a:moveTo>
                  <a:pt x="61065" y="27198"/>
                </a:moveTo>
                <a:cubicBezTo>
                  <a:pt x="60780" y="27198"/>
                  <a:pt x="60520" y="27429"/>
                  <a:pt x="60544" y="27759"/>
                </a:cubicBezTo>
                <a:cubicBezTo>
                  <a:pt x="60574" y="28037"/>
                  <a:pt x="60777" y="28230"/>
                  <a:pt x="61046" y="28230"/>
                </a:cubicBezTo>
                <a:cubicBezTo>
                  <a:pt x="61067" y="28230"/>
                  <a:pt x="61089" y="28229"/>
                  <a:pt x="61111" y="28226"/>
                </a:cubicBezTo>
                <a:cubicBezTo>
                  <a:pt x="61578" y="28193"/>
                  <a:pt x="61744" y="27626"/>
                  <a:pt x="61411" y="27326"/>
                </a:cubicBezTo>
                <a:cubicBezTo>
                  <a:pt x="61304" y="27238"/>
                  <a:pt x="61182" y="27198"/>
                  <a:pt x="61065" y="27198"/>
                </a:cubicBezTo>
                <a:close/>
                <a:moveTo>
                  <a:pt x="78212" y="27403"/>
                </a:moveTo>
                <a:cubicBezTo>
                  <a:pt x="78071" y="27403"/>
                  <a:pt x="77930" y="27461"/>
                  <a:pt x="77823" y="27592"/>
                </a:cubicBezTo>
                <a:cubicBezTo>
                  <a:pt x="77564" y="27916"/>
                  <a:pt x="77807" y="28428"/>
                  <a:pt x="78248" y="28428"/>
                </a:cubicBezTo>
                <a:cubicBezTo>
                  <a:pt x="78262" y="28428"/>
                  <a:pt x="78276" y="28427"/>
                  <a:pt x="78290" y="28426"/>
                </a:cubicBezTo>
                <a:cubicBezTo>
                  <a:pt x="78556" y="28426"/>
                  <a:pt x="78757" y="28159"/>
                  <a:pt x="78757" y="27893"/>
                </a:cubicBezTo>
                <a:cubicBezTo>
                  <a:pt x="78714" y="27592"/>
                  <a:pt x="78464" y="27403"/>
                  <a:pt x="78212" y="27403"/>
                </a:cubicBezTo>
                <a:close/>
                <a:moveTo>
                  <a:pt x="57977" y="27438"/>
                </a:moveTo>
                <a:cubicBezTo>
                  <a:pt x="57687" y="27438"/>
                  <a:pt x="57417" y="27681"/>
                  <a:pt x="57441" y="27993"/>
                </a:cubicBezTo>
                <a:cubicBezTo>
                  <a:pt x="57475" y="28293"/>
                  <a:pt x="57708" y="28493"/>
                  <a:pt x="58008" y="28493"/>
                </a:cubicBezTo>
                <a:cubicBezTo>
                  <a:pt x="58475" y="28460"/>
                  <a:pt x="58642" y="27859"/>
                  <a:pt x="58309" y="27559"/>
                </a:cubicBezTo>
                <a:cubicBezTo>
                  <a:pt x="58206" y="27475"/>
                  <a:pt x="58090" y="27438"/>
                  <a:pt x="57977" y="27438"/>
                </a:cubicBezTo>
                <a:close/>
                <a:moveTo>
                  <a:pt x="75144" y="27623"/>
                </a:moveTo>
                <a:cubicBezTo>
                  <a:pt x="75126" y="27623"/>
                  <a:pt x="75107" y="27624"/>
                  <a:pt x="75087" y="27626"/>
                </a:cubicBezTo>
                <a:cubicBezTo>
                  <a:pt x="74820" y="27659"/>
                  <a:pt x="74587" y="27893"/>
                  <a:pt x="74620" y="28193"/>
                </a:cubicBezTo>
                <a:cubicBezTo>
                  <a:pt x="74620" y="28493"/>
                  <a:pt x="74887" y="28693"/>
                  <a:pt x="75187" y="28693"/>
                </a:cubicBezTo>
                <a:lnTo>
                  <a:pt x="75187" y="28660"/>
                </a:lnTo>
                <a:cubicBezTo>
                  <a:pt x="75454" y="28626"/>
                  <a:pt x="75654" y="28393"/>
                  <a:pt x="75654" y="28093"/>
                </a:cubicBezTo>
                <a:cubicBezTo>
                  <a:pt x="75623" y="27843"/>
                  <a:pt x="75417" y="27623"/>
                  <a:pt x="75144" y="27623"/>
                </a:cubicBezTo>
                <a:close/>
                <a:moveTo>
                  <a:pt x="54900" y="27689"/>
                </a:moveTo>
                <a:cubicBezTo>
                  <a:pt x="54881" y="27689"/>
                  <a:pt x="54860" y="27690"/>
                  <a:pt x="54839" y="27692"/>
                </a:cubicBezTo>
                <a:cubicBezTo>
                  <a:pt x="54150" y="27725"/>
                  <a:pt x="54204" y="28727"/>
                  <a:pt x="54873" y="28727"/>
                </a:cubicBezTo>
                <a:cubicBezTo>
                  <a:pt x="54884" y="28727"/>
                  <a:pt x="54895" y="28727"/>
                  <a:pt x="54906" y="28727"/>
                </a:cubicBezTo>
                <a:cubicBezTo>
                  <a:pt x="55585" y="28662"/>
                  <a:pt x="55512" y="27689"/>
                  <a:pt x="54900" y="27689"/>
                </a:cubicBezTo>
                <a:close/>
                <a:moveTo>
                  <a:pt x="92299" y="27825"/>
                </a:moveTo>
                <a:cubicBezTo>
                  <a:pt x="92288" y="27825"/>
                  <a:pt x="92277" y="27825"/>
                  <a:pt x="92266" y="27826"/>
                </a:cubicBezTo>
                <a:cubicBezTo>
                  <a:pt x="91999" y="27859"/>
                  <a:pt x="91799" y="28093"/>
                  <a:pt x="91799" y="28393"/>
                </a:cubicBezTo>
                <a:cubicBezTo>
                  <a:pt x="91833" y="28660"/>
                  <a:pt x="92066" y="28893"/>
                  <a:pt x="92333" y="28893"/>
                </a:cubicBezTo>
                <a:lnTo>
                  <a:pt x="92366" y="28860"/>
                </a:lnTo>
                <a:cubicBezTo>
                  <a:pt x="93056" y="28827"/>
                  <a:pt x="92970" y="27825"/>
                  <a:pt x="92299" y="27825"/>
                </a:cubicBezTo>
                <a:close/>
                <a:moveTo>
                  <a:pt x="72036" y="27884"/>
                </a:moveTo>
                <a:cubicBezTo>
                  <a:pt x="71753" y="27884"/>
                  <a:pt x="71495" y="28131"/>
                  <a:pt x="71518" y="28460"/>
                </a:cubicBezTo>
                <a:cubicBezTo>
                  <a:pt x="71549" y="28709"/>
                  <a:pt x="71756" y="28930"/>
                  <a:pt x="72028" y="28930"/>
                </a:cubicBezTo>
                <a:cubicBezTo>
                  <a:pt x="72047" y="28930"/>
                  <a:pt x="72066" y="28929"/>
                  <a:pt x="72085" y="28927"/>
                </a:cubicBezTo>
                <a:cubicBezTo>
                  <a:pt x="72552" y="28893"/>
                  <a:pt x="72719" y="28326"/>
                  <a:pt x="72385" y="28026"/>
                </a:cubicBezTo>
                <a:cubicBezTo>
                  <a:pt x="72277" y="27928"/>
                  <a:pt x="72154" y="27884"/>
                  <a:pt x="72036" y="27884"/>
                </a:cubicBezTo>
                <a:close/>
                <a:moveTo>
                  <a:pt x="51737" y="27926"/>
                </a:moveTo>
                <a:cubicBezTo>
                  <a:pt x="51604" y="27959"/>
                  <a:pt x="51504" y="27993"/>
                  <a:pt x="51404" y="28093"/>
                </a:cubicBezTo>
                <a:lnTo>
                  <a:pt x="51270" y="28293"/>
                </a:lnTo>
                <a:cubicBezTo>
                  <a:pt x="51237" y="28360"/>
                  <a:pt x="51237" y="28426"/>
                  <a:pt x="51237" y="28493"/>
                </a:cubicBezTo>
                <a:cubicBezTo>
                  <a:pt x="51268" y="28771"/>
                  <a:pt x="51499" y="28964"/>
                  <a:pt x="51746" y="28964"/>
                </a:cubicBezTo>
                <a:cubicBezTo>
                  <a:pt x="51765" y="28964"/>
                  <a:pt x="51784" y="28962"/>
                  <a:pt x="51804" y="28960"/>
                </a:cubicBezTo>
                <a:cubicBezTo>
                  <a:pt x="52104" y="28960"/>
                  <a:pt x="52304" y="28693"/>
                  <a:pt x="52271" y="28426"/>
                </a:cubicBezTo>
                <a:cubicBezTo>
                  <a:pt x="52271" y="28126"/>
                  <a:pt x="52004" y="27926"/>
                  <a:pt x="51737" y="27926"/>
                </a:cubicBezTo>
                <a:close/>
                <a:moveTo>
                  <a:pt x="89164" y="28059"/>
                </a:moveTo>
                <a:cubicBezTo>
                  <a:pt x="88462" y="28091"/>
                  <a:pt x="88523" y="29100"/>
                  <a:pt x="89143" y="29100"/>
                </a:cubicBezTo>
                <a:cubicBezTo>
                  <a:pt x="89171" y="29100"/>
                  <a:pt x="89200" y="29098"/>
                  <a:pt x="89231" y="29093"/>
                </a:cubicBezTo>
                <a:cubicBezTo>
                  <a:pt x="89531" y="29093"/>
                  <a:pt x="89731" y="28827"/>
                  <a:pt x="89698" y="28560"/>
                </a:cubicBezTo>
                <a:cubicBezTo>
                  <a:pt x="89698" y="28260"/>
                  <a:pt x="89431" y="28059"/>
                  <a:pt x="89164" y="28059"/>
                </a:cubicBezTo>
                <a:close/>
                <a:moveTo>
                  <a:pt x="68937" y="28132"/>
                </a:moveTo>
                <a:cubicBezTo>
                  <a:pt x="68653" y="28132"/>
                  <a:pt x="68392" y="28363"/>
                  <a:pt x="68416" y="28693"/>
                </a:cubicBezTo>
                <a:cubicBezTo>
                  <a:pt x="68447" y="28943"/>
                  <a:pt x="68653" y="29163"/>
                  <a:pt x="68926" y="29163"/>
                </a:cubicBezTo>
                <a:cubicBezTo>
                  <a:pt x="68945" y="29163"/>
                  <a:pt x="68964" y="29162"/>
                  <a:pt x="68983" y="29160"/>
                </a:cubicBezTo>
                <a:cubicBezTo>
                  <a:pt x="69450" y="29127"/>
                  <a:pt x="69617" y="28560"/>
                  <a:pt x="69283" y="28260"/>
                </a:cubicBezTo>
                <a:cubicBezTo>
                  <a:pt x="69176" y="28172"/>
                  <a:pt x="69054" y="28132"/>
                  <a:pt x="68937" y="28132"/>
                </a:cubicBezTo>
                <a:close/>
                <a:moveTo>
                  <a:pt x="86062" y="28326"/>
                </a:moveTo>
                <a:cubicBezTo>
                  <a:pt x="85795" y="28360"/>
                  <a:pt x="85561" y="28593"/>
                  <a:pt x="85595" y="28893"/>
                </a:cubicBezTo>
                <a:cubicBezTo>
                  <a:pt x="85626" y="29143"/>
                  <a:pt x="85832" y="29363"/>
                  <a:pt x="86105" y="29363"/>
                </a:cubicBezTo>
                <a:cubicBezTo>
                  <a:pt x="86123" y="29363"/>
                  <a:pt x="86143" y="29362"/>
                  <a:pt x="86162" y="29360"/>
                </a:cubicBezTo>
                <a:cubicBezTo>
                  <a:pt x="86429" y="29327"/>
                  <a:pt x="86662" y="29093"/>
                  <a:pt x="86629" y="28827"/>
                </a:cubicBezTo>
                <a:cubicBezTo>
                  <a:pt x="86595" y="28526"/>
                  <a:pt x="86362" y="28326"/>
                  <a:pt x="86062" y="28326"/>
                </a:cubicBezTo>
                <a:close/>
                <a:moveTo>
                  <a:pt x="65835" y="28366"/>
                </a:moveTo>
                <a:cubicBezTo>
                  <a:pt x="65550" y="28366"/>
                  <a:pt x="65290" y="28596"/>
                  <a:pt x="65314" y="28927"/>
                </a:cubicBezTo>
                <a:cubicBezTo>
                  <a:pt x="65347" y="29227"/>
                  <a:pt x="65580" y="29427"/>
                  <a:pt x="65881" y="29427"/>
                </a:cubicBezTo>
                <a:cubicBezTo>
                  <a:pt x="66348" y="29394"/>
                  <a:pt x="66514" y="28793"/>
                  <a:pt x="66181" y="28493"/>
                </a:cubicBezTo>
                <a:cubicBezTo>
                  <a:pt x="66074" y="28405"/>
                  <a:pt x="65952" y="28366"/>
                  <a:pt x="65835" y="28366"/>
                </a:cubicBezTo>
                <a:close/>
                <a:moveTo>
                  <a:pt x="83018" y="28554"/>
                </a:moveTo>
                <a:cubicBezTo>
                  <a:pt x="82739" y="28554"/>
                  <a:pt x="82457" y="28756"/>
                  <a:pt x="82493" y="29127"/>
                </a:cubicBezTo>
                <a:cubicBezTo>
                  <a:pt x="82526" y="29427"/>
                  <a:pt x="82759" y="29627"/>
                  <a:pt x="83060" y="29627"/>
                </a:cubicBezTo>
                <a:cubicBezTo>
                  <a:pt x="83326" y="29594"/>
                  <a:pt x="83560" y="29327"/>
                  <a:pt x="83527" y="29060"/>
                </a:cubicBezTo>
                <a:cubicBezTo>
                  <a:pt x="83511" y="28714"/>
                  <a:pt x="83266" y="28554"/>
                  <a:pt x="83018" y="28554"/>
                </a:cubicBezTo>
                <a:close/>
                <a:moveTo>
                  <a:pt x="62766" y="28633"/>
                </a:moveTo>
                <a:cubicBezTo>
                  <a:pt x="62481" y="28633"/>
                  <a:pt x="62221" y="28863"/>
                  <a:pt x="62245" y="29194"/>
                </a:cubicBezTo>
                <a:cubicBezTo>
                  <a:pt x="62278" y="29460"/>
                  <a:pt x="62512" y="29661"/>
                  <a:pt x="62778" y="29661"/>
                </a:cubicBezTo>
                <a:lnTo>
                  <a:pt x="62812" y="29661"/>
                </a:lnTo>
                <a:cubicBezTo>
                  <a:pt x="63245" y="29627"/>
                  <a:pt x="63446" y="29060"/>
                  <a:pt x="63112" y="28760"/>
                </a:cubicBezTo>
                <a:cubicBezTo>
                  <a:pt x="63005" y="28672"/>
                  <a:pt x="62883" y="28633"/>
                  <a:pt x="62766" y="28633"/>
                </a:cubicBezTo>
                <a:close/>
                <a:moveTo>
                  <a:pt x="79913" y="28818"/>
                </a:moveTo>
                <a:cubicBezTo>
                  <a:pt x="79774" y="28818"/>
                  <a:pt x="79632" y="28874"/>
                  <a:pt x="79524" y="28993"/>
                </a:cubicBezTo>
                <a:cubicBezTo>
                  <a:pt x="79233" y="29349"/>
                  <a:pt x="79475" y="29862"/>
                  <a:pt x="79916" y="29862"/>
                </a:cubicBezTo>
                <a:cubicBezTo>
                  <a:pt x="79930" y="29862"/>
                  <a:pt x="79943" y="29862"/>
                  <a:pt x="79957" y="29861"/>
                </a:cubicBezTo>
                <a:cubicBezTo>
                  <a:pt x="80224" y="29827"/>
                  <a:pt x="80458" y="29594"/>
                  <a:pt x="80424" y="29294"/>
                </a:cubicBezTo>
                <a:cubicBezTo>
                  <a:pt x="80403" y="28994"/>
                  <a:pt x="80162" y="28818"/>
                  <a:pt x="79913" y="28818"/>
                </a:cubicBezTo>
                <a:close/>
                <a:moveTo>
                  <a:pt x="59670" y="28857"/>
                </a:moveTo>
                <a:cubicBezTo>
                  <a:pt x="59651" y="28857"/>
                  <a:pt x="59630" y="28858"/>
                  <a:pt x="59610" y="28860"/>
                </a:cubicBezTo>
                <a:cubicBezTo>
                  <a:pt x="58920" y="28893"/>
                  <a:pt x="58974" y="29895"/>
                  <a:pt x="59643" y="29895"/>
                </a:cubicBezTo>
                <a:cubicBezTo>
                  <a:pt x="59654" y="29895"/>
                  <a:pt x="59665" y="29895"/>
                  <a:pt x="59676" y="29894"/>
                </a:cubicBezTo>
                <a:cubicBezTo>
                  <a:pt x="60355" y="29829"/>
                  <a:pt x="60282" y="28857"/>
                  <a:pt x="59670" y="28857"/>
                </a:cubicBezTo>
                <a:close/>
                <a:moveTo>
                  <a:pt x="76809" y="29070"/>
                </a:moveTo>
                <a:cubicBezTo>
                  <a:pt x="76670" y="29070"/>
                  <a:pt x="76529" y="29129"/>
                  <a:pt x="76422" y="29260"/>
                </a:cubicBezTo>
                <a:cubicBezTo>
                  <a:pt x="76130" y="29584"/>
                  <a:pt x="76373" y="30096"/>
                  <a:pt x="76814" y="30096"/>
                </a:cubicBezTo>
                <a:cubicBezTo>
                  <a:pt x="76827" y="30096"/>
                  <a:pt x="76841" y="30095"/>
                  <a:pt x="76855" y="30094"/>
                </a:cubicBezTo>
                <a:cubicBezTo>
                  <a:pt x="77122" y="30094"/>
                  <a:pt x="77356" y="29827"/>
                  <a:pt x="77322" y="29560"/>
                </a:cubicBezTo>
                <a:cubicBezTo>
                  <a:pt x="77301" y="29260"/>
                  <a:pt x="77059" y="29070"/>
                  <a:pt x="76809" y="29070"/>
                </a:cubicBezTo>
                <a:close/>
                <a:moveTo>
                  <a:pt x="56524" y="29132"/>
                </a:moveTo>
                <a:cubicBezTo>
                  <a:pt x="56241" y="29132"/>
                  <a:pt x="55983" y="29355"/>
                  <a:pt x="56007" y="29661"/>
                </a:cubicBezTo>
                <a:cubicBezTo>
                  <a:pt x="56040" y="29961"/>
                  <a:pt x="56307" y="30161"/>
                  <a:pt x="56574" y="30161"/>
                </a:cubicBezTo>
                <a:cubicBezTo>
                  <a:pt x="57041" y="30128"/>
                  <a:pt x="57208" y="29527"/>
                  <a:pt x="56874" y="29260"/>
                </a:cubicBezTo>
                <a:cubicBezTo>
                  <a:pt x="56766" y="29172"/>
                  <a:pt x="56643" y="29132"/>
                  <a:pt x="56524" y="29132"/>
                </a:cubicBezTo>
                <a:close/>
                <a:moveTo>
                  <a:pt x="93976" y="29267"/>
                </a:moveTo>
                <a:cubicBezTo>
                  <a:pt x="93704" y="29267"/>
                  <a:pt x="93443" y="29497"/>
                  <a:pt x="93467" y="29827"/>
                </a:cubicBezTo>
                <a:cubicBezTo>
                  <a:pt x="93467" y="30077"/>
                  <a:pt x="93701" y="30297"/>
                  <a:pt x="93977" y="30297"/>
                </a:cubicBezTo>
                <a:cubicBezTo>
                  <a:pt x="93996" y="30297"/>
                  <a:pt x="94015" y="30296"/>
                  <a:pt x="94034" y="30294"/>
                </a:cubicBezTo>
                <a:lnTo>
                  <a:pt x="94001" y="30294"/>
                </a:lnTo>
                <a:cubicBezTo>
                  <a:pt x="94468" y="30261"/>
                  <a:pt x="94668" y="29694"/>
                  <a:pt x="94301" y="29394"/>
                </a:cubicBezTo>
                <a:cubicBezTo>
                  <a:pt x="94203" y="29306"/>
                  <a:pt x="94089" y="29267"/>
                  <a:pt x="93976" y="29267"/>
                </a:cubicBezTo>
                <a:close/>
                <a:moveTo>
                  <a:pt x="73707" y="29333"/>
                </a:moveTo>
                <a:cubicBezTo>
                  <a:pt x="73423" y="29333"/>
                  <a:pt x="73162" y="29564"/>
                  <a:pt x="73186" y="29894"/>
                </a:cubicBezTo>
                <a:cubicBezTo>
                  <a:pt x="73219" y="30161"/>
                  <a:pt x="73453" y="30361"/>
                  <a:pt x="73753" y="30361"/>
                </a:cubicBezTo>
                <a:cubicBezTo>
                  <a:pt x="74220" y="30328"/>
                  <a:pt x="74387" y="29761"/>
                  <a:pt x="74053" y="29460"/>
                </a:cubicBezTo>
                <a:cubicBezTo>
                  <a:pt x="73946" y="29373"/>
                  <a:pt x="73824" y="29333"/>
                  <a:pt x="73707" y="29333"/>
                </a:cubicBezTo>
                <a:close/>
                <a:moveTo>
                  <a:pt x="53447" y="29367"/>
                </a:moveTo>
                <a:cubicBezTo>
                  <a:pt x="53175" y="29367"/>
                  <a:pt x="52914" y="29597"/>
                  <a:pt x="52938" y="29927"/>
                </a:cubicBezTo>
                <a:cubicBezTo>
                  <a:pt x="52938" y="30228"/>
                  <a:pt x="53205" y="30428"/>
                  <a:pt x="53472" y="30428"/>
                </a:cubicBezTo>
                <a:lnTo>
                  <a:pt x="53472" y="30394"/>
                </a:lnTo>
                <a:cubicBezTo>
                  <a:pt x="53939" y="30361"/>
                  <a:pt x="54139" y="29794"/>
                  <a:pt x="53772" y="29494"/>
                </a:cubicBezTo>
                <a:cubicBezTo>
                  <a:pt x="53675" y="29406"/>
                  <a:pt x="53560" y="29367"/>
                  <a:pt x="53447" y="29367"/>
                </a:cubicBezTo>
                <a:close/>
                <a:moveTo>
                  <a:pt x="90867" y="29506"/>
                </a:moveTo>
                <a:cubicBezTo>
                  <a:pt x="90577" y="29506"/>
                  <a:pt x="90307" y="29749"/>
                  <a:pt x="90331" y="30061"/>
                </a:cubicBezTo>
                <a:cubicBezTo>
                  <a:pt x="90364" y="30351"/>
                  <a:pt x="90615" y="30548"/>
                  <a:pt x="90903" y="30561"/>
                </a:cubicBezTo>
                <a:lnTo>
                  <a:pt x="90903" y="30561"/>
                </a:lnTo>
                <a:cubicBezTo>
                  <a:pt x="91367" y="30491"/>
                  <a:pt x="91531" y="29926"/>
                  <a:pt x="91199" y="29627"/>
                </a:cubicBezTo>
                <a:cubicBezTo>
                  <a:pt x="91096" y="29543"/>
                  <a:pt x="90980" y="29506"/>
                  <a:pt x="90867" y="29506"/>
                </a:cubicBezTo>
                <a:close/>
                <a:moveTo>
                  <a:pt x="90903" y="30561"/>
                </a:moveTo>
                <a:cubicBezTo>
                  <a:pt x="90901" y="30561"/>
                  <a:pt x="90900" y="30561"/>
                  <a:pt x="90899" y="30561"/>
                </a:cubicBezTo>
                <a:lnTo>
                  <a:pt x="90932" y="30561"/>
                </a:lnTo>
                <a:cubicBezTo>
                  <a:pt x="90922" y="30561"/>
                  <a:pt x="90912" y="30561"/>
                  <a:pt x="90903" y="30561"/>
                </a:cubicBezTo>
                <a:close/>
                <a:moveTo>
                  <a:pt x="70605" y="29567"/>
                </a:moveTo>
                <a:cubicBezTo>
                  <a:pt x="70320" y="29567"/>
                  <a:pt x="70060" y="29797"/>
                  <a:pt x="70084" y="30128"/>
                </a:cubicBezTo>
                <a:cubicBezTo>
                  <a:pt x="70115" y="30377"/>
                  <a:pt x="70321" y="30598"/>
                  <a:pt x="70594" y="30598"/>
                </a:cubicBezTo>
                <a:cubicBezTo>
                  <a:pt x="70612" y="30598"/>
                  <a:pt x="70631" y="30597"/>
                  <a:pt x="70651" y="30595"/>
                </a:cubicBezTo>
                <a:cubicBezTo>
                  <a:pt x="71118" y="30561"/>
                  <a:pt x="71285" y="29994"/>
                  <a:pt x="70951" y="29694"/>
                </a:cubicBezTo>
                <a:cubicBezTo>
                  <a:pt x="70844" y="29606"/>
                  <a:pt x="70722" y="29567"/>
                  <a:pt x="70605" y="29567"/>
                </a:cubicBezTo>
                <a:close/>
                <a:moveTo>
                  <a:pt x="50436" y="29627"/>
                </a:moveTo>
                <a:lnTo>
                  <a:pt x="50303" y="29827"/>
                </a:lnTo>
                <a:lnTo>
                  <a:pt x="50103" y="30128"/>
                </a:lnTo>
                <a:lnTo>
                  <a:pt x="49936" y="30428"/>
                </a:lnTo>
                <a:cubicBezTo>
                  <a:pt x="50036" y="30561"/>
                  <a:pt x="50203" y="30661"/>
                  <a:pt x="50403" y="30661"/>
                </a:cubicBezTo>
                <a:lnTo>
                  <a:pt x="50370" y="30628"/>
                </a:lnTo>
                <a:cubicBezTo>
                  <a:pt x="50670" y="30628"/>
                  <a:pt x="50870" y="30361"/>
                  <a:pt x="50837" y="30094"/>
                </a:cubicBezTo>
                <a:cubicBezTo>
                  <a:pt x="50837" y="29861"/>
                  <a:pt x="50670" y="29661"/>
                  <a:pt x="50436" y="29627"/>
                </a:cubicBezTo>
                <a:close/>
                <a:moveTo>
                  <a:pt x="87789" y="29769"/>
                </a:moveTo>
                <a:cubicBezTo>
                  <a:pt x="87648" y="29769"/>
                  <a:pt x="87505" y="29828"/>
                  <a:pt x="87396" y="29961"/>
                </a:cubicBezTo>
                <a:cubicBezTo>
                  <a:pt x="87105" y="30284"/>
                  <a:pt x="87347" y="30796"/>
                  <a:pt x="87788" y="30796"/>
                </a:cubicBezTo>
                <a:cubicBezTo>
                  <a:pt x="87802" y="30796"/>
                  <a:pt x="87816" y="30796"/>
                  <a:pt x="87830" y="30795"/>
                </a:cubicBezTo>
                <a:cubicBezTo>
                  <a:pt x="88097" y="30761"/>
                  <a:pt x="88330" y="30528"/>
                  <a:pt x="88297" y="30228"/>
                </a:cubicBezTo>
                <a:cubicBezTo>
                  <a:pt x="88275" y="29951"/>
                  <a:pt x="88037" y="29769"/>
                  <a:pt x="87789" y="29769"/>
                </a:cubicBezTo>
                <a:close/>
                <a:moveTo>
                  <a:pt x="67491" y="29800"/>
                </a:moveTo>
                <a:cubicBezTo>
                  <a:pt x="67218" y="29800"/>
                  <a:pt x="66958" y="30031"/>
                  <a:pt x="66981" y="30361"/>
                </a:cubicBezTo>
                <a:cubicBezTo>
                  <a:pt x="67012" y="30639"/>
                  <a:pt x="67215" y="30832"/>
                  <a:pt x="67484" y="30832"/>
                </a:cubicBezTo>
                <a:cubicBezTo>
                  <a:pt x="67505" y="30832"/>
                  <a:pt x="67527" y="30830"/>
                  <a:pt x="67549" y="30828"/>
                </a:cubicBezTo>
                <a:cubicBezTo>
                  <a:pt x="67982" y="30795"/>
                  <a:pt x="68182" y="30228"/>
                  <a:pt x="67815" y="29927"/>
                </a:cubicBezTo>
                <a:cubicBezTo>
                  <a:pt x="67718" y="29840"/>
                  <a:pt x="67603" y="29800"/>
                  <a:pt x="67491" y="29800"/>
                </a:cubicBezTo>
                <a:close/>
                <a:moveTo>
                  <a:pt x="84660" y="29993"/>
                </a:moveTo>
                <a:cubicBezTo>
                  <a:pt x="84649" y="29993"/>
                  <a:pt x="84639" y="29994"/>
                  <a:pt x="84627" y="29994"/>
                </a:cubicBezTo>
                <a:cubicBezTo>
                  <a:pt x="83981" y="30059"/>
                  <a:pt x="84024" y="31031"/>
                  <a:pt x="84664" y="31031"/>
                </a:cubicBezTo>
                <a:cubicBezTo>
                  <a:pt x="84684" y="31031"/>
                  <a:pt x="84706" y="31030"/>
                  <a:pt x="84727" y="31028"/>
                </a:cubicBezTo>
                <a:cubicBezTo>
                  <a:pt x="85384" y="30995"/>
                  <a:pt x="85330" y="29993"/>
                  <a:pt x="84660" y="29993"/>
                </a:cubicBezTo>
                <a:close/>
                <a:moveTo>
                  <a:pt x="64468" y="30054"/>
                </a:moveTo>
                <a:cubicBezTo>
                  <a:pt x="64439" y="30054"/>
                  <a:pt x="64410" y="30056"/>
                  <a:pt x="64380" y="30061"/>
                </a:cubicBezTo>
                <a:cubicBezTo>
                  <a:pt x="63678" y="30061"/>
                  <a:pt x="63739" y="31068"/>
                  <a:pt x="64358" y="31068"/>
                </a:cubicBezTo>
                <a:cubicBezTo>
                  <a:pt x="64387" y="31068"/>
                  <a:pt x="64416" y="31066"/>
                  <a:pt x="64446" y="31062"/>
                </a:cubicBezTo>
                <a:cubicBezTo>
                  <a:pt x="65148" y="31062"/>
                  <a:pt x="65087" y="30054"/>
                  <a:pt x="64468" y="30054"/>
                </a:cubicBezTo>
                <a:close/>
                <a:moveTo>
                  <a:pt x="81601" y="30267"/>
                </a:moveTo>
                <a:cubicBezTo>
                  <a:pt x="81328" y="30267"/>
                  <a:pt x="81068" y="30498"/>
                  <a:pt x="81092" y="30828"/>
                </a:cubicBezTo>
                <a:cubicBezTo>
                  <a:pt x="81092" y="31095"/>
                  <a:pt x="81325" y="31295"/>
                  <a:pt x="81625" y="31295"/>
                </a:cubicBezTo>
                <a:cubicBezTo>
                  <a:pt x="82092" y="31262"/>
                  <a:pt x="82292" y="30695"/>
                  <a:pt x="81925" y="30394"/>
                </a:cubicBezTo>
                <a:cubicBezTo>
                  <a:pt x="81828" y="30307"/>
                  <a:pt x="81713" y="30267"/>
                  <a:pt x="81601" y="30267"/>
                </a:cubicBezTo>
                <a:close/>
                <a:moveTo>
                  <a:pt x="61338" y="30291"/>
                </a:moveTo>
                <a:cubicBezTo>
                  <a:pt x="61318" y="30291"/>
                  <a:pt x="61298" y="30292"/>
                  <a:pt x="61277" y="30294"/>
                </a:cubicBezTo>
                <a:cubicBezTo>
                  <a:pt x="60599" y="30359"/>
                  <a:pt x="60671" y="31331"/>
                  <a:pt x="61283" y="31331"/>
                </a:cubicBezTo>
                <a:cubicBezTo>
                  <a:pt x="61303" y="31331"/>
                  <a:pt x="61323" y="31330"/>
                  <a:pt x="61344" y="31328"/>
                </a:cubicBezTo>
                <a:cubicBezTo>
                  <a:pt x="62023" y="31264"/>
                  <a:pt x="61950" y="30291"/>
                  <a:pt x="61338" y="30291"/>
                </a:cubicBezTo>
                <a:close/>
                <a:moveTo>
                  <a:pt x="78488" y="30494"/>
                </a:moveTo>
                <a:cubicBezTo>
                  <a:pt x="78477" y="30494"/>
                  <a:pt x="78467" y="30494"/>
                  <a:pt x="78456" y="30494"/>
                </a:cubicBezTo>
                <a:cubicBezTo>
                  <a:pt x="77778" y="30559"/>
                  <a:pt x="77819" y="31532"/>
                  <a:pt x="78459" y="31532"/>
                </a:cubicBezTo>
                <a:cubicBezTo>
                  <a:pt x="78480" y="31532"/>
                  <a:pt x="78501" y="31531"/>
                  <a:pt x="78523" y="31529"/>
                </a:cubicBezTo>
                <a:cubicBezTo>
                  <a:pt x="79212" y="31496"/>
                  <a:pt x="79126" y="30494"/>
                  <a:pt x="78488" y="30494"/>
                </a:cubicBezTo>
                <a:close/>
                <a:moveTo>
                  <a:pt x="58236" y="30558"/>
                </a:moveTo>
                <a:cubicBezTo>
                  <a:pt x="58216" y="30558"/>
                  <a:pt x="58196" y="30559"/>
                  <a:pt x="58175" y="30561"/>
                </a:cubicBezTo>
                <a:cubicBezTo>
                  <a:pt x="57875" y="30561"/>
                  <a:pt x="57675" y="30828"/>
                  <a:pt x="57708" y="31095"/>
                </a:cubicBezTo>
                <a:cubicBezTo>
                  <a:pt x="57708" y="31395"/>
                  <a:pt x="57975" y="31595"/>
                  <a:pt x="58242" y="31595"/>
                </a:cubicBezTo>
                <a:cubicBezTo>
                  <a:pt x="58921" y="31531"/>
                  <a:pt x="58848" y="30558"/>
                  <a:pt x="58236" y="30558"/>
                </a:cubicBezTo>
                <a:close/>
                <a:moveTo>
                  <a:pt x="95626" y="30707"/>
                </a:moveTo>
                <a:cubicBezTo>
                  <a:pt x="95347" y="30707"/>
                  <a:pt x="95106" y="30948"/>
                  <a:pt x="95135" y="31262"/>
                </a:cubicBezTo>
                <a:cubicBezTo>
                  <a:pt x="95166" y="31511"/>
                  <a:pt x="95373" y="31732"/>
                  <a:pt x="95645" y="31732"/>
                </a:cubicBezTo>
                <a:cubicBezTo>
                  <a:pt x="95664" y="31732"/>
                  <a:pt x="95683" y="31731"/>
                  <a:pt x="95702" y="31729"/>
                </a:cubicBezTo>
                <a:cubicBezTo>
                  <a:pt x="95969" y="31695"/>
                  <a:pt x="96169" y="31495"/>
                  <a:pt x="96169" y="31228"/>
                </a:cubicBezTo>
                <a:lnTo>
                  <a:pt x="95769" y="30728"/>
                </a:lnTo>
                <a:cubicBezTo>
                  <a:pt x="95721" y="30714"/>
                  <a:pt x="95673" y="30707"/>
                  <a:pt x="95626" y="30707"/>
                </a:cubicBezTo>
                <a:close/>
                <a:moveTo>
                  <a:pt x="75386" y="30727"/>
                </a:moveTo>
                <a:cubicBezTo>
                  <a:pt x="75375" y="30727"/>
                  <a:pt x="75365" y="30727"/>
                  <a:pt x="75354" y="30728"/>
                </a:cubicBezTo>
                <a:cubicBezTo>
                  <a:pt x="74642" y="30760"/>
                  <a:pt x="74715" y="31765"/>
                  <a:pt x="75359" y="31765"/>
                </a:cubicBezTo>
                <a:cubicBezTo>
                  <a:pt x="75379" y="31765"/>
                  <a:pt x="75400" y="31764"/>
                  <a:pt x="75421" y="31762"/>
                </a:cubicBezTo>
                <a:cubicBezTo>
                  <a:pt x="76077" y="31664"/>
                  <a:pt x="75991" y="30727"/>
                  <a:pt x="75386" y="30727"/>
                </a:cubicBezTo>
                <a:close/>
                <a:moveTo>
                  <a:pt x="55129" y="30774"/>
                </a:moveTo>
                <a:cubicBezTo>
                  <a:pt x="54851" y="30774"/>
                  <a:pt x="54582" y="31016"/>
                  <a:pt x="54606" y="31328"/>
                </a:cubicBezTo>
                <a:cubicBezTo>
                  <a:pt x="54606" y="31609"/>
                  <a:pt x="54840" y="31832"/>
                  <a:pt x="55088" y="31832"/>
                </a:cubicBezTo>
                <a:cubicBezTo>
                  <a:pt x="55105" y="31832"/>
                  <a:pt x="55123" y="31831"/>
                  <a:pt x="55140" y="31829"/>
                </a:cubicBezTo>
                <a:cubicBezTo>
                  <a:pt x="55607" y="31795"/>
                  <a:pt x="55807" y="31195"/>
                  <a:pt x="55440" y="30895"/>
                </a:cubicBezTo>
                <a:cubicBezTo>
                  <a:pt x="55346" y="30810"/>
                  <a:pt x="55237" y="30774"/>
                  <a:pt x="55129" y="30774"/>
                </a:cubicBezTo>
                <a:close/>
                <a:moveTo>
                  <a:pt x="92575" y="30934"/>
                </a:moveTo>
                <a:cubicBezTo>
                  <a:pt x="92303" y="30934"/>
                  <a:pt x="92042" y="31165"/>
                  <a:pt x="92066" y="31495"/>
                </a:cubicBezTo>
                <a:cubicBezTo>
                  <a:pt x="92066" y="31745"/>
                  <a:pt x="92270" y="31965"/>
                  <a:pt x="92543" y="31965"/>
                </a:cubicBezTo>
                <a:cubicBezTo>
                  <a:pt x="92561" y="31965"/>
                  <a:pt x="92580" y="31964"/>
                  <a:pt x="92600" y="31962"/>
                </a:cubicBezTo>
                <a:cubicBezTo>
                  <a:pt x="93067" y="31929"/>
                  <a:pt x="93267" y="31362"/>
                  <a:pt x="92900" y="31062"/>
                </a:cubicBezTo>
                <a:cubicBezTo>
                  <a:pt x="92802" y="30974"/>
                  <a:pt x="92688" y="30934"/>
                  <a:pt x="92575" y="30934"/>
                </a:cubicBezTo>
                <a:close/>
                <a:moveTo>
                  <a:pt x="72272" y="30972"/>
                </a:moveTo>
                <a:cubicBezTo>
                  <a:pt x="72134" y="30972"/>
                  <a:pt x="71992" y="31030"/>
                  <a:pt x="71885" y="31162"/>
                </a:cubicBezTo>
                <a:cubicBezTo>
                  <a:pt x="71594" y="31518"/>
                  <a:pt x="71836" y="32030"/>
                  <a:pt x="72277" y="32030"/>
                </a:cubicBezTo>
                <a:cubicBezTo>
                  <a:pt x="72291" y="32030"/>
                  <a:pt x="72305" y="32030"/>
                  <a:pt x="72319" y="32029"/>
                </a:cubicBezTo>
                <a:cubicBezTo>
                  <a:pt x="72619" y="31996"/>
                  <a:pt x="72819" y="31762"/>
                  <a:pt x="72786" y="31462"/>
                </a:cubicBezTo>
                <a:cubicBezTo>
                  <a:pt x="72764" y="31162"/>
                  <a:pt x="72522" y="30972"/>
                  <a:pt x="72272" y="30972"/>
                </a:cubicBezTo>
                <a:close/>
                <a:moveTo>
                  <a:pt x="52035" y="31058"/>
                </a:moveTo>
                <a:cubicBezTo>
                  <a:pt x="52014" y="31058"/>
                  <a:pt x="51993" y="31059"/>
                  <a:pt x="51971" y="31062"/>
                </a:cubicBezTo>
                <a:cubicBezTo>
                  <a:pt x="51671" y="31062"/>
                  <a:pt x="51470" y="31328"/>
                  <a:pt x="51504" y="31595"/>
                </a:cubicBezTo>
                <a:cubicBezTo>
                  <a:pt x="51504" y="31895"/>
                  <a:pt x="51771" y="32096"/>
                  <a:pt x="52071" y="32096"/>
                </a:cubicBezTo>
                <a:cubicBezTo>
                  <a:pt x="52338" y="32062"/>
                  <a:pt x="52538" y="31795"/>
                  <a:pt x="52538" y="31529"/>
                </a:cubicBezTo>
                <a:cubicBezTo>
                  <a:pt x="52507" y="31250"/>
                  <a:pt x="52304" y="31058"/>
                  <a:pt x="52035" y="31058"/>
                </a:cubicBezTo>
                <a:close/>
                <a:moveTo>
                  <a:pt x="89440" y="31168"/>
                </a:moveTo>
                <a:cubicBezTo>
                  <a:pt x="89167" y="31168"/>
                  <a:pt x="88907" y="31398"/>
                  <a:pt x="88930" y="31729"/>
                </a:cubicBezTo>
                <a:cubicBezTo>
                  <a:pt x="88930" y="32010"/>
                  <a:pt x="89164" y="32232"/>
                  <a:pt x="89440" y="32232"/>
                </a:cubicBezTo>
                <a:cubicBezTo>
                  <a:pt x="89459" y="32232"/>
                  <a:pt x="89478" y="32231"/>
                  <a:pt x="89498" y="32229"/>
                </a:cubicBezTo>
                <a:lnTo>
                  <a:pt x="89498" y="32196"/>
                </a:lnTo>
                <a:cubicBezTo>
                  <a:pt x="89931" y="32162"/>
                  <a:pt x="90131" y="31595"/>
                  <a:pt x="89764" y="31295"/>
                </a:cubicBezTo>
                <a:cubicBezTo>
                  <a:pt x="89667" y="31207"/>
                  <a:pt x="89552" y="31168"/>
                  <a:pt x="89440" y="31168"/>
                </a:cubicBezTo>
                <a:close/>
                <a:moveTo>
                  <a:pt x="69186" y="31235"/>
                </a:moveTo>
                <a:cubicBezTo>
                  <a:pt x="68906" y="31235"/>
                  <a:pt x="68635" y="31465"/>
                  <a:pt x="68683" y="31795"/>
                </a:cubicBezTo>
                <a:cubicBezTo>
                  <a:pt x="68683" y="32045"/>
                  <a:pt x="68916" y="32266"/>
                  <a:pt x="69165" y="32266"/>
                </a:cubicBezTo>
                <a:cubicBezTo>
                  <a:pt x="69182" y="32266"/>
                  <a:pt x="69199" y="32265"/>
                  <a:pt x="69216" y="32262"/>
                </a:cubicBezTo>
                <a:cubicBezTo>
                  <a:pt x="69683" y="32229"/>
                  <a:pt x="69884" y="31662"/>
                  <a:pt x="69517" y="31362"/>
                </a:cubicBezTo>
                <a:cubicBezTo>
                  <a:pt x="69419" y="31274"/>
                  <a:pt x="69302" y="31235"/>
                  <a:pt x="69186" y="31235"/>
                </a:cubicBezTo>
                <a:close/>
                <a:moveTo>
                  <a:pt x="49269" y="31462"/>
                </a:moveTo>
                <a:lnTo>
                  <a:pt x="48735" y="32296"/>
                </a:lnTo>
                <a:cubicBezTo>
                  <a:pt x="48802" y="32329"/>
                  <a:pt x="48869" y="32329"/>
                  <a:pt x="48969" y="32329"/>
                </a:cubicBezTo>
                <a:cubicBezTo>
                  <a:pt x="49235" y="32296"/>
                  <a:pt x="49469" y="32029"/>
                  <a:pt x="49436" y="31762"/>
                </a:cubicBezTo>
                <a:cubicBezTo>
                  <a:pt x="49436" y="31662"/>
                  <a:pt x="49369" y="31529"/>
                  <a:pt x="49269" y="31462"/>
                </a:cubicBezTo>
                <a:close/>
                <a:moveTo>
                  <a:pt x="86391" y="31425"/>
                </a:moveTo>
                <a:cubicBezTo>
                  <a:pt x="86370" y="31425"/>
                  <a:pt x="86350" y="31426"/>
                  <a:pt x="86329" y="31428"/>
                </a:cubicBezTo>
                <a:cubicBezTo>
                  <a:pt x="86028" y="31462"/>
                  <a:pt x="85828" y="31695"/>
                  <a:pt x="85828" y="31996"/>
                </a:cubicBezTo>
                <a:cubicBezTo>
                  <a:pt x="85859" y="32245"/>
                  <a:pt x="86066" y="32466"/>
                  <a:pt x="86338" y="32466"/>
                </a:cubicBezTo>
                <a:cubicBezTo>
                  <a:pt x="86357" y="32466"/>
                  <a:pt x="86376" y="32465"/>
                  <a:pt x="86395" y="32463"/>
                </a:cubicBezTo>
                <a:cubicBezTo>
                  <a:pt x="87075" y="32430"/>
                  <a:pt x="87032" y="31425"/>
                  <a:pt x="86391" y="31425"/>
                </a:cubicBezTo>
                <a:close/>
                <a:moveTo>
                  <a:pt x="66135" y="31489"/>
                </a:moveTo>
                <a:cubicBezTo>
                  <a:pt x="66107" y="31489"/>
                  <a:pt x="66078" y="31491"/>
                  <a:pt x="66047" y="31495"/>
                </a:cubicBezTo>
                <a:cubicBezTo>
                  <a:pt x="65336" y="31528"/>
                  <a:pt x="65408" y="32532"/>
                  <a:pt x="66052" y="32532"/>
                </a:cubicBezTo>
                <a:cubicBezTo>
                  <a:pt x="66072" y="32532"/>
                  <a:pt x="66093" y="32531"/>
                  <a:pt x="66114" y="32529"/>
                </a:cubicBezTo>
                <a:cubicBezTo>
                  <a:pt x="66816" y="32497"/>
                  <a:pt x="66755" y="31489"/>
                  <a:pt x="66135" y="31489"/>
                </a:cubicBezTo>
                <a:close/>
                <a:moveTo>
                  <a:pt x="83273" y="31656"/>
                </a:moveTo>
                <a:cubicBezTo>
                  <a:pt x="82990" y="31656"/>
                  <a:pt x="82706" y="31859"/>
                  <a:pt x="82759" y="32229"/>
                </a:cubicBezTo>
                <a:cubicBezTo>
                  <a:pt x="82759" y="32529"/>
                  <a:pt x="82993" y="32729"/>
                  <a:pt x="83293" y="32729"/>
                </a:cubicBezTo>
                <a:cubicBezTo>
                  <a:pt x="83593" y="32696"/>
                  <a:pt x="83793" y="32429"/>
                  <a:pt x="83793" y="32162"/>
                </a:cubicBezTo>
                <a:cubicBezTo>
                  <a:pt x="83778" y="31817"/>
                  <a:pt x="83525" y="31656"/>
                  <a:pt x="83273" y="31656"/>
                </a:cubicBezTo>
                <a:close/>
                <a:moveTo>
                  <a:pt x="63066" y="31722"/>
                </a:moveTo>
                <a:cubicBezTo>
                  <a:pt x="63038" y="31722"/>
                  <a:pt x="63009" y="31724"/>
                  <a:pt x="62979" y="31729"/>
                </a:cubicBezTo>
                <a:cubicBezTo>
                  <a:pt x="62267" y="31761"/>
                  <a:pt x="62340" y="32766"/>
                  <a:pt x="62983" y="32766"/>
                </a:cubicBezTo>
                <a:cubicBezTo>
                  <a:pt x="63003" y="32766"/>
                  <a:pt x="63024" y="32765"/>
                  <a:pt x="63045" y="32763"/>
                </a:cubicBezTo>
                <a:cubicBezTo>
                  <a:pt x="63715" y="32731"/>
                  <a:pt x="63683" y="31722"/>
                  <a:pt x="63066" y="31722"/>
                </a:cubicBezTo>
                <a:close/>
                <a:moveTo>
                  <a:pt x="80172" y="31943"/>
                </a:moveTo>
                <a:cubicBezTo>
                  <a:pt x="79903" y="31943"/>
                  <a:pt x="79624" y="32137"/>
                  <a:pt x="79624" y="32496"/>
                </a:cubicBezTo>
                <a:cubicBezTo>
                  <a:pt x="79655" y="32746"/>
                  <a:pt x="79891" y="32966"/>
                  <a:pt x="80139" y="32966"/>
                </a:cubicBezTo>
                <a:cubicBezTo>
                  <a:pt x="80157" y="32966"/>
                  <a:pt x="80174" y="32965"/>
                  <a:pt x="80191" y="32963"/>
                </a:cubicBezTo>
                <a:cubicBezTo>
                  <a:pt x="80491" y="32930"/>
                  <a:pt x="80691" y="32696"/>
                  <a:pt x="80658" y="32396"/>
                </a:cubicBezTo>
                <a:cubicBezTo>
                  <a:pt x="80627" y="32087"/>
                  <a:pt x="80403" y="31943"/>
                  <a:pt x="80172" y="31943"/>
                </a:cubicBezTo>
                <a:close/>
                <a:moveTo>
                  <a:pt x="59885" y="31935"/>
                </a:moveTo>
                <a:cubicBezTo>
                  <a:pt x="59613" y="31935"/>
                  <a:pt x="59352" y="32165"/>
                  <a:pt x="59376" y="32496"/>
                </a:cubicBezTo>
                <a:cubicBezTo>
                  <a:pt x="59376" y="32777"/>
                  <a:pt x="59610" y="32999"/>
                  <a:pt x="59859" y="32999"/>
                </a:cubicBezTo>
                <a:cubicBezTo>
                  <a:pt x="59876" y="32999"/>
                  <a:pt x="59893" y="32998"/>
                  <a:pt x="59910" y="32996"/>
                </a:cubicBezTo>
                <a:cubicBezTo>
                  <a:pt x="60377" y="32930"/>
                  <a:pt x="60577" y="32362"/>
                  <a:pt x="60210" y="32062"/>
                </a:cubicBezTo>
                <a:cubicBezTo>
                  <a:pt x="60112" y="31974"/>
                  <a:pt x="59998" y="31935"/>
                  <a:pt x="59885" y="31935"/>
                </a:cubicBezTo>
                <a:close/>
                <a:moveTo>
                  <a:pt x="97003" y="32262"/>
                </a:moveTo>
                <a:cubicBezTo>
                  <a:pt x="96869" y="32362"/>
                  <a:pt x="96803" y="32529"/>
                  <a:pt x="96803" y="32696"/>
                </a:cubicBezTo>
                <a:cubicBezTo>
                  <a:pt x="96834" y="32946"/>
                  <a:pt x="97040" y="33166"/>
                  <a:pt x="97313" y="33166"/>
                </a:cubicBezTo>
                <a:cubicBezTo>
                  <a:pt x="97331" y="33166"/>
                  <a:pt x="97351" y="33165"/>
                  <a:pt x="97370" y="33163"/>
                </a:cubicBezTo>
                <a:lnTo>
                  <a:pt x="97370" y="33196"/>
                </a:lnTo>
                <a:cubicBezTo>
                  <a:pt x="97470" y="33163"/>
                  <a:pt x="97537" y="33130"/>
                  <a:pt x="97637" y="33063"/>
                </a:cubicBezTo>
                <a:lnTo>
                  <a:pt x="97336" y="32696"/>
                </a:lnTo>
                <a:lnTo>
                  <a:pt x="97303" y="32663"/>
                </a:lnTo>
                <a:lnTo>
                  <a:pt x="97003" y="32262"/>
                </a:lnTo>
                <a:close/>
                <a:moveTo>
                  <a:pt x="77051" y="32169"/>
                </a:moveTo>
                <a:cubicBezTo>
                  <a:pt x="76779" y="32169"/>
                  <a:pt x="76504" y="32362"/>
                  <a:pt x="76522" y="32729"/>
                </a:cubicBezTo>
                <a:cubicBezTo>
                  <a:pt x="76553" y="33008"/>
                  <a:pt x="76784" y="33200"/>
                  <a:pt x="77030" y="33200"/>
                </a:cubicBezTo>
                <a:cubicBezTo>
                  <a:pt x="77050" y="33200"/>
                  <a:pt x="77069" y="33199"/>
                  <a:pt x="77089" y="33196"/>
                </a:cubicBezTo>
                <a:cubicBezTo>
                  <a:pt x="77389" y="33196"/>
                  <a:pt x="77589" y="32930"/>
                  <a:pt x="77556" y="32663"/>
                </a:cubicBezTo>
                <a:cubicBezTo>
                  <a:pt x="77540" y="32329"/>
                  <a:pt x="77297" y="32169"/>
                  <a:pt x="77051" y="32169"/>
                </a:cubicBezTo>
                <a:close/>
                <a:moveTo>
                  <a:pt x="56797" y="32208"/>
                </a:moveTo>
                <a:cubicBezTo>
                  <a:pt x="56519" y="32208"/>
                  <a:pt x="56250" y="32451"/>
                  <a:pt x="56274" y="32763"/>
                </a:cubicBezTo>
                <a:cubicBezTo>
                  <a:pt x="56274" y="33063"/>
                  <a:pt x="56541" y="33263"/>
                  <a:pt x="56841" y="33263"/>
                </a:cubicBezTo>
                <a:cubicBezTo>
                  <a:pt x="57275" y="33196"/>
                  <a:pt x="57475" y="32629"/>
                  <a:pt x="57108" y="32329"/>
                </a:cubicBezTo>
                <a:cubicBezTo>
                  <a:pt x="57014" y="32245"/>
                  <a:pt x="56905" y="32208"/>
                  <a:pt x="56797" y="32208"/>
                </a:cubicBezTo>
                <a:close/>
                <a:moveTo>
                  <a:pt x="94218" y="32354"/>
                </a:moveTo>
                <a:cubicBezTo>
                  <a:pt x="93935" y="32354"/>
                  <a:pt x="93677" y="32600"/>
                  <a:pt x="93701" y="32930"/>
                </a:cubicBezTo>
                <a:cubicBezTo>
                  <a:pt x="93732" y="33179"/>
                  <a:pt x="93938" y="33400"/>
                  <a:pt x="94211" y="33400"/>
                </a:cubicBezTo>
                <a:cubicBezTo>
                  <a:pt x="94229" y="33400"/>
                  <a:pt x="94248" y="33399"/>
                  <a:pt x="94268" y="33397"/>
                </a:cubicBezTo>
                <a:cubicBezTo>
                  <a:pt x="94735" y="33363"/>
                  <a:pt x="94901" y="32796"/>
                  <a:pt x="94568" y="32496"/>
                </a:cubicBezTo>
                <a:cubicBezTo>
                  <a:pt x="94459" y="32397"/>
                  <a:pt x="94337" y="32354"/>
                  <a:pt x="94218" y="32354"/>
                </a:cubicBezTo>
                <a:close/>
                <a:moveTo>
                  <a:pt x="73947" y="32438"/>
                </a:moveTo>
                <a:cubicBezTo>
                  <a:pt x="73805" y="32438"/>
                  <a:pt x="73662" y="32496"/>
                  <a:pt x="73553" y="32629"/>
                </a:cubicBezTo>
                <a:cubicBezTo>
                  <a:pt x="73262" y="32953"/>
                  <a:pt x="73504" y="33465"/>
                  <a:pt x="73945" y="33465"/>
                </a:cubicBezTo>
                <a:cubicBezTo>
                  <a:pt x="73959" y="33465"/>
                  <a:pt x="73972" y="33464"/>
                  <a:pt x="73986" y="33463"/>
                </a:cubicBezTo>
                <a:cubicBezTo>
                  <a:pt x="74287" y="33430"/>
                  <a:pt x="74487" y="33196"/>
                  <a:pt x="74487" y="32896"/>
                </a:cubicBezTo>
                <a:cubicBezTo>
                  <a:pt x="74444" y="32620"/>
                  <a:pt x="74198" y="32438"/>
                  <a:pt x="73947" y="32438"/>
                </a:cubicBezTo>
                <a:close/>
                <a:moveTo>
                  <a:pt x="48001" y="33463"/>
                </a:moveTo>
                <a:cubicBezTo>
                  <a:pt x="48001" y="33475"/>
                  <a:pt x="48001" y="33487"/>
                  <a:pt x="48000" y="33498"/>
                </a:cubicBezTo>
                <a:lnTo>
                  <a:pt x="48000" y="33498"/>
                </a:lnTo>
                <a:lnTo>
                  <a:pt x="48001" y="33497"/>
                </a:lnTo>
                <a:lnTo>
                  <a:pt x="48001" y="33463"/>
                </a:lnTo>
                <a:close/>
                <a:moveTo>
                  <a:pt x="53701" y="32460"/>
                </a:moveTo>
                <a:cubicBezTo>
                  <a:pt x="53680" y="32460"/>
                  <a:pt x="53660" y="32461"/>
                  <a:pt x="53639" y="32463"/>
                </a:cubicBezTo>
                <a:cubicBezTo>
                  <a:pt x="53372" y="32496"/>
                  <a:pt x="53138" y="32729"/>
                  <a:pt x="53172" y="33030"/>
                </a:cubicBezTo>
                <a:cubicBezTo>
                  <a:pt x="53203" y="33279"/>
                  <a:pt x="53409" y="33500"/>
                  <a:pt x="53682" y="33500"/>
                </a:cubicBezTo>
                <a:cubicBezTo>
                  <a:pt x="53700" y="33500"/>
                  <a:pt x="53719" y="33499"/>
                  <a:pt x="53739" y="33497"/>
                </a:cubicBezTo>
                <a:cubicBezTo>
                  <a:pt x="54418" y="33464"/>
                  <a:pt x="54344" y="32460"/>
                  <a:pt x="53701" y="32460"/>
                </a:cubicBezTo>
                <a:close/>
                <a:moveTo>
                  <a:pt x="91119" y="32602"/>
                </a:moveTo>
                <a:cubicBezTo>
                  <a:pt x="90835" y="32602"/>
                  <a:pt x="90575" y="32833"/>
                  <a:pt x="90598" y="33163"/>
                </a:cubicBezTo>
                <a:cubicBezTo>
                  <a:pt x="90632" y="33463"/>
                  <a:pt x="90865" y="33663"/>
                  <a:pt x="91165" y="33663"/>
                </a:cubicBezTo>
                <a:cubicBezTo>
                  <a:pt x="91632" y="33630"/>
                  <a:pt x="91799" y="33030"/>
                  <a:pt x="91466" y="32729"/>
                </a:cubicBezTo>
                <a:cubicBezTo>
                  <a:pt x="91358" y="32642"/>
                  <a:pt x="91237" y="32602"/>
                  <a:pt x="91119" y="32602"/>
                </a:cubicBezTo>
                <a:close/>
                <a:moveTo>
                  <a:pt x="70840" y="32654"/>
                </a:moveTo>
                <a:cubicBezTo>
                  <a:pt x="70701" y="32654"/>
                  <a:pt x="70558" y="32710"/>
                  <a:pt x="70451" y="32829"/>
                </a:cubicBezTo>
                <a:cubicBezTo>
                  <a:pt x="70159" y="33185"/>
                  <a:pt x="70402" y="33698"/>
                  <a:pt x="70843" y="33698"/>
                </a:cubicBezTo>
                <a:cubicBezTo>
                  <a:pt x="70856" y="33698"/>
                  <a:pt x="70870" y="33698"/>
                  <a:pt x="70884" y="33697"/>
                </a:cubicBezTo>
                <a:cubicBezTo>
                  <a:pt x="71184" y="33663"/>
                  <a:pt x="71385" y="33430"/>
                  <a:pt x="71351" y="33130"/>
                </a:cubicBezTo>
                <a:cubicBezTo>
                  <a:pt x="71330" y="32830"/>
                  <a:pt x="71089" y="32654"/>
                  <a:pt x="70840" y="32654"/>
                </a:cubicBezTo>
                <a:close/>
                <a:moveTo>
                  <a:pt x="50596" y="32705"/>
                </a:moveTo>
                <a:cubicBezTo>
                  <a:pt x="50455" y="32705"/>
                  <a:pt x="50312" y="32763"/>
                  <a:pt x="50203" y="32896"/>
                </a:cubicBezTo>
                <a:cubicBezTo>
                  <a:pt x="49912" y="33220"/>
                  <a:pt x="50154" y="33732"/>
                  <a:pt x="50595" y="33732"/>
                </a:cubicBezTo>
                <a:cubicBezTo>
                  <a:pt x="50609" y="33732"/>
                  <a:pt x="50622" y="33731"/>
                  <a:pt x="50636" y="33730"/>
                </a:cubicBezTo>
                <a:cubicBezTo>
                  <a:pt x="50903" y="33730"/>
                  <a:pt x="51137" y="33463"/>
                  <a:pt x="51103" y="33163"/>
                </a:cubicBezTo>
                <a:cubicBezTo>
                  <a:pt x="51082" y="32886"/>
                  <a:pt x="50844" y="32705"/>
                  <a:pt x="50596" y="32705"/>
                </a:cubicBezTo>
                <a:close/>
                <a:moveTo>
                  <a:pt x="88017" y="32869"/>
                </a:moveTo>
                <a:cubicBezTo>
                  <a:pt x="87733" y="32869"/>
                  <a:pt x="87473" y="33099"/>
                  <a:pt x="87496" y="33430"/>
                </a:cubicBezTo>
                <a:cubicBezTo>
                  <a:pt x="87527" y="33680"/>
                  <a:pt x="87734" y="33900"/>
                  <a:pt x="88006" y="33900"/>
                </a:cubicBezTo>
                <a:cubicBezTo>
                  <a:pt x="88025" y="33900"/>
                  <a:pt x="88044" y="33899"/>
                  <a:pt x="88063" y="33897"/>
                </a:cubicBezTo>
                <a:cubicBezTo>
                  <a:pt x="88530" y="33864"/>
                  <a:pt x="88697" y="33296"/>
                  <a:pt x="88363" y="32996"/>
                </a:cubicBezTo>
                <a:cubicBezTo>
                  <a:pt x="88256" y="32908"/>
                  <a:pt x="88135" y="32869"/>
                  <a:pt x="88017" y="32869"/>
                </a:cubicBezTo>
                <a:close/>
                <a:moveTo>
                  <a:pt x="67736" y="32903"/>
                </a:moveTo>
                <a:cubicBezTo>
                  <a:pt x="67452" y="32903"/>
                  <a:pt x="67191" y="33133"/>
                  <a:pt x="67215" y="33463"/>
                </a:cubicBezTo>
                <a:cubicBezTo>
                  <a:pt x="67246" y="33742"/>
                  <a:pt x="67477" y="33934"/>
                  <a:pt x="67724" y="33934"/>
                </a:cubicBezTo>
                <a:cubicBezTo>
                  <a:pt x="67743" y="33934"/>
                  <a:pt x="67763" y="33933"/>
                  <a:pt x="67782" y="33930"/>
                </a:cubicBezTo>
                <a:cubicBezTo>
                  <a:pt x="68249" y="33897"/>
                  <a:pt x="68416" y="33330"/>
                  <a:pt x="68082" y="33030"/>
                </a:cubicBezTo>
                <a:cubicBezTo>
                  <a:pt x="67975" y="32942"/>
                  <a:pt x="67853" y="32903"/>
                  <a:pt x="67736" y="32903"/>
                </a:cubicBezTo>
                <a:close/>
                <a:moveTo>
                  <a:pt x="48000" y="33498"/>
                </a:moveTo>
                <a:lnTo>
                  <a:pt x="47701" y="33964"/>
                </a:lnTo>
                <a:cubicBezTo>
                  <a:pt x="47890" y="33869"/>
                  <a:pt x="47989" y="33686"/>
                  <a:pt x="48000" y="33498"/>
                </a:cubicBezTo>
                <a:close/>
                <a:moveTo>
                  <a:pt x="84926" y="33096"/>
                </a:moveTo>
                <a:cubicBezTo>
                  <a:pt x="84915" y="33096"/>
                  <a:pt x="84905" y="33096"/>
                  <a:pt x="84894" y="33096"/>
                </a:cubicBezTo>
                <a:cubicBezTo>
                  <a:pt x="84594" y="33130"/>
                  <a:pt x="84394" y="33397"/>
                  <a:pt x="84394" y="33663"/>
                </a:cubicBezTo>
                <a:cubicBezTo>
                  <a:pt x="84425" y="33942"/>
                  <a:pt x="84656" y="34134"/>
                  <a:pt x="84903" y="34134"/>
                </a:cubicBezTo>
                <a:cubicBezTo>
                  <a:pt x="84922" y="34134"/>
                  <a:pt x="84942" y="34133"/>
                  <a:pt x="84961" y="34130"/>
                </a:cubicBezTo>
                <a:cubicBezTo>
                  <a:pt x="85650" y="34098"/>
                  <a:pt x="85564" y="33096"/>
                  <a:pt x="84926" y="33096"/>
                </a:cubicBezTo>
                <a:close/>
                <a:moveTo>
                  <a:pt x="64655" y="33136"/>
                </a:moveTo>
                <a:cubicBezTo>
                  <a:pt x="64383" y="33136"/>
                  <a:pt x="64122" y="33366"/>
                  <a:pt x="64146" y="33697"/>
                </a:cubicBezTo>
                <a:cubicBezTo>
                  <a:pt x="64146" y="33997"/>
                  <a:pt x="64413" y="34197"/>
                  <a:pt x="64713" y="34197"/>
                </a:cubicBezTo>
                <a:lnTo>
                  <a:pt x="64713" y="34164"/>
                </a:lnTo>
                <a:cubicBezTo>
                  <a:pt x="65147" y="34130"/>
                  <a:pt x="65347" y="33563"/>
                  <a:pt x="64980" y="33263"/>
                </a:cubicBezTo>
                <a:cubicBezTo>
                  <a:pt x="64883" y="33175"/>
                  <a:pt x="64768" y="33136"/>
                  <a:pt x="64655" y="33136"/>
                </a:cubicBezTo>
                <a:close/>
                <a:moveTo>
                  <a:pt x="81846" y="33340"/>
                </a:moveTo>
                <a:cubicBezTo>
                  <a:pt x="81707" y="33340"/>
                  <a:pt x="81566" y="33399"/>
                  <a:pt x="81458" y="33530"/>
                </a:cubicBezTo>
                <a:cubicBezTo>
                  <a:pt x="81167" y="33886"/>
                  <a:pt x="81410" y="34399"/>
                  <a:pt x="81851" y="34399"/>
                </a:cubicBezTo>
                <a:cubicBezTo>
                  <a:pt x="81864" y="34399"/>
                  <a:pt x="81878" y="34398"/>
                  <a:pt x="81892" y="34397"/>
                </a:cubicBezTo>
                <a:cubicBezTo>
                  <a:pt x="82159" y="34364"/>
                  <a:pt x="82392" y="34130"/>
                  <a:pt x="82359" y="33830"/>
                </a:cubicBezTo>
                <a:cubicBezTo>
                  <a:pt x="82338" y="33530"/>
                  <a:pt x="82096" y="33340"/>
                  <a:pt x="81846" y="33340"/>
                </a:cubicBezTo>
                <a:close/>
                <a:moveTo>
                  <a:pt x="61543" y="33396"/>
                </a:moveTo>
                <a:cubicBezTo>
                  <a:pt x="61533" y="33396"/>
                  <a:pt x="61522" y="33396"/>
                  <a:pt x="61511" y="33397"/>
                </a:cubicBezTo>
                <a:cubicBezTo>
                  <a:pt x="60841" y="33428"/>
                  <a:pt x="60873" y="34437"/>
                  <a:pt x="61519" y="34437"/>
                </a:cubicBezTo>
                <a:cubicBezTo>
                  <a:pt x="61548" y="34437"/>
                  <a:pt x="61579" y="34435"/>
                  <a:pt x="61611" y="34431"/>
                </a:cubicBezTo>
                <a:cubicBezTo>
                  <a:pt x="62234" y="34365"/>
                  <a:pt x="62180" y="33396"/>
                  <a:pt x="61543" y="33396"/>
                </a:cubicBezTo>
                <a:close/>
                <a:moveTo>
                  <a:pt x="98471" y="34130"/>
                </a:moveTo>
                <a:lnTo>
                  <a:pt x="98471" y="34130"/>
                </a:lnTo>
                <a:cubicBezTo>
                  <a:pt x="98504" y="34331"/>
                  <a:pt x="98637" y="34531"/>
                  <a:pt x="98838" y="34597"/>
                </a:cubicBezTo>
                <a:lnTo>
                  <a:pt x="98471" y="34130"/>
                </a:lnTo>
                <a:close/>
                <a:moveTo>
                  <a:pt x="78732" y="33603"/>
                </a:moveTo>
                <a:cubicBezTo>
                  <a:pt x="78460" y="33603"/>
                  <a:pt x="78199" y="33833"/>
                  <a:pt x="78223" y="34164"/>
                </a:cubicBezTo>
                <a:cubicBezTo>
                  <a:pt x="78223" y="34413"/>
                  <a:pt x="78456" y="34634"/>
                  <a:pt x="78705" y="34634"/>
                </a:cubicBezTo>
                <a:cubicBezTo>
                  <a:pt x="78722" y="34634"/>
                  <a:pt x="78739" y="34633"/>
                  <a:pt x="78757" y="34631"/>
                </a:cubicBezTo>
                <a:cubicBezTo>
                  <a:pt x="79224" y="34597"/>
                  <a:pt x="79424" y="34030"/>
                  <a:pt x="79057" y="33730"/>
                </a:cubicBezTo>
                <a:cubicBezTo>
                  <a:pt x="78959" y="33642"/>
                  <a:pt x="78845" y="33603"/>
                  <a:pt x="78732" y="33603"/>
                </a:cubicBezTo>
                <a:close/>
                <a:moveTo>
                  <a:pt x="58451" y="33636"/>
                </a:moveTo>
                <a:cubicBezTo>
                  <a:pt x="58178" y="33636"/>
                  <a:pt x="57918" y="33867"/>
                  <a:pt x="57942" y="34197"/>
                </a:cubicBezTo>
                <a:cubicBezTo>
                  <a:pt x="57973" y="34475"/>
                  <a:pt x="58176" y="34668"/>
                  <a:pt x="58444" y="34668"/>
                </a:cubicBezTo>
                <a:cubicBezTo>
                  <a:pt x="58465" y="34668"/>
                  <a:pt x="58487" y="34667"/>
                  <a:pt x="58509" y="34664"/>
                </a:cubicBezTo>
                <a:cubicBezTo>
                  <a:pt x="58942" y="34631"/>
                  <a:pt x="59143" y="34064"/>
                  <a:pt x="58776" y="33763"/>
                </a:cubicBezTo>
                <a:cubicBezTo>
                  <a:pt x="58678" y="33676"/>
                  <a:pt x="58563" y="33636"/>
                  <a:pt x="58451" y="33636"/>
                </a:cubicBezTo>
                <a:close/>
                <a:moveTo>
                  <a:pt x="95899" y="33794"/>
                </a:moveTo>
                <a:cubicBezTo>
                  <a:pt x="95879" y="33794"/>
                  <a:pt x="95857" y="33795"/>
                  <a:pt x="95835" y="33797"/>
                </a:cubicBezTo>
                <a:cubicBezTo>
                  <a:pt x="95569" y="33830"/>
                  <a:pt x="95368" y="34064"/>
                  <a:pt x="95368" y="34364"/>
                </a:cubicBezTo>
                <a:cubicBezTo>
                  <a:pt x="95400" y="34614"/>
                  <a:pt x="95606" y="34834"/>
                  <a:pt x="95878" y="34834"/>
                </a:cubicBezTo>
                <a:cubicBezTo>
                  <a:pt x="95897" y="34834"/>
                  <a:pt x="95916" y="34833"/>
                  <a:pt x="95935" y="34831"/>
                </a:cubicBezTo>
                <a:cubicBezTo>
                  <a:pt x="96614" y="34766"/>
                  <a:pt x="96541" y="33794"/>
                  <a:pt x="95899" y="33794"/>
                </a:cubicBezTo>
                <a:close/>
                <a:moveTo>
                  <a:pt x="75651" y="33827"/>
                </a:moveTo>
                <a:cubicBezTo>
                  <a:pt x="75631" y="33827"/>
                  <a:pt x="75609" y="33828"/>
                  <a:pt x="75588" y="33830"/>
                </a:cubicBezTo>
                <a:cubicBezTo>
                  <a:pt x="74898" y="33863"/>
                  <a:pt x="74984" y="34865"/>
                  <a:pt x="75623" y="34865"/>
                </a:cubicBezTo>
                <a:cubicBezTo>
                  <a:pt x="75633" y="34865"/>
                  <a:pt x="75644" y="34865"/>
                  <a:pt x="75654" y="34864"/>
                </a:cubicBezTo>
                <a:cubicBezTo>
                  <a:pt x="76333" y="34800"/>
                  <a:pt x="76292" y="33827"/>
                  <a:pt x="75651" y="33827"/>
                </a:cubicBezTo>
                <a:close/>
                <a:moveTo>
                  <a:pt x="55398" y="33890"/>
                </a:moveTo>
                <a:cubicBezTo>
                  <a:pt x="55369" y="33890"/>
                  <a:pt x="55338" y="33893"/>
                  <a:pt x="55306" y="33897"/>
                </a:cubicBezTo>
                <a:cubicBezTo>
                  <a:pt x="54673" y="33964"/>
                  <a:pt x="54739" y="34931"/>
                  <a:pt x="55407" y="34931"/>
                </a:cubicBezTo>
                <a:cubicBezTo>
                  <a:pt x="56077" y="34899"/>
                  <a:pt x="56045" y="33890"/>
                  <a:pt x="55398" y="33890"/>
                </a:cubicBezTo>
                <a:close/>
                <a:moveTo>
                  <a:pt x="92830" y="34027"/>
                </a:moveTo>
                <a:cubicBezTo>
                  <a:pt x="92810" y="34027"/>
                  <a:pt x="92788" y="34028"/>
                  <a:pt x="92767" y="34030"/>
                </a:cubicBezTo>
                <a:cubicBezTo>
                  <a:pt x="92088" y="34095"/>
                  <a:pt x="92161" y="35067"/>
                  <a:pt x="92803" y="35067"/>
                </a:cubicBezTo>
                <a:cubicBezTo>
                  <a:pt x="92823" y="35067"/>
                  <a:pt x="92845" y="35066"/>
                  <a:pt x="92867" y="35064"/>
                </a:cubicBezTo>
                <a:cubicBezTo>
                  <a:pt x="93513" y="35000"/>
                  <a:pt x="93470" y="34027"/>
                  <a:pt x="92830" y="34027"/>
                </a:cubicBezTo>
                <a:close/>
                <a:moveTo>
                  <a:pt x="72550" y="34091"/>
                </a:moveTo>
                <a:cubicBezTo>
                  <a:pt x="72269" y="34091"/>
                  <a:pt x="71994" y="34325"/>
                  <a:pt x="72018" y="34664"/>
                </a:cubicBezTo>
                <a:cubicBezTo>
                  <a:pt x="72018" y="34931"/>
                  <a:pt x="72285" y="35131"/>
                  <a:pt x="72585" y="35131"/>
                </a:cubicBezTo>
                <a:cubicBezTo>
                  <a:pt x="73019" y="35064"/>
                  <a:pt x="73219" y="34497"/>
                  <a:pt x="72852" y="34197"/>
                </a:cubicBezTo>
                <a:cubicBezTo>
                  <a:pt x="72761" y="34124"/>
                  <a:pt x="72655" y="34091"/>
                  <a:pt x="72550" y="34091"/>
                </a:cubicBezTo>
                <a:close/>
                <a:moveTo>
                  <a:pt x="52238" y="34163"/>
                </a:moveTo>
                <a:cubicBezTo>
                  <a:pt x="52227" y="34163"/>
                  <a:pt x="52216" y="34163"/>
                  <a:pt x="52204" y="34164"/>
                </a:cubicBezTo>
                <a:cubicBezTo>
                  <a:pt x="51525" y="34196"/>
                  <a:pt x="51598" y="35201"/>
                  <a:pt x="52242" y="35201"/>
                </a:cubicBezTo>
                <a:cubicBezTo>
                  <a:pt x="52262" y="35201"/>
                  <a:pt x="52283" y="35200"/>
                  <a:pt x="52304" y="35198"/>
                </a:cubicBezTo>
                <a:cubicBezTo>
                  <a:pt x="52960" y="35099"/>
                  <a:pt x="52875" y="34163"/>
                  <a:pt x="52238" y="34163"/>
                </a:cubicBezTo>
                <a:close/>
                <a:moveTo>
                  <a:pt x="89712" y="34283"/>
                </a:moveTo>
                <a:cubicBezTo>
                  <a:pt x="89436" y="34283"/>
                  <a:pt x="89162" y="34477"/>
                  <a:pt x="89197" y="34831"/>
                </a:cubicBezTo>
                <a:cubicBezTo>
                  <a:pt x="89197" y="35131"/>
                  <a:pt x="89464" y="35331"/>
                  <a:pt x="89731" y="35331"/>
                </a:cubicBezTo>
                <a:lnTo>
                  <a:pt x="89764" y="35331"/>
                </a:lnTo>
                <a:cubicBezTo>
                  <a:pt x="90031" y="35298"/>
                  <a:pt x="90231" y="35031"/>
                  <a:pt x="90231" y="34764"/>
                </a:cubicBezTo>
                <a:cubicBezTo>
                  <a:pt x="90200" y="34435"/>
                  <a:pt x="89955" y="34283"/>
                  <a:pt x="89712" y="34283"/>
                </a:cubicBezTo>
                <a:close/>
                <a:moveTo>
                  <a:pt x="69447" y="34327"/>
                </a:moveTo>
                <a:cubicBezTo>
                  <a:pt x="69426" y="34327"/>
                  <a:pt x="69405" y="34328"/>
                  <a:pt x="69383" y="34331"/>
                </a:cubicBezTo>
                <a:cubicBezTo>
                  <a:pt x="68705" y="34395"/>
                  <a:pt x="68777" y="35368"/>
                  <a:pt x="69419" y="35368"/>
                </a:cubicBezTo>
                <a:cubicBezTo>
                  <a:pt x="69440" y="35368"/>
                  <a:pt x="69461" y="35367"/>
                  <a:pt x="69483" y="35365"/>
                </a:cubicBezTo>
                <a:cubicBezTo>
                  <a:pt x="70130" y="35300"/>
                  <a:pt x="70087" y="34327"/>
                  <a:pt x="69447" y="34327"/>
                </a:cubicBezTo>
                <a:close/>
                <a:moveTo>
                  <a:pt x="49170" y="34376"/>
                </a:moveTo>
                <a:cubicBezTo>
                  <a:pt x="48880" y="34376"/>
                  <a:pt x="48611" y="34619"/>
                  <a:pt x="48635" y="34931"/>
                </a:cubicBezTo>
                <a:cubicBezTo>
                  <a:pt x="48668" y="35231"/>
                  <a:pt x="48902" y="35431"/>
                  <a:pt x="49202" y="35431"/>
                </a:cubicBezTo>
                <a:cubicBezTo>
                  <a:pt x="49669" y="35365"/>
                  <a:pt x="49836" y="34798"/>
                  <a:pt x="49502" y="34497"/>
                </a:cubicBezTo>
                <a:cubicBezTo>
                  <a:pt x="49399" y="34413"/>
                  <a:pt x="49283" y="34376"/>
                  <a:pt x="49170" y="34376"/>
                </a:cubicBezTo>
                <a:close/>
                <a:moveTo>
                  <a:pt x="86626" y="34528"/>
                </a:moveTo>
                <a:cubicBezTo>
                  <a:pt x="86605" y="34528"/>
                  <a:pt x="86584" y="34529"/>
                  <a:pt x="86562" y="34531"/>
                </a:cubicBezTo>
                <a:cubicBezTo>
                  <a:pt x="86262" y="34564"/>
                  <a:pt x="86062" y="34798"/>
                  <a:pt x="86095" y="35098"/>
                </a:cubicBezTo>
                <a:cubicBezTo>
                  <a:pt x="86095" y="35347"/>
                  <a:pt x="86329" y="35568"/>
                  <a:pt x="86577" y="35568"/>
                </a:cubicBezTo>
                <a:cubicBezTo>
                  <a:pt x="86595" y="35568"/>
                  <a:pt x="86612" y="35567"/>
                  <a:pt x="86629" y="35565"/>
                </a:cubicBezTo>
                <a:cubicBezTo>
                  <a:pt x="87307" y="35500"/>
                  <a:pt x="87266" y="34528"/>
                  <a:pt x="86626" y="34528"/>
                </a:cubicBezTo>
                <a:close/>
                <a:moveTo>
                  <a:pt x="66337" y="34589"/>
                </a:moveTo>
                <a:cubicBezTo>
                  <a:pt x="66197" y="34589"/>
                  <a:pt x="66055" y="34644"/>
                  <a:pt x="65947" y="34764"/>
                </a:cubicBezTo>
                <a:cubicBezTo>
                  <a:pt x="65656" y="35088"/>
                  <a:pt x="65899" y="35600"/>
                  <a:pt x="66340" y="35600"/>
                </a:cubicBezTo>
                <a:cubicBezTo>
                  <a:pt x="66353" y="35600"/>
                  <a:pt x="66367" y="35599"/>
                  <a:pt x="66381" y="35598"/>
                </a:cubicBezTo>
                <a:cubicBezTo>
                  <a:pt x="66648" y="35598"/>
                  <a:pt x="66881" y="35331"/>
                  <a:pt x="66848" y="35064"/>
                </a:cubicBezTo>
                <a:cubicBezTo>
                  <a:pt x="66827" y="34765"/>
                  <a:pt x="66586" y="34589"/>
                  <a:pt x="66337" y="34589"/>
                </a:cubicBezTo>
                <a:close/>
                <a:moveTo>
                  <a:pt x="83514" y="34771"/>
                </a:moveTo>
                <a:cubicBezTo>
                  <a:pt x="83230" y="34771"/>
                  <a:pt x="82969" y="35001"/>
                  <a:pt x="82993" y="35331"/>
                </a:cubicBezTo>
                <a:cubicBezTo>
                  <a:pt x="82993" y="35631"/>
                  <a:pt x="83260" y="35832"/>
                  <a:pt x="83527" y="35832"/>
                </a:cubicBezTo>
                <a:lnTo>
                  <a:pt x="83560" y="35832"/>
                </a:lnTo>
                <a:cubicBezTo>
                  <a:pt x="84027" y="35798"/>
                  <a:pt x="84194" y="35198"/>
                  <a:pt x="83860" y="34898"/>
                </a:cubicBezTo>
                <a:cubicBezTo>
                  <a:pt x="83753" y="34810"/>
                  <a:pt x="83631" y="34771"/>
                  <a:pt x="83514" y="34771"/>
                </a:cubicBezTo>
                <a:close/>
                <a:moveTo>
                  <a:pt x="63276" y="34828"/>
                </a:moveTo>
                <a:cubicBezTo>
                  <a:pt x="63255" y="34828"/>
                  <a:pt x="63234" y="34829"/>
                  <a:pt x="63212" y="34831"/>
                </a:cubicBezTo>
                <a:cubicBezTo>
                  <a:pt x="62912" y="34864"/>
                  <a:pt x="62712" y="35098"/>
                  <a:pt x="62745" y="35398"/>
                </a:cubicBezTo>
                <a:cubicBezTo>
                  <a:pt x="62745" y="35665"/>
                  <a:pt x="62979" y="35865"/>
                  <a:pt x="63279" y="35865"/>
                </a:cubicBezTo>
                <a:cubicBezTo>
                  <a:pt x="63957" y="35800"/>
                  <a:pt x="63916" y="34828"/>
                  <a:pt x="63276" y="34828"/>
                </a:cubicBezTo>
                <a:close/>
                <a:moveTo>
                  <a:pt x="80429" y="35011"/>
                </a:moveTo>
                <a:cubicBezTo>
                  <a:pt x="80138" y="35011"/>
                  <a:pt x="79867" y="35261"/>
                  <a:pt x="79891" y="35598"/>
                </a:cubicBezTo>
                <a:cubicBezTo>
                  <a:pt x="79891" y="35865"/>
                  <a:pt x="80158" y="36065"/>
                  <a:pt x="80424" y="36065"/>
                </a:cubicBezTo>
                <a:cubicBezTo>
                  <a:pt x="80891" y="36032"/>
                  <a:pt x="81092" y="35465"/>
                  <a:pt x="80758" y="35131"/>
                </a:cubicBezTo>
                <a:cubicBezTo>
                  <a:pt x="80656" y="35048"/>
                  <a:pt x="80541" y="35011"/>
                  <a:pt x="80429" y="35011"/>
                </a:cubicBezTo>
                <a:close/>
                <a:moveTo>
                  <a:pt x="60131" y="35037"/>
                </a:moveTo>
                <a:cubicBezTo>
                  <a:pt x="59846" y="35037"/>
                  <a:pt x="59586" y="35268"/>
                  <a:pt x="59610" y="35598"/>
                </a:cubicBezTo>
                <a:cubicBezTo>
                  <a:pt x="59610" y="35879"/>
                  <a:pt x="59843" y="36102"/>
                  <a:pt x="60119" y="36102"/>
                </a:cubicBezTo>
                <a:cubicBezTo>
                  <a:pt x="60138" y="36102"/>
                  <a:pt x="60157" y="36101"/>
                  <a:pt x="60177" y="36098"/>
                </a:cubicBezTo>
                <a:cubicBezTo>
                  <a:pt x="60644" y="36065"/>
                  <a:pt x="60810" y="35465"/>
                  <a:pt x="60477" y="35164"/>
                </a:cubicBezTo>
                <a:cubicBezTo>
                  <a:pt x="60370" y="35077"/>
                  <a:pt x="60248" y="35037"/>
                  <a:pt x="60131" y="35037"/>
                </a:cubicBezTo>
                <a:close/>
                <a:moveTo>
                  <a:pt x="97565" y="35238"/>
                </a:moveTo>
                <a:cubicBezTo>
                  <a:pt x="97294" y="35238"/>
                  <a:pt x="97019" y="35431"/>
                  <a:pt x="97036" y="35798"/>
                </a:cubicBezTo>
                <a:cubicBezTo>
                  <a:pt x="97070" y="36065"/>
                  <a:pt x="97336" y="36265"/>
                  <a:pt x="97603" y="36265"/>
                </a:cubicBezTo>
                <a:cubicBezTo>
                  <a:pt x="97904" y="36265"/>
                  <a:pt x="98104" y="35998"/>
                  <a:pt x="98070" y="35732"/>
                </a:cubicBezTo>
                <a:cubicBezTo>
                  <a:pt x="98054" y="35398"/>
                  <a:pt x="97812" y="35238"/>
                  <a:pt x="97565" y="35238"/>
                </a:cubicBezTo>
                <a:close/>
                <a:moveTo>
                  <a:pt x="77292" y="35273"/>
                </a:moveTo>
                <a:cubicBezTo>
                  <a:pt x="77145" y="35273"/>
                  <a:pt x="76997" y="35332"/>
                  <a:pt x="76889" y="35465"/>
                </a:cubicBezTo>
                <a:cubicBezTo>
                  <a:pt x="76630" y="35788"/>
                  <a:pt x="76873" y="36300"/>
                  <a:pt x="77314" y="36300"/>
                </a:cubicBezTo>
                <a:cubicBezTo>
                  <a:pt x="77328" y="36300"/>
                  <a:pt x="77342" y="36300"/>
                  <a:pt x="77356" y="36299"/>
                </a:cubicBezTo>
                <a:cubicBezTo>
                  <a:pt x="77622" y="36265"/>
                  <a:pt x="77823" y="36032"/>
                  <a:pt x="77823" y="35732"/>
                </a:cubicBezTo>
                <a:cubicBezTo>
                  <a:pt x="77801" y="35455"/>
                  <a:pt x="77549" y="35273"/>
                  <a:pt x="77292" y="35273"/>
                </a:cubicBezTo>
                <a:close/>
                <a:moveTo>
                  <a:pt x="57028" y="35304"/>
                </a:moveTo>
                <a:cubicBezTo>
                  <a:pt x="56744" y="35304"/>
                  <a:pt x="56484" y="35534"/>
                  <a:pt x="56507" y="35865"/>
                </a:cubicBezTo>
                <a:cubicBezTo>
                  <a:pt x="56541" y="36165"/>
                  <a:pt x="56774" y="36365"/>
                  <a:pt x="57074" y="36365"/>
                </a:cubicBezTo>
                <a:cubicBezTo>
                  <a:pt x="57541" y="36332"/>
                  <a:pt x="57708" y="35732"/>
                  <a:pt x="57375" y="35431"/>
                </a:cubicBezTo>
                <a:cubicBezTo>
                  <a:pt x="57267" y="35344"/>
                  <a:pt x="57146" y="35304"/>
                  <a:pt x="57028" y="35304"/>
                </a:cubicBezTo>
                <a:close/>
                <a:moveTo>
                  <a:pt x="94457" y="35456"/>
                </a:moveTo>
                <a:cubicBezTo>
                  <a:pt x="94318" y="35456"/>
                  <a:pt x="94175" y="35512"/>
                  <a:pt x="94067" y="35631"/>
                </a:cubicBezTo>
                <a:cubicBezTo>
                  <a:pt x="93776" y="35987"/>
                  <a:pt x="94019" y="36500"/>
                  <a:pt x="94460" y="36500"/>
                </a:cubicBezTo>
                <a:cubicBezTo>
                  <a:pt x="94473" y="36500"/>
                  <a:pt x="94487" y="36500"/>
                  <a:pt x="94501" y="36499"/>
                </a:cubicBezTo>
                <a:cubicBezTo>
                  <a:pt x="94801" y="36465"/>
                  <a:pt x="95001" y="36232"/>
                  <a:pt x="94968" y="35932"/>
                </a:cubicBezTo>
                <a:cubicBezTo>
                  <a:pt x="94947" y="35632"/>
                  <a:pt x="94706" y="35456"/>
                  <a:pt x="94457" y="35456"/>
                </a:cubicBezTo>
                <a:close/>
                <a:moveTo>
                  <a:pt x="74201" y="35534"/>
                </a:moveTo>
                <a:cubicBezTo>
                  <a:pt x="73925" y="35534"/>
                  <a:pt x="73651" y="35727"/>
                  <a:pt x="73686" y="36098"/>
                </a:cubicBezTo>
                <a:cubicBezTo>
                  <a:pt x="73720" y="36365"/>
                  <a:pt x="73953" y="36565"/>
                  <a:pt x="74253" y="36565"/>
                </a:cubicBezTo>
                <a:cubicBezTo>
                  <a:pt x="74520" y="36532"/>
                  <a:pt x="74754" y="36299"/>
                  <a:pt x="74720" y="35998"/>
                </a:cubicBezTo>
                <a:cubicBezTo>
                  <a:pt x="74689" y="35685"/>
                  <a:pt x="74444" y="35534"/>
                  <a:pt x="74201" y="35534"/>
                </a:cubicBezTo>
                <a:close/>
                <a:moveTo>
                  <a:pt x="53923" y="35556"/>
                </a:moveTo>
                <a:cubicBezTo>
                  <a:pt x="53640" y="35556"/>
                  <a:pt x="53382" y="35803"/>
                  <a:pt x="53405" y="36132"/>
                </a:cubicBezTo>
                <a:cubicBezTo>
                  <a:pt x="53436" y="36382"/>
                  <a:pt x="53643" y="36602"/>
                  <a:pt x="53915" y="36602"/>
                </a:cubicBezTo>
                <a:cubicBezTo>
                  <a:pt x="53934" y="36602"/>
                  <a:pt x="53953" y="36601"/>
                  <a:pt x="53972" y="36599"/>
                </a:cubicBezTo>
                <a:cubicBezTo>
                  <a:pt x="54439" y="36565"/>
                  <a:pt x="54639" y="35998"/>
                  <a:pt x="54272" y="35698"/>
                </a:cubicBezTo>
                <a:cubicBezTo>
                  <a:pt x="54164" y="35600"/>
                  <a:pt x="54041" y="35556"/>
                  <a:pt x="53923" y="35556"/>
                </a:cubicBezTo>
                <a:close/>
                <a:moveTo>
                  <a:pt x="91353" y="35709"/>
                </a:moveTo>
                <a:cubicBezTo>
                  <a:pt x="91214" y="35709"/>
                  <a:pt x="91073" y="35767"/>
                  <a:pt x="90965" y="35898"/>
                </a:cubicBezTo>
                <a:cubicBezTo>
                  <a:pt x="90674" y="36222"/>
                  <a:pt x="90916" y="36734"/>
                  <a:pt x="91357" y="36734"/>
                </a:cubicBezTo>
                <a:cubicBezTo>
                  <a:pt x="91371" y="36734"/>
                  <a:pt x="91385" y="36733"/>
                  <a:pt x="91399" y="36732"/>
                </a:cubicBezTo>
                <a:cubicBezTo>
                  <a:pt x="91699" y="36732"/>
                  <a:pt x="91899" y="36465"/>
                  <a:pt x="91866" y="36199"/>
                </a:cubicBezTo>
                <a:cubicBezTo>
                  <a:pt x="91844" y="35898"/>
                  <a:pt x="91603" y="35709"/>
                  <a:pt x="91353" y="35709"/>
                </a:cubicBezTo>
                <a:close/>
                <a:moveTo>
                  <a:pt x="71090" y="35770"/>
                </a:moveTo>
                <a:cubicBezTo>
                  <a:pt x="70818" y="35770"/>
                  <a:pt x="70561" y="35993"/>
                  <a:pt x="70584" y="36299"/>
                </a:cubicBezTo>
                <a:cubicBezTo>
                  <a:pt x="70584" y="36580"/>
                  <a:pt x="70818" y="36802"/>
                  <a:pt x="71094" y="36802"/>
                </a:cubicBezTo>
                <a:cubicBezTo>
                  <a:pt x="71113" y="36802"/>
                  <a:pt x="71132" y="36801"/>
                  <a:pt x="71151" y="36799"/>
                </a:cubicBezTo>
                <a:cubicBezTo>
                  <a:pt x="71585" y="36766"/>
                  <a:pt x="71785" y="36199"/>
                  <a:pt x="71418" y="35898"/>
                </a:cubicBezTo>
                <a:cubicBezTo>
                  <a:pt x="71319" y="35810"/>
                  <a:pt x="71203" y="35770"/>
                  <a:pt x="71090" y="35770"/>
                </a:cubicBezTo>
                <a:close/>
                <a:moveTo>
                  <a:pt x="50828" y="35792"/>
                </a:moveTo>
                <a:cubicBezTo>
                  <a:pt x="50550" y="35792"/>
                  <a:pt x="50268" y="35995"/>
                  <a:pt x="50303" y="36365"/>
                </a:cubicBezTo>
                <a:cubicBezTo>
                  <a:pt x="50334" y="36644"/>
                  <a:pt x="50537" y="36836"/>
                  <a:pt x="50805" y="36836"/>
                </a:cubicBezTo>
                <a:cubicBezTo>
                  <a:pt x="50827" y="36836"/>
                  <a:pt x="50848" y="36835"/>
                  <a:pt x="50870" y="36832"/>
                </a:cubicBezTo>
                <a:cubicBezTo>
                  <a:pt x="51170" y="36832"/>
                  <a:pt x="51370" y="36565"/>
                  <a:pt x="51337" y="36299"/>
                </a:cubicBezTo>
                <a:cubicBezTo>
                  <a:pt x="51321" y="35953"/>
                  <a:pt x="51076" y="35792"/>
                  <a:pt x="50828" y="35792"/>
                </a:cubicBezTo>
                <a:close/>
                <a:moveTo>
                  <a:pt x="88318" y="35959"/>
                </a:moveTo>
                <a:cubicBezTo>
                  <a:pt x="88290" y="35959"/>
                  <a:pt x="88260" y="35961"/>
                  <a:pt x="88230" y="35965"/>
                </a:cubicBezTo>
                <a:cubicBezTo>
                  <a:pt x="87574" y="36031"/>
                  <a:pt x="87660" y="37000"/>
                  <a:pt x="88266" y="37000"/>
                </a:cubicBezTo>
                <a:cubicBezTo>
                  <a:pt x="88276" y="37000"/>
                  <a:pt x="88286" y="37000"/>
                  <a:pt x="88297" y="36999"/>
                </a:cubicBezTo>
                <a:cubicBezTo>
                  <a:pt x="88999" y="36967"/>
                  <a:pt x="88938" y="35959"/>
                  <a:pt x="88318" y="35959"/>
                </a:cubicBezTo>
                <a:close/>
                <a:moveTo>
                  <a:pt x="67971" y="36009"/>
                </a:moveTo>
                <a:cubicBezTo>
                  <a:pt x="67831" y="36009"/>
                  <a:pt x="67689" y="36067"/>
                  <a:pt x="67582" y="36199"/>
                </a:cubicBezTo>
                <a:cubicBezTo>
                  <a:pt x="67291" y="36522"/>
                  <a:pt x="67564" y="37034"/>
                  <a:pt x="67977" y="37034"/>
                </a:cubicBezTo>
                <a:cubicBezTo>
                  <a:pt x="67990" y="37034"/>
                  <a:pt x="68003" y="37033"/>
                  <a:pt x="68016" y="37032"/>
                </a:cubicBezTo>
                <a:cubicBezTo>
                  <a:pt x="68316" y="37032"/>
                  <a:pt x="68516" y="36766"/>
                  <a:pt x="68516" y="36499"/>
                </a:cubicBezTo>
                <a:cubicBezTo>
                  <a:pt x="68473" y="36199"/>
                  <a:pt x="68223" y="36009"/>
                  <a:pt x="67971" y="36009"/>
                </a:cubicBezTo>
                <a:close/>
                <a:moveTo>
                  <a:pt x="47762" y="36062"/>
                </a:moveTo>
                <a:cubicBezTo>
                  <a:pt x="47742" y="36062"/>
                  <a:pt x="47722" y="36063"/>
                  <a:pt x="47701" y="36065"/>
                </a:cubicBezTo>
                <a:cubicBezTo>
                  <a:pt x="47401" y="36098"/>
                  <a:pt x="47201" y="36332"/>
                  <a:pt x="47201" y="36632"/>
                </a:cubicBezTo>
                <a:cubicBezTo>
                  <a:pt x="47234" y="36899"/>
                  <a:pt x="47501" y="37099"/>
                  <a:pt x="47768" y="37099"/>
                </a:cubicBezTo>
                <a:cubicBezTo>
                  <a:pt x="48446" y="37035"/>
                  <a:pt x="48374" y="36062"/>
                  <a:pt x="47762" y="36062"/>
                </a:cubicBezTo>
                <a:close/>
                <a:moveTo>
                  <a:pt x="85190" y="36196"/>
                </a:moveTo>
                <a:cubicBezTo>
                  <a:pt x="85170" y="36196"/>
                  <a:pt x="85149" y="36197"/>
                  <a:pt x="85128" y="36199"/>
                </a:cubicBezTo>
                <a:cubicBezTo>
                  <a:pt x="84472" y="36297"/>
                  <a:pt x="84558" y="37233"/>
                  <a:pt x="85163" y="37233"/>
                </a:cubicBezTo>
                <a:cubicBezTo>
                  <a:pt x="85173" y="37233"/>
                  <a:pt x="85184" y="37233"/>
                  <a:pt x="85194" y="37233"/>
                </a:cubicBezTo>
                <a:cubicBezTo>
                  <a:pt x="85906" y="37200"/>
                  <a:pt x="85834" y="36196"/>
                  <a:pt x="85190" y="36196"/>
                </a:cubicBezTo>
                <a:close/>
                <a:moveTo>
                  <a:pt x="64901" y="36238"/>
                </a:moveTo>
                <a:cubicBezTo>
                  <a:pt x="64616" y="36238"/>
                  <a:pt x="64356" y="36468"/>
                  <a:pt x="64380" y="36799"/>
                </a:cubicBezTo>
                <a:cubicBezTo>
                  <a:pt x="64413" y="37099"/>
                  <a:pt x="64646" y="37299"/>
                  <a:pt x="64947" y="37299"/>
                </a:cubicBezTo>
                <a:lnTo>
                  <a:pt x="64947" y="37266"/>
                </a:lnTo>
                <a:cubicBezTo>
                  <a:pt x="65414" y="37233"/>
                  <a:pt x="65580" y="36666"/>
                  <a:pt x="65247" y="36365"/>
                </a:cubicBezTo>
                <a:cubicBezTo>
                  <a:pt x="65140" y="36278"/>
                  <a:pt x="65018" y="36238"/>
                  <a:pt x="64901" y="36238"/>
                </a:cubicBezTo>
                <a:close/>
                <a:moveTo>
                  <a:pt x="82094" y="36444"/>
                </a:moveTo>
                <a:cubicBezTo>
                  <a:pt x="81804" y="36444"/>
                  <a:pt x="81535" y="36687"/>
                  <a:pt x="81559" y="36999"/>
                </a:cubicBezTo>
                <a:cubicBezTo>
                  <a:pt x="81592" y="37299"/>
                  <a:pt x="81825" y="37499"/>
                  <a:pt x="82126" y="37499"/>
                </a:cubicBezTo>
                <a:cubicBezTo>
                  <a:pt x="82593" y="37433"/>
                  <a:pt x="82759" y="36866"/>
                  <a:pt x="82426" y="36565"/>
                </a:cubicBezTo>
                <a:cubicBezTo>
                  <a:pt x="82323" y="36481"/>
                  <a:pt x="82207" y="36444"/>
                  <a:pt x="82094" y="36444"/>
                </a:cubicBezTo>
                <a:close/>
                <a:moveTo>
                  <a:pt x="61798" y="36505"/>
                </a:moveTo>
                <a:cubicBezTo>
                  <a:pt x="61514" y="36505"/>
                  <a:pt x="61254" y="36735"/>
                  <a:pt x="61277" y="37066"/>
                </a:cubicBezTo>
                <a:cubicBezTo>
                  <a:pt x="61309" y="37316"/>
                  <a:pt x="61515" y="37536"/>
                  <a:pt x="61787" y="37536"/>
                </a:cubicBezTo>
                <a:cubicBezTo>
                  <a:pt x="61806" y="37536"/>
                  <a:pt x="61825" y="37535"/>
                  <a:pt x="61844" y="37533"/>
                </a:cubicBezTo>
                <a:cubicBezTo>
                  <a:pt x="62311" y="37499"/>
                  <a:pt x="62478" y="36932"/>
                  <a:pt x="62145" y="36632"/>
                </a:cubicBezTo>
                <a:cubicBezTo>
                  <a:pt x="62037" y="36544"/>
                  <a:pt x="61916" y="36505"/>
                  <a:pt x="61798" y="36505"/>
                </a:cubicBezTo>
                <a:close/>
                <a:moveTo>
                  <a:pt x="99243" y="36651"/>
                </a:moveTo>
                <a:cubicBezTo>
                  <a:pt x="98969" y="36651"/>
                  <a:pt x="98686" y="36845"/>
                  <a:pt x="98704" y="37199"/>
                </a:cubicBezTo>
                <a:cubicBezTo>
                  <a:pt x="98737" y="37499"/>
                  <a:pt x="99004" y="37700"/>
                  <a:pt x="99271" y="37700"/>
                </a:cubicBezTo>
                <a:cubicBezTo>
                  <a:pt x="99571" y="37666"/>
                  <a:pt x="99772" y="37399"/>
                  <a:pt x="99738" y="37133"/>
                </a:cubicBezTo>
                <a:cubicBezTo>
                  <a:pt x="99723" y="36804"/>
                  <a:pt x="99486" y="36651"/>
                  <a:pt x="99243" y="36651"/>
                </a:cubicBezTo>
                <a:close/>
                <a:moveTo>
                  <a:pt x="78985" y="36696"/>
                </a:moveTo>
                <a:cubicBezTo>
                  <a:pt x="78965" y="36696"/>
                  <a:pt x="78945" y="36697"/>
                  <a:pt x="78923" y="36699"/>
                </a:cubicBezTo>
                <a:cubicBezTo>
                  <a:pt x="78267" y="36797"/>
                  <a:pt x="78353" y="37734"/>
                  <a:pt x="78990" y="37734"/>
                </a:cubicBezTo>
                <a:cubicBezTo>
                  <a:pt x="79001" y="37734"/>
                  <a:pt x="79012" y="37734"/>
                  <a:pt x="79023" y="37733"/>
                </a:cubicBezTo>
                <a:cubicBezTo>
                  <a:pt x="79703" y="37701"/>
                  <a:pt x="79629" y="36696"/>
                  <a:pt x="78985" y="36696"/>
                </a:cubicBezTo>
                <a:close/>
                <a:moveTo>
                  <a:pt x="58696" y="36739"/>
                </a:moveTo>
                <a:cubicBezTo>
                  <a:pt x="58412" y="36739"/>
                  <a:pt x="58152" y="36969"/>
                  <a:pt x="58175" y="37299"/>
                </a:cubicBezTo>
                <a:cubicBezTo>
                  <a:pt x="58206" y="37549"/>
                  <a:pt x="58413" y="37770"/>
                  <a:pt x="58685" y="37770"/>
                </a:cubicBezTo>
                <a:cubicBezTo>
                  <a:pt x="58704" y="37770"/>
                  <a:pt x="58723" y="37768"/>
                  <a:pt x="58742" y="37766"/>
                </a:cubicBezTo>
                <a:cubicBezTo>
                  <a:pt x="59209" y="37733"/>
                  <a:pt x="59376" y="37166"/>
                  <a:pt x="59042" y="36866"/>
                </a:cubicBezTo>
                <a:cubicBezTo>
                  <a:pt x="58935" y="36778"/>
                  <a:pt x="58814" y="36739"/>
                  <a:pt x="58696" y="36739"/>
                </a:cubicBezTo>
                <a:close/>
                <a:moveTo>
                  <a:pt x="96144" y="36905"/>
                </a:moveTo>
                <a:cubicBezTo>
                  <a:pt x="95872" y="36905"/>
                  <a:pt x="95612" y="37136"/>
                  <a:pt x="95635" y="37466"/>
                </a:cubicBezTo>
                <a:cubicBezTo>
                  <a:pt x="95635" y="37733"/>
                  <a:pt x="95902" y="37933"/>
                  <a:pt x="96169" y="37933"/>
                </a:cubicBezTo>
                <a:cubicBezTo>
                  <a:pt x="96636" y="37900"/>
                  <a:pt x="96836" y="37333"/>
                  <a:pt x="96469" y="37032"/>
                </a:cubicBezTo>
                <a:cubicBezTo>
                  <a:pt x="96372" y="36945"/>
                  <a:pt x="96257" y="36905"/>
                  <a:pt x="96144" y="36905"/>
                </a:cubicBezTo>
                <a:close/>
                <a:moveTo>
                  <a:pt x="75875" y="36939"/>
                </a:moveTo>
                <a:cubicBezTo>
                  <a:pt x="75591" y="36939"/>
                  <a:pt x="75331" y="37169"/>
                  <a:pt x="75354" y="37499"/>
                </a:cubicBezTo>
                <a:cubicBezTo>
                  <a:pt x="75354" y="37749"/>
                  <a:pt x="75588" y="37970"/>
                  <a:pt x="75864" y="37970"/>
                </a:cubicBezTo>
                <a:cubicBezTo>
                  <a:pt x="75883" y="37970"/>
                  <a:pt x="75902" y="37969"/>
                  <a:pt x="75921" y="37966"/>
                </a:cubicBezTo>
                <a:cubicBezTo>
                  <a:pt x="76355" y="37933"/>
                  <a:pt x="76555" y="37366"/>
                  <a:pt x="76221" y="37066"/>
                </a:cubicBezTo>
                <a:cubicBezTo>
                  <a:pt x="76114" y="36978"/>
                  <a:pt x="75993" y="36939"/>
                  <a:pt x="75875" y="36939"/>
                </a:cubicBezTo>
                <a:close/>
                <a:moveTo>
                  <a:pt x="55634" y="36996"/>
                </a:moveTo>
                <a:cubicBezTo>
                  <a:pt x="55614" y="36996"/>
                  <a:pt x="55594" y="36997"/>
                  <a:pt x="55573" y="36999"/>
                </a:cubicBezTo>
                <a:cubicBezTo>
                  <a:pt x="54884" y="37032"/>
                  <a:pt x="54938" y="38034"/>
                  <a:pt x="55607" y="38034"/>
                </a:cubicBezTo>
                <a:cubicBezTo>
                  <a:pt x="55618" y="38034"/>
                  <a:pt x="55629" y="38034"/>
                  <a:pt x="55640" y="38033"/>
                </a:cubicBezTo>
                <a:cubicBezTo>
                  <a:pt x="56319" y="37969"/>
                  <a:pt x="56246" y="36996"/>
                  <a:pt x="55634" y="36996"/>
                </a:cubicBezTo>
                <a:close/>
                <a:moveTo>
                  <a:pt x="93054" y="37139"/>
                </a:moveTo>
                <a:cubicBezTo>
                  <a:pt x="92770" y="37139"/>
                  <a:pt x="92509" y="37369"/>
                  <a:pt x="92533" y="37700"/>
                </a:cubicBezTo>
                <a:cubicBezTo>
                  <a:pt x="92564" y="37949"/>
                  <a:pt x="92771" y="38170"/>
                  <a:pt x="93016" y="38170"/>
                </a:cubicBezTo>
                <a:cubicBezTo>
                  <a:pt x="93033" y="38170"/>
                  <a:pt x="93050" y="38169"/>
                  <a:pt x="93067" y="38167"/>
                </a:cubicBezTo>
                <a:lnTo>
                  <a:pt x="93100" y="38167"/>
                </a:lnTo>
                <a:cubicBezTo>
                  <a:pt x="93567" y="38133"/>
                  <a:pt x="93734" y="37566"/>
                  <a:pt x="93400" y="37266"/>
                </a:cubicBezTo>
                <a:cubicBezTo>
                  <a:pt x="93293" y="37178"/>
                  <a:pt x="93172" y="37139"/>
                  <a:pt x="93054" y="37139"/>
                </a:cubicBezTo>
                <a:close/>
                <a:moveTo>
                  <a:pt x="72775" y="37178"/>
                </a:moveTo>
                <a:cubicBezTo>
                  <a:pt x="72497" y="37178"/>
                  <a:pt x="72228" y="37421"/>
                  <a:pt x="72252" y="37733"/>
                </a:cubicBezTo>
                <a:cubicBezTo>
                  <a:pt x="72285" y="38033"/>
                  <a:pt x="72519" y="38233"/>
                  <a:pt x="72819" y="38233"/>
                </a:cubicBezTo>
                <a:cubicBezTo>
                  <a:pt x="73286" y="38167"/>
                  <a:pt x="73453" y="37600"/>
                  <a:pt x="73086" y="37299"/>
                </a:cubicBezTo>
                <a:cubicBezTo>
                  <a:pt x="72992" y="37215"/>
                  <a:pt x="72883" y="37178"/>
                  <a:pt x="72775" y="37178"/>
                </a:cubicBezTo>
                <a:close/>
                <a:moveTo>
                  <a:pt x="52529" y="37262"/>
                </a:moveTo>
                <a:cubicBezTo>
                  <a:pt x="52510" y="37262"/>
                  <a:pt x="52491" y="37264"/>
                  <a:pt x="52471" y="37266"/>
                </a:cubicBezTo>
                <a:cubicBezTo>
                  <a:pt x="51782" y="37299"/>
                  <a:pt x="51835" y="38301"/>
                  <a:pt x="52505" y="38301"/>
                </a:cubicBezTo>
                <a:cubicBezTo>
                  <a:pt x="52516" y="38301"/>
                  <a:pt x="52527" y="38301"/>
                  <a:pt x="52538" y="38300"/>
                </a:cubicBezTo>
                <a:cubicBezTo>
                  <a:pt x="52838" y="38267"/>
                  <a:pt x="53038" y="38000"/>
                  <a:pt x="53005" y="37733"/>
                </a:cubicBezTo>
                <a:cubicBezTo>
                  <a:pt x="53005" y="37455"/>
                  <a:pt x="52775" y="37262"/>
                  <a:pt x="52529" y="37262"/>
                </a:cubicBezTo>
                <a:close/>
                <a:moveTo>
                  <a:pt x="89963" y="37399"/>
                </a:moveTo>
                <a:cubicBezTo>
                  <a:pt x="89952" y="37399"/>
                  <a:pt x="89942" y="37399"/>
                  <a:pt x="89931" y="37399"/>
                </a:cubicBezTo>
                <a:cubicBezTo>
                  <a:pt x="89631" y="37399"/>
                  <a:pt x="89397" y="37666"/>
                  <a:pt x="89431" y="37933"/>
                </a:cubicBezTo>
                <a:cubicBezTo>
                  <a:pt x="89462" y="38211"/>
                  <a:pt x="89665" y="38404"/>
                  <a:pt x="89933" y="38404"/>
                </a:cubicBezTo>
                <a:cubicBezTo>
                  <a:pt x="89954" y="38404"/>
                  <a:pt x="89976" y="38403"/>
                  <a:pt x="89998" y="38400"/>
                </a:cubicBezTo>
                <a:cubicBezTo>
                  <a:pt x="90621" y="38335"/>
                  <a:pt x="90567" y="37399"/>
                  <a:pt x="89963" y="37399"/>
                </a:cubicBezTo>
                <a:close/>
                <a:moveTo>
                  <a:pt x="69671" y="37439"/>
                </a:moveTo>
                <a:cubicBezTo>
                  <a:pt x="69386" y="37439"/>
                  <a:pt x="69126" y="37669"/>
                  <a:pt x="69150" y="38000"/>
                </a:cubicBezTo>
                <a:cubicBezTo>
                  <a:pt x="69181" y="38250"/>
                  <a:pt x="69387" y="38470"/>
                  <a:pt x="69660" y="38470"/>
                </a:cubicBezTo>
                <a:cubicBezTo>
                  <a:pt x="69678" y="38470"/>
                  <a:pt x="69697" y="38469"/>
                  <a:pt x="69717" y="38467"/>
                </a:cubicBezTo>
                <a:cubicBezTo>
                  <a:pt x="70184" y="38433"/>
                  <a:pt x="70351" y="37866"/>
                  <a:pt x="70017" y="37566"/>
                </a:cubicBezTo>
                <a:cubicBezTo>
                  <a:pt x="69910" y="37478"/>
                  <a:pt x="69788" y="37439"/>
                  <a:pt x="69671" y="37439"/>
                </a:cubicBezTo>
                <a:close/>
                <a:moveTo>
                  <a:pt x="49391" y="37476"/>
                </a:moveTo>
                <a:cubicBezTo>
                  <a:pt x="49251" y="37476"/>
                  <a:pt x="49109" y="37535"/>
                  <a:pt x="49002" y="37666"/>
                </a:cubicBezTo>
                <a:cubicBezTo>
                  <a:pt x="48710" y="37990"/>
                  <a:pt x="48954" y="38535"/>
                  <a:pt x="49396" y="38535"/>
                </a:cubicBezTo>
                <a:cubicBezTo>
                  <a:pt x="49409" y="38535"/>
                  <a:pt x="49422" y="38534"/>
                  <a:pt x="49436" y="38534"/>
                </a:cubicBezTo>
                <a:cubicBezTo>
                  <a:pt x="49736" y="38500"/>
                  <a:pt x="49936" y="38233"/>
                  <a:pt x="49936" y="37966"/>
                </a:cubicBezTo>
                <a:cubicBezTo>
                  <a:pt x="49893" y="37666"/>
                  <a:pt x="49644" y="37476"/>
                  <a:pt x="49391" y="37476"/>
                </a:cubicBezTo>
                <a:close/>
                <a:moveTo>
                  <a:pt x="86829" y="37632"/>
                </a:moveTo>
                <a:cubicBezTo>
                  <a:pt x="86818" y="37632"/>
                  <a:pt x="86807" y="37632"/>
                  <a:pt x="86796" y="37633"/>
                </a:cubicBezTo>
                <a:cubicBezTo>
                  <a:pt x="86116" y="37665"/>
                  <a:pt x="86158" y="38670"/>
                  <a:pt x="86831" y="38670"/>
                </a:cubicBezTo>
                <a:cubicBezTo>
                  <a:pt x="86852" y="38670"/>
                  <a:pt x="86873" y="38669"/>
                  <a:pt x="86896" y="38667"/>
                </a:cubicBezTo>
                <a:cubicBezTo>
                  <a:pt x="87519" y="38569"/>
                  <a:pt x="87465" y="37632"/>
                  <a:pt x="86829" y="37632"/>
                </a:cubicBezTo>
                <a:close/>
                <a:moveTo>
                  <a:pt x="66568" y="37673"/>
                </a:moveTo>
                <a:cubicBezTo>
                  <a:pt x="66284" y="37673"/>
                  <a:pt x="66024" y="37903"/>
                  <a:pt x="66047" y="38233"/>
                </a:cubicBezTo>
                <a:cubicBezTo>
                  <a:pt x="66078" y="38512"/>
                  <a:pt x="66281" y="38704"/>
                  <a:pt x="66550" y="38704"/>
                </a:cubicBezTo>
                <a:cubicBezTo>
                  <a:pt x="66571" y="38704"/>
                  <a:pt x="66593" y="38703"/>
                  <a:pt x="66615" y="38700"/>
                </a:cubicBezTo>
                <a:cubicBezTo>
                  <a:pt x="67082" y="38667"/>
                  <a:pt x="67248" y="38100"/>
                  <a:pt x="66915" y="37800"/>
                </a:cubicBezTo>
                <a:cubicBezTo>
                  <a:pt x="66807" y="37712"/>
                  <a:pt x="66686" y="37673"/>
                  <a:pt x="66568" y="37673"/>
                </a:cubicBezTo>
                <a:close/>
                <a:moveTo>
                  <a:pt x="46267" y="37700"/>
                </a:moveTo>
                <a:cubicBezTo>
                  <a:pt x="45600" y="37800"/>
                  <a:pt x="45666" y="38767"/>
                  <a:pt x="46333" y="38767"/>
                </a:cubicBezTo>
                <a:cubicBezTo>
                  <a:pt x="47001" y="38667"/>
                  <a:pt x="46934" y="37700"/>
                  <a:pt x="46267" y="37700"/>
                </a:cubicBezTo>
                <a:close/>
                <a:moveTo>
                  <a:pt x="83752" y="37860"/>
                </a:moveTo>
                <a:cubicBezTo>
                  <a:pt x="83473" y="37860"/>
                  <a:pt x="83191" y="38063"/>
                  <a:pt x="83226" y="38433"/>
                </a:cubicBezTo>
                <a:cubicBezTo>
                  <a:pt x="83258" y="38683"/>
                  <a:pt x="83464" y="38904"/>
                  <a:pt x="83736" y="38904"/>
                </a:cubicBezTo>
                <a:cubicBezTo>
                  <a:pt x="83755" y="38904"/>
                  <a:pt x="83774" y="38903"/>
                  <a:pt x="83793" y="38900"/>
                </a:cubicBezTo>
                <a:cubicBezTo>
                  <a:pt x="84094" y="38900"/>
                  <a:pt x="84294" y="38634"/>
                  <a:pt x="84260" y="38367"/>
                </a:cubicBezTo>
                <a:cubicBezTo>
                  <a:pt x="84245" y="38021"/>
                  <a:pt x="84000" y="37860"/>
                  <a:pt x="83752" y="37860"/>
                </a:cubicBezTo>
                <a:close/>
                <a:moveTo>
                  <a:pt x="63502" y="37925"/>
                </a:moveTo>
                <a:cubicBezTo>
                  <a:pt x="63362" y="37925"/>
                  <a:pt x="63220" y="37980"/>
                  <a:pt x="63112" y="38100"/>
                </a:cubicBezTo>
                <a:cubicBezTo>
                  <a:pt x="62821" y="38456"/>
                  <a:pt x="63063" y="38969"/>
                  <a:pt x="63504" y="38969"/>
                </a:cubicBezTo>
                <a:cubicBezTo>
                  <a:pt x="63518" y="38969"/>
                  <a:pt x="63532" y="38968"/>
                  <a:pt x="63546" y="38967"/>
                </a:cubicBezTo>
                <a:cubicBezTo>
                  <a:pt x="63813" y="38934"/>
                  <a:pt x="64046" y="38700"/>
                  <a:pt x="64013" y="38400"/>
                </a:cubicBezTo>
                <a:cubicBezTo>
                  <a:pt x="63991" y="38101"/>
                  <a:pt x="63751" y="37925"/>
                  <a:pt x="63502" y="37925"/>
                </a:cubicBezTo>
                <a:close/>
                <a:moveTo>
                  <a:pt x="100905" y="38066"/>
                </a:moveTo>
                <a:cubicBezTo>
                  <a:pt x="100894" y="38066"/>
                  <a:pt x="100883" y="38066"/>
                  <a:pt x="100872" y="38067"/>
                </a:cubicBezTo>
                <a:cubicBezTo>
                  <a:pt x="100572" y="38100"/>
                  <a:pt x="100372" y="38333"/>
                  <a:pt x="100405" y="38634"/>
                </a:cubicBezTo>
                <a:cubicBezTo>
                  <a:pt x="100405" y="38883"/>
                  <a:pt x="100639" y="39104"/>
                  <a:pt x="100888" y="39104"/>
                </a:cubicBezTo>
                <a:cubicBezTo>
                  <a:pt x="100905" y="39104"/>
                  <a:pt x="100922" y="39103"/>
                  <a:pt x="100939" y="39101"/>
                </a:cubicBezTo>
                <a:cubicBezTo>
                  <a:pt x="101595" y="39035"/>
                  <a:pt x="101541" y="38066"/>
                  <a:pt x="100905" y="38066"/>
                </a:cubicBezTo>
                <a:close/>
                <a:moveTo>
                  <a:pt x="80659" y="38112"/>
                </a:moveTo>
                <a:cubicBezTo>
                  <a:pt x="80370" y="38112"/>
                  <a:pt x="80100" y="38355"/>
                  <a:pt x="80124" y="38667"/>
                </a:cubicBezTo>
                <a:cubicBezTo>
                  <a:pt x="80155" y="38948"/>
                  <a:pt x="80362" y="39171"/>
                  <a:pt x="80634" y="39171"/>
                </a:cubicBezTo>
                <a:cubicBezTo>
                  <a:pt x="80653" y="39171"/>
                  <a:pt x="80672" y="39169"/>
                  <a:pt x="80691" y="39167"/>
                </a:cubicBezTo>
                <a:cubicBezTo>
                  <a:pt x="81158" y="39134"/>
                  <a:pt x="81325" y="38534"/>
                  <a:pt x="80991" y="38233"/>
                </a:cubicBezTo>
                <a:cubicBezTo>
                  <a:pt x="80889" y="38149"/>
                  <a:pt x="80772" y="38112"/>
                  <a:pt x="80659" y="38112"/>
                </a:cubicBezTo>
                <a:close/>
                <a:moveTo>
                  <a:pt x="60372" y="38127"/>
                </a:moveTo>
                <a:cubicBezTo>
                  <a:pt x="60097" y="38127"/>
                  <a:pt x="59823" y="38330"/>
                  <a:pt x="59876" y="38700"/>
                </a:cubicBezTo>
                <a:cubicBezTo>
                  <a:pt x="59876" y="38981"/>
                  <a:pt x="60081" y="39204"/>
                  <a:pt x="60353" y="39204"/>
                </a:cubicBezTo>
                <a:cubicBezTo>
                  <a:pt x="60372" y="39204"/>
                  <a:pt x="60391" y="39203"/>
                  <a:pt x="60410" y="39201"/>
                </a:cubicBezTo>
                <a:lnTo>
                  <a:pt x="60410" y="39167"/>
                </a:lnTo>
                <a:cubicBezTo>
                  <a:pt x="60710" y="39167"/>
                  <a:pt x="60910" y="38900"/>
                  <a:pt x="60877" y="38634"/>
                </a:cubicBezTo>
                <a:cubicBezTo>
                  <a:pt x="60861" y="38288"/>
                  <a:pt x="60616" y="38127"/>
                  <a:pt x="60372" y="38127"/>
                </a:cubicBezTo>
                <a:close/>
                <a:moveTo>
                  <a:pt x="97832" y="38330"/>
                </a:moveTo>
                <a:cubicBezTo>
                  <a:pt x="97812" y="38330"/>
                  <a:pt x="97791" y="38331"/>
                  <a:pt x="97770" y="38333"/>
                </a:cubicBezTo>
                <a:cubicBezTo>
                  <a:pt x="97470" y="38367"/>
                  <a:pt x="97270" y="38600"/>
                  <a:pt x="97303" y="38900"/>
                </a:cubicBezTo>
                <a:cubicBezTo>
                  <a:pt x="97336" y="39167"/>
                  <a:pt x="97570" y="39367"/>
                  <a:pt x="97837" y="39367"/>
                </a:cubicBezTo>
                <a:cubicBezTo>
                  <a:pt x="98548" y="39335"/>
                  <a:pt x="98476" y="38330"/>
                  <a:pt x="97832" y="38330"/>
                </a:cubicBezTo>
                <a:close/>
                <a:moveTo>
                  <a:pt x="77521" y="38366"/>
                </a:moveTo>
                <a:cubicBezTo>
                  <a:pt x="77511" y="38366"/>
                  <a:pt x="77500" y="38366"/>
                  <a:pt x="77489" y="38367"/>
                </a:cubicBezTo>
                <a:cubicBezTo>
                  <a:pt x="76819" y="38399"/>
                  <a:pt x="76881" y="39407"/>
                  <a:pt x="77501" y="39407"/>
                </a:cubicBezTo>
                <a:cubicBezTo>
                  <a:pt x="77529" y="39407"/>
                  <a:pt x="77559" y="39405"/>
                  <a:pt x="77589" y="39401"/>
                </a:cubicBezTo>
                <a:cubicBezTo>
                  <a:pt x="78245" y="39335"/>
                  <a:pt x="78159" y="38366"/>
                  <a:pt x="77521" y="38366"/>
                </a:cubicBezTo>
                <a:close/>
                <a:moveTo>
                  <a:pt x="57263" y="38410"/>
                </a:moveTo>
                <a:cubicBezTo>
                  <a:pt x="57123" y="38410"/>
                  <a:pt x="56982" y="38469"/>
                  <a:pt x="56874" y="38600"/>
                </a:cubicBezTo>
                <a:cubicBezTo>
                  <a:pt x="56583" y="38924"/>
                  <a:pt x="56825" y="39436"/>
                  <a:pt x="57266" y="39436"/>
                </a:cubicBezTo>
                <a:cubicBezTo>
                  <a:pt x="57280" y="39436"/>
                  <a:pt x="57294" y="39435"/>
                  <a:pt x="57308" y="39434"/>
                </a:cubicBezTo>
                <a:cubicBezTo>
                  <a:pt x="57608" y="39434"/>
                  <a:pt x="57808" y="39167"/>
                  <a:pt x="57808" y="38900"/>
                </a:cubicBezTo>
                <a:cubicBezTo>
                  <a:pt x="57765" y="38600"/>
                  <a:pt x="57516" y="38410"/>
                  <a:pt x="57263" y="38410"/>
                </a:cubicBezTo>
                <a:close/>
                <a:moveTo>
                  <a:pt x="94722" y="38531"/>
                </a:moveTo>
                <a:cubicBezTo>
                  <a:pt x="94436" y="38531"/>
                  <a:pt x="94147" y="38742"/>
                  <a:pt x="94201" y="39134"/>
                </a:cubicBezTo>
                <a:cubicBezTo>
                  <a:pt x="94234" y="39401"/>
                  <a:pt x="94468" y="39601"/>
                  <a:pt x="94735" y="39601"/>
                </a:cubicBezTo>
                <a:cubicBezTo>
                  <a:pt x="95035" y="39568"/>
                  <a:pt x="95235" y="39334"/>
                  <a:pt x="95235" y="39034"/>
                </a:cubicBezTo>
                <a:cubicBezTo>
                  <a:pt x="95219" y="38692"/>
                  <a:pt x="94972" y="38531"/>
                  <a:pt x="94722" y="38531"/>
                </a:cubicBezTo>
                <a:close/>
                <a:moveTo>
                  <a:pt x="74441" y="38640"/>
                </a:moveTo>
                <a:cubicBezTo>
                  <a:pt x="74157" y="38640"/>
                  <a:pt x="73896" y="38870"/>
                  <a:pt x="73920" y="39201"/>
                </a:cubicBezTo>
                <a:cubicBezTo>
                  <a:pt x="73951" y="39448"/>
                  <a:pt x="74182" y="39638"/>
                  <a:pt x="74428" y="39638"/>
                </a:cubicBezTo>
                <a:cubicBezTo>
                  <a:pt x="74448" y="39638"/>
                  <a:pt x="74467" y="39637"/>
                  <a:pt x="74487" y="39634"/>
                </a:cubicBezTo>
                <a:lnTo>
                  <a:pt x="74487" y="39668"/>
                </a:lnTo>
                <a:cubicBezTo>
                  <a:pt x="74954" y="39634"/>
                  <a:pt x="75121" y="39067"/>
                  <a:pt x="74787" y="38767"/>
                </a:cubicBezTo>
                <a:cubicBezTo>
                  <a:pt x="74680" y="38679"/>
                  <a:pt x="74558" y="38640"/>
                  <a:pt x="74441" y="38640"/>
                </a:cubicBezTo>
                <a:close/>
                <a:moveTo>
                  <a:pt x="54163" y="38659"/>
                </a:moveTo>
                <a:cubicBezTo>
                  <a:pt x="54022" y="38659"/>
                  <a:pt x="53880" y="38714"/>
                  <a:pt x="53772" y="38834"/>
                </a:cubicBezTo>
                <a:cubicBezTo>
                  <a:pt x="53481" y="39190"/>
                  <a:pt x="53755" y="39703"/>
                  <a:pt x="54167" y="39703"/>
                </a:cubicBezTo>
                <a:cubicBezTo>
                  <a:pt x="54180" y="39703"/>
                  <a:pt x="54193" y="39702"/>
                  <a:pt x="54206" y="39701"/>
                </a:cubicBezTo>
                <a:cubicBezTo>
                  <a:pt x="54506" y="39668"/>
                  <a:pt x="54706" y="39434"/>
                  <a:pt x="54706" y="39134"/>
                </a:cubicBezTo>
                <a:cubicBezTo>
                  <a:pt x="54663" y="38835"/>
                  <a:pt x="54415" y="38659"/>
                  <a:pt x="54163" y="38659"/>
                </a:cubicBezTo>
                <a:close/>
                <a:moveTo>
                  <a:pt x="91624" y="38830"/>
                </a:moveTo>
                <a:cubicBezTo>
                  <a:pt x="91605" y="38830"/>
                  <a:pt x="91585" y="38831"/>
                  <a:pt x="91566" y="38834"/>
                </a:cubicBezTo>
                <a:cubicBezTo>
                  <a:pt x="91265" y="38834"/>
                  <a:pt x="91065" y="39101"/>
                  <a:pt x="91099" y="39367"/>
                </a:cubicBezTo>
                <a:cubicBezTo>
                  <a:pt x="91099" y="39646"/>
                  <a:pt x="91328" y="39838"/>
                  <a:pt x="91601" y="39838"/>
                </a:cubicBezTo>
                <a:cubicBezTo>
                  <a:pt x="91622" y="39838"/>
                  <a:pt x="91644" y="39837"/>
                  <a:pt x="91666" y="39834"/>
                </a:cubicBezTo>
                <a:lnTo>
                  <a:pt x="91632" y="39834"/>
                </a:lnTo>
                <a:cubicBezTo>
                  <a:pt x="91933" y="39834"/>
                  <a:pt x="92133" y="39568"/>
                  <a:pt x="92099" y="39301"/>
                </a:cubicBezTo>
                <a:cubicBezTo>
                  <a:pt x="92099" y="39022"/>
                  <a:pt x="91870" y="38830"/>
                  <a:pt x="91624" y="38830"/>
                </a:cubicBezTo>
                <a:close/>
                <a:moveTo>
                  <a:pt x="71406" y="38861"/>
                </a:moveTo>
                <a:cubicBezTo>
                  <a:pt x="71378" y="38861"/>
                  <a:pt x="71348" y="38863"/>
                  <a:pt x="71318" y="38867"/>
                </a:cubicBezTo>
                <a:cubicBezTo>
                  <a:pt x="71018" y="38867"/>
                  <a:pt x="70784" y="39134"/>
                  <a:pt x="70818" y="39434"/>
                </a:cubicBezTo>
                <a:cubicBezTo>
                  <a:pt x="70849" y="39684"/>
                  <a:pt x="71055" y="39904"/>
                  <a:pt x="71328" y="39904"/>
                </a:cubicBezTo>
                <a:cubicBezTo>
                  <a:pt x="71346" y="39904"/>
                  <a:pt x="71365" y="39903"/>
                  <a:pt x="71385" y="39901"/>
                </a:cubicBezTo>
                <a:cubicBezTo>
                  <a:pt x="72087" y="39869"/>
                  <a:pt x="72026" y="38861"/>
                  <a:pt x="71406" y="38861"/>
                </a:cubicBezTo>
                <a:close/>
                <a:moveTo>
                  <a:pt x="51083" y="38878"/>
                </a:moveTo>
                <a:cubicBezTo>
                  <a:pt x="50800" y="38878"/>
                  <a:pt x="50517" y="39079"/>
                  <a:pt x="50570" y="39468"/>
                </a:cubicBezTo>
                <a:cubicBezTo>
                  <a:pt x="50570" y="39717"/>
                  <a:pt x="50803" y="39938"/>
                  <a:pt x="51052" y="39938"/>
                </a:cubicBezTo>
                <a:cubicBezTo>
                  <a:pt x="51069" y="39938"/>
                  <a:pt x="51086" y="39937"/>
                  <a:pt x="51103" y="39935"/>
                </a:cubicBezTo>
                <a:cubicBezTo>
                  <a:pt x="51404" y="39901"/>
                  <a:pt x="51604" y="39668"/>
                  <a:pt x="51604" y="39367"/>
                </a:cubicBezTo>
                <a:cubicBezTo>
                  <a:pt x="51588" y="39038"/>
                  <a:pt x="51336" y="38878"/>
                  <a:pt x="51083" y="38878"/>
                </a:cubicBezTo>
                <a:close/>
                <a:moveTo>
                  <a:pt x="88528" y="39064"/>
                </a:moveTo>
                <a:cubicBezTo>
                  <a:pt x="88507" y="39064"/>
                  <a:pt x="88485" y="39065"/>
                  <a:pt x="88463" y="39067"/>
                </a:cubicBezTo>
                <a:cubicBezTo>
                  <a:pt x="88197" y="39067"/>
                  <a:pt x="87963" y="39334"/>
                  <a:pt x="87996" y="39634"/>
                </a:cubicBezTo>
                <a:cubicBezTo>
                  <a:pt x="88030" y="39901"/>
                  <a:pt x="88263" y="40101"/>
                  <a:pt x="88564" y="40101"/>
                </a:cubicBezTo>
                <a:cubicBezTo>
                  <a:pt x="88830" y="40068"/>
                  <a:pt x="89064" y="39834"/>
                  <a:pt x="89031" y="39534"/>
                </a:cubicBezTo>
                <a:cubicBezTo>
                  <a:pt x="89000" y="39256"/>
                  <a:pt x="88797" y="39064"/>
                  <a:pt x="88528" y="39064"/>
                </a:cubicBezTo>
                <a:close/>
                <a:moveTo>
                  <a:pt x="68225" y="39107"/>
                </a:moveTo>
                <a:cubicBezTo>
                  <a:pt x="67952" y="39107"/>
                  <a:pt x="67692" y="39337"/>
                  <a:pt x="67715" y="39668"/>
                </a:cubicBezTo>
                <a:cubicBezTo>
                  <a:pt x="67746" y="39946"/>
                  <a:pt x="67949" y="40138"/>
                  <a:pt x="68218" y="40138"/>
                </a:cubicBezTo>
                <a:cubicBezTo>
                  <a:pt x="68239" y="40138"/>
                  <a:pt x="68260" y="40137"/>
                  <a:pt x="68282" y="40135"/>
                </a:cubicBezTo>
                <a:cubicBezTo>
                  <a:pt x="68716" y="40101"/>
                  <a:pt x="68916" y="39534"/>
                  <a:pt x="68549" y="39234"/>
                </a:cubicBezTo>
                <a:cubicBezTo>
                  <a:pt x="68452" y="39146"/>
                  <a:pt x="68337" y="39107"/>
                  <a:pt x="68225" y="39107"/>
                </a:cubicBezTo>
                <a:close/>
                <a:moveTo>
                  <a:pt x="47970" y="39166"/>
                </a:moveTo>
                <a:cubicBezTo>
                  <a:pt x="47693" y="39166"/>
                  <a:pt x="47444" y="39378"/>
                  <a:pt x="47468" y="39701"/>
                </a:cubicBezTo>
                <a:cubicBezTo>
                  <a:pt x="47501" y="40001"/>
                  <a:pt x="47734" y="40201"/>
                  <a:pt x="48035" y="40201"/>
                </a:cubicBezTo>
                <a:cubicBezTo>
                  <a:pt x="48468" y="40168"/>
                  <a:pt x="48668" y="39601"/>
                  <a:pt x="48335" y="39301"/>
                </a:cubicBezTo>
                <a:cubicBezTo>
                  <a:pt x="48222" y="39208"/>
                  <a:pt x="48093" y="39166"/>
                  <a:pt x="47970" y="39166"/>
                </a:cubicBezTo>
                <a:close/>
                <a:moveTo>
                  <a:pt x="85415" y="39307"/>
                </a:moveTo>
                <a:cubicBezTo>
                  <a:pt x="85131" y="39307"/>
                  <a:pt x="84871" y="39537"/>
                  <a:pt x="84894" y="39868"/>
                </a:cubicBezTo>
                <a:cubicBezTo>
                  <a:pt x="84925" y="40118"/>
                  <a:pt x="85132" y="40338"/>
                  <a:pt x="85404" y="40338"/>
                </a:cubicBezTo>
                <a:cubicBezTo>
                  <a:pt x="85423" y="40338"/>
                  <a:pt x="85442" y="40337"/>
                  <a:pt x="85461" y="40335"/>
                </a:cubicBezTo>
                <a:cubicBezTo>
                  <a:pt x="85928" y="40301"/>
                  <a:pt x="86095" y="39734"/>
                  <a:pt x="85762" y="39434"/>
                </a:cubicBezTo>
                <a:cubicBezTo>
                  <a:pt x="85654" y="39346"/>
                  <a:pt x="85533" y="39307"/>
                  <a:pt x="85415" y="39307"/>
                </a:cubicBezTo>
                <a:close/>
                <a:moveTo>
                  <a:pt x="65175" y="39331"/>
                </a:moveTo>
                <a:cubicBezTo>
                  <a:pt x="65155" y="39331"/>
                  <a:pt x="65135" y="39332"/>
                  <a:pt x="65113" y="39334"/>
                </a:cubicBezTo>
                <a:cubicBezTo>
                  <a:pt x="64411" y="39366"/>
                  <a:pt x="64473" y="40375"/>
                  <a:pt x="65092" y="40375"/>
                </a:cubicBezTo>
                <a:cubicBezTo>
                  <a:pt x="65120" y="40375"/>
                  <a:pt x="65150" y="40373"/>
                  <a:pt x="65180" y="40368"/>
                </a:cubicBezTo>
                <a:cubicBezTo>
                  <a:pt x="65892" y="40336"/>
                  <a:pt x="65819" y="39331"/>
                  <a:pt x="65175" y="39331"/>
                </a:cubicBezTo>
                <a:close/>
                <a:moveTo>
                  <a:pt x="44888" y="39380"/>
                </a:moveTo>
                <a:cubicBezTo>
                  <a:pt x="44611" y="39380"/>
                  <a:pt x="44341" y="39623"/>
                  <a:pt x="44365" y="39935"/>
                </a:cubicBezTo>
                <a:cubicBezTo>
                  <a:pt x="44365" y="40235"/>
                  <a:pt x="44632" y="40435"/>
                  <a:pt x="44932" y="40435"/>
                </a:cubicBezTo>
                <a:cubicBezTo>
                  <a:pt x="45366" y="40368"/>
                  <a:pt x="45566" y="39801"/>
                  <a:pt x="45199" y="39501"/>
                </a:cubicBezTo>
                <a:cubicBezTo>
                  <a:pt x="45106" y="39417"/>
                  <a:pt x="44996" y="39380"/>
                  <a:pt x="44888" y="39380"/>
                </a:cubicBezTo>
                <a:close/>
                <a:moveTo>
                  <a:pt x="102540" y="39501"/>
                </a:moveTo>
                <a:cubicBezTo>
                  <a:pt x="101884" y="39599"/>
                  <a:pt x="101970" y="40536"/>
                  <a:pt x="102575" y="40536"/>
                </a:cubicBezTo>
                <a:cubicBezTo>
                  <a:pt x="102586" y="40536"/>
                  <a:pt x="102596" y="40536"/>
                  <a:pt x="102607" y="40535"/>
                </a:cubicBezTo>
                <a:cubicBezTo>
                  <a:pt x="102907" y="40502"/>
                  <a:pt x="103107" y="40268"/>
                  <a:pt x="103107" y="39968"/>
                </a:cubicBezTo>
                <a:cubicBezTo>
                  <a:pt x="103107" y="39935"/>
                  <a:pt x="103074" y="39868"/>
                  <a:pt x="103041" y="39834"/>
                </a:cubicBezTo>
                <a:lnTo>
                  <a:pt x="102874" y="39601"/>
                </a:lnTo>
                <a:cubicBezTo>
                  <a:pt x="102774" y="39534"/>
                  <a:pt x="102674" y="39501"/>
                  <a:pt x="102540" y="39501"/>
                </a:cubicBezTo>
                <a:close/>
                <a:moveTo>
                  <a:pt x="82348" y="39546"/>
                </a:moveTo>
                <a:cubicBezTo>
                  <a:pt x="82071" y="39546"/>
                  <a:pt x="81801" y="39789"/>
                  <a:pt x="81825" y="40101"/>
                </a:cubicBezTo>
                <a:cubicBezTo>
                  <a:pt x="81859" y="40402"/>
                  <a:pt x="82092" y="40602"/>
                  <a:pt x="82359" y="40602"/>
                </a:cubicBezTo>
                <a:lnTo>
                  <a:pt x="82392" y="40602"/>
                </a:lnTo>
                <a:cubicBezTo>
                  <a:pt x="82826" y="40535"/>
                  <a:pt x="83026" y="39968"/>
                  <a:pt x="82659" y="39668"/>
                </a:cubicBezTo>
                <a:cubicBezTo>
                  <a:pt x="82566" y="39583"/>
                  <a:pt x="82456" y="39546"/>
                  <a:pt x="82348" y="39546"/>
                </a:cubicBezTo>
                <a:close/>
                <a:moveTo>
                  <a:pt x="62067" y="39615"/>
                </a:moveTo>
                <a:cubicBezTo>
                  <a:pt x="61797" y="39615"/>
                  <a:pt x="61526" y="39810"/>
                  <a:pt x="61544" y="40168"/>
                </a:cubicBezTo>
                <a:cubicBezTo>
                  <a:pt x="61544" y="40418"/>
                  <a:pt x="61778" y="40638"/>
                  <a:pt x="62027" y="40638"/>
                </a:cubicBezTo>
                <a:cubicBezTo>
                  <a:pt x="62044" y="40638"/>
                  <a:pt x="62061" y="40637"/>
                  <a:pt x="62078" y="40635"/>
                </a:cubicBezTo>
                <a:cubicBezTo>
                  <a:pt x="62378" y="40602"/>
                  <a:pt x="62578" y="40368"/>
                  <a:pt x="62578" y="40068"/>
                </a:cubicBezTo>
                <a:cubicBezTo>
                  <a:pt x="62532" y="39759"/>
                  <a:pt x="62300" y="39615"/>
                  <a:pt x="62067" y="39615"/>
                </a:cubicBezTo>
                <a:close/>
                <a:moveTo>
                  <a:pt x="99480" y="39741"/>
                </a:moveTo>
                <a:cubicBezTo>
                  <a:pt x="99208" y="39741"/>
                  <a:pt x="98947" y="39971"/>
                  <a:pt x="98971" y="40301"/>
                </a:cubicBezTo>
                <a:cubicBezTo>
                  <a:pt x="99002" y="40580"/>
                  <a:pt x="99205" y="40772"/>
                  <a:pt x="99447" y="40772"/>
                </a:cubicBezTo>
                <a:cubicBezTo>
                  <a:pt x="99466" y="40772"/>
                  <a:pt x="99485" y="40771"/>
                  <a:pt x="99505" y="40768"/>
                </a:cubicBezTo>
                <a:cubicBezTo>
                  <a:pt x="99972" y="40735"/>
                  <a:pt x="100172" y="40168"/>
                  <a:pt x="99805" y="39868"/>
                </a:cubicBezTo>
                <a:cubicBezTo>
                  <a:pt x="99707" y="39780"/>
                  <a:pt x="99593" y="39741"/>
                  <a:pt x="99480" y="39741"/>
                </a:cubicBezTo>
                <a:close/>
                <a:moveTo>
                  <a:pt x="79251" y="39798"/>
                </a:moveTo>
                <a:cubicBezTo>
                  <a:pt x="79231" y="39798"/>
                  <a:pt x="79211" y="39799"/>
                  <a:pt x="79190" y="39801"/>
                </a:cubicBezTo>
                <a:cubicBezTo>
                  <a:pt x="78512" y="39866"/>
                  <a:pt x="78553" y="40838"/>
                  <a:pt x="79193" y="40838"/>
                </a:cubicBezTo>
                <a:cubicBezTo>
                  <a:pt x="79214" y="40838"/>
                  <a:pt x="79235" y="40837"/>
                  <a:pt x="79257" y="40835"/>
                </a:cubicBezTo>
                <a:cubicBezTo>
                  <a:pt x="79936" y="40771"/>
                  <a:pt x="79863" y="39798"/>
                  <a:pt x="79251" y="39798"/>
                </a:cubicBezTo>
                <a:close/>
                <a:moveTo>
                  <a:pt x="58942" y="39834"/>
                </a:moveTo>
                <a:cubicBezTo>
                  <a:pt x="58931" y="39834"/>
                  <a:pt x="58920" y="39834"/>
                  <a:pt x="58909" y="39834"/>
                </a:cubicBezTo>
                <a:cubicBezTo>
                  <a:pt x="58230" y="39899"/>
                  <a:pt x="58303" y="40872"/>
                  <a:pt x="58915" y="40872"/>
                </a:cubicBezTo>
                <a:cubicBezTo>
                  <a:pt x="58935" y="40872"/>
                  <a:pt x="58955" y="40871"/>
                  <a:pt x="58976" y="40869"/>
                </a:cubicBezTo>
                <a:cubicBezTo>
                  <a:pt x="59665" y="40836"/>
                  <a:pt x="59611" y="39834"/>
                  <a:pt x="58942" y="39834"/>
                </a:cubicBezTo>
                <a:close/>
                <a:moveTo>
                  <a:pt x="96400" y="39995"/>
                </a:moveTo>
                <a:cubicBezTo>
                  <a:pt x="96120" y="39995"/>
                  <a:pt x="95845" y="40229"/>
                  <a:pt x="95869" y="40568"/>
                </a:cubicBezTo>
                <a:cubicBezTo>
                  <a:pt x="95900" y="40818"/>
                  <a:pt x="96106" y="41039"/>
                  <a:pt x="96379" y="41039"/>
                </a:cubicBezTo>
                <a:cubicBezTo>
                  <a:pt x="96397" y="41039"/>
                  <a:pt x="96417" y="41037"/>
                  <a:pt x="96436" y="41035"/>
                </a:cubicBezTo>
                <a:cubicBezTo>
                  <a:pt x="96869" y="41002"/>
                  <a:pt x="97070" y="40402"/>
                  <a:pt x="96703" y="40101"/>
                </a:cubicBezTo>
                <a:cubicBezTo>
                  <a:pt x="96612" y="40028"/>
                  <a:pt x="96505" y="39995"/>
                  <a:pt x="96400" y="39995"/>
                </a:cubicBezTo>
                <a:close/>
                <a:moveTo>
                  <a:pt x="76126" y="40014"/>
                </a:moveTo>
                <a:cubicBezTo>
                  <a:pt x="75835" y="40014"/>
                  <a:pt x="75564" y="40264"/>
                  <a:pt x="75588" y="40602"/>
                </a:cubicBezTo>
                <a:cubicBezTo>
                  <a:pt x="75619" y="40851"/>
                  <a:pt x="75825" y="41072"/>
                  <a:pt x="76098" y="41072"/>
                </a:cubicBezTo>
                <a:cubicBezTo>
                  <a:pt x="76116" y="41072"/>
                  <a:pt x="76135" y="41071"/>
                  <a:pt x="76155" y="41069"/>
                </a:cubicBezTo>
                <a:cubicBezTo>
                  <a:pt x="76622" y="41035"/>
                  <a:pt x="76788" y="40435"/>
                  <a:pt x="76455" y="40135"/>
                </a:cubicBezTo>
                <a:cubicBezTo>
                  <a:pt x="76353" y="40051"/>
                  <a:pt x="76238" y="40014"/>
                  <a:pt x="76126" y="40014"/>
                </a:cubicBezTo>
                <a:close/>
                <a:moveTo>
                  <a:pt x="55840" y="40067"/>
                </a:moveTo>
                <a:cubicBezTo>
                  <a:pt x="55829" y="40067"/>
                  <a:pt x="55818" y="40067"/>
                  <a:pt x="55807" y="40068"/>
                </a:cubicBezTo>
                <a:cubicBezTo>
                  <a:pt x="55128" y="40133"/>
                  <a:pt x="55201" y="41105"/>
                  <a:pt x="55843" y="41105"/>
                </a:cubicBezTo>
                <a:cubicBezTo>
                  <a:pt x="55864" y="41105"/>
                  <a:pt x="55885" y="41104"/>
                  <a:pt x="55907" y="41102"/>
                </a:cubicBezTo>
                <a:cubicBezTo>
                  <a:pt x="56563" y="41069"/>
                  <a:pt x="56509" y="40067"/>
                  <a:pt x="55840" y="40067"/>
                </a:cubicBezTo>
                <a:close/>
                <a:moveTo>
                  <a:pt x="93309" y="40241"/>
                </a:moveTo>
                <a:cubicBezTo>
                  <a:pt x="93037" y="40241"/>
                  <a:pt x="92776" y="40471"/>
                  <a:pt x="92800" y="40802"/>
                </a:cubicBezTo>
                <a:cubicBezTo>
                  <a:pt x="92800" y="41052"/>
                  <a:pt x="93034" y="41272"/>
                  <a:pt x="93282" y="41272"/>
                </a:cubicBezTo>
                <a:cubicBezTo>
                  <a:pt x="93299" y="41272"/>
                  <a:pt x="93316" y="41271"/>
                  <a:pt x="93334" y="41269"/>
                </a:cubicBezTo>
                <a:cubicBezTo>
                  <a:pt x="93801" y="41235"/>
                  <a:pt x="94001" y="40668"/>
                  <a:pt x="93634" y="40368"/>
                </a:cubicBezTo>
                <a:cubicBezTo>
                  <a:pt x="93536" y="40280"/>
                  <a:pt x="93422" y="40241"/>
                  <a:pt x="93309" y="40241"/>
                </a:cubicBezTo>
                <a:close/>
                <a:moveTo>
                  <a:pt x="73019" y="40301"/>
                </a:moveTo>
                <a:cubicBezTo>
                  <a:pt x="73008" y="40301"/>
                  <a:pt x="72997" y="40301"/>
                  <a:pt x="72986" y="40301"/>
                </a:cubicBezTo>
                <a:cubicBezTo>
                  <a:pt x="72274" y="40334"/>
                  <a:pt x="72347" y="41339"/>
                  <a:pt x="72990" y="41339"/>
                </a:cubicBezTo>
                <a:cubicBezTo>
                  <a:pt x="73011" y="41339"/>
                  <a:pt x="73031" y="41338"/>
                  <a:pt x="73052" y="41336"/>
                </a:cubicBezTo>
                <a:cubicBezTo>
                  <a:pt x="73708" y="41237"/>
                  <a:pt x="73655" y="40301"/>
                  <a:pt x="73019" y="40301"/>
                </a:cubicBezTo>
                <a:close/>
                <a:moveTo>
                  <a:pt x="52768" y="40332"/>
                </a:moveTo>
                <a:cubicBezTo>
                  <a:pt x="52747" y="40332"/>
                  <a:pt x="52726" y="40333"/>
                  <a:pt x="52705" y="40335"/>
                </a:cubicBezTo>
                <a:cubicBezTo>
                  <a:pt x="52003" y="40367"/>
                  <a:pt x="52064" y="41375"/>
                  <a:pt x="52713" y="41375"/>
                </a:cubicBezTo>
                <a:cubicBezTo>
                  <a:pt x="52742" y="41375"/>
                  <a:pt x="52773" y="41373"/>
                  <a:pt x="52805" y="41369"/>
                </a:cubicBezTo>
                <a:cubicBezTo>
                  <a:pt x="53485" y="41369"/>
                  <a:pt x="53442" y="40332"/>
                  <a:pt x="52768" y="40332"/>
                </a:cubicBezTo>
                <a:close/>
                <a:moveTo>
                  <a:pt x="90200" y="40480"/>
                </a:moveTo>
                <a:cubicBezTo>
                  <a:pt x="89912" y="40480"/>
                  <a:pt x="89650" y="40723"/>
                  <a:pt x="89698" y="41035"/>
                </a:cubicBezTo>
                <a:cubicBezTo>
                  <a:pt x="89698" y="41314"/>
                  <a:pt x="89898" y="41506"/>
                  <a:pt x="90167" y="41506"/>
                </a:cubicBezTo>
                <a:cubicBezTo>
                  <a:pt x="90188" y="41506"/>
                  <a:pt x="90210" y="41505"/>
                  <a:pt x="90231" y="41502"/>
                </a:cubicBezTo>
                <a:cubicBezTo>
                  <a:pt x="90698" y="41469"/>
                  <a:pt x="90865" y="40902"/>
                  <a:pt x="90532" y="40602"/>
                </a:cubicBezTo>
                <a:cubicBezTo>
                  <a:pt x="90429" y="40517"/>
                  <a:pt x="90313" y="40480"/>
                  <a:pt x="90200" y="40480"/>
                </a:cubicBezTo>
                <a:close/>
                <a:moveTo>
                  <a:pt x="69926" y="40541"/>
                </a:moveTo>
                <a:cubicBezTo>
                  <a:pt x="69653" y="40541"/>
                  <a:pt x="69393" y="40772"/>
                  <a:pt x="69417" y="41102"/>
                </a:cubicBezTo>
                <a:cubicBezTo>
                  <a:pt x="69417" y="41352"/>
                  <a:pt x="69650" y="41572"/>
                  <a:pt x="69899" y="41572"/>
                </a:cubicBezTo>
                <a:cubicBezTo>
                  <a:pt x="69916" y="41572"/>
                  <a:pt x="69933" y="41571"/>
                  <a:pt x="69950" y="41569"/>
                </a:cubicBezTo>
                <a:cubicBezTo>
                  <a:pt x="70417" y="41536"/>
                  <a:pt x="70617" y="40969"/>
                  <a:pt x="70250" y="40668"/>
                </a:cubicBezTo>
                <a:cubicBezTo>
                  <a:pt x="70153" y="40581"/>
                  <a:pt x="70038" y="40541"/>
                  <a:pt x="69926" y="40541"/>
                </a:cubicBezTo>
                <a:close/>
                <a:moveTo>
                  <a:pt x="49664" y="40565"/>
                </a:moveTo>
                <a:cubicBezTo>
                  <a:pt x="49644" y="40565"/>
                  <a:pt x="49624" y="40566"/>
                  <a:pt x="49602" y="40568"/>
                </a:cubicBezTo>
                <a:cubicBezTo>
                  <a:pt x="48932" y="40600"/>
                  <a:pt x="48964" y="41609"/>
                  <a:pt x="49611" y="41609"/>
                </a:cubicBezTo>
                <a:cubicBezTo>
                  <a:pt x="49640" y="41609"/>
                  <a:pt x="49671" y="41607"/>
                  <a:pt x="49702" y="41602"/>
                </a:cubicBezTo>
                <a:cubicBezTo>
                  <a:pt x="50382" y="41570"/>
                  <a:pt x="50308" y="40565"/>
                  <a:pt x="49664" y="40565"/>
                </a:cubicBezTo>
                <a:close/>
                <a:moveTo>
                  <a:pt x="87083" y="40741"/>
                </a:moveTo>
                <a:cubicBezTo>
                  <a:pt x="86799" y="40741"/>
                  <a:pt x="86539" y="40972"/>
                  <a:pt x="86562" y="41302"/>
                </a:cubicBezTo>
                <a:cubicBezTo>
                  <a:pt x="86593" y="41552"/>
                  <a:pt x="86800" y="41772"/>
                  <a:pt x="87072" y="41772"/>
                </a:cubicBezTo>
                <a:cubicBezTo>
                  <a:pt x="87091" y="41772"/>
                  <a:pt x="87110" y="41771"/>
                  <a:pt x="87129" y="41769"/>
                </a:cubicBezTo>
                <a:cubicBezTo>
                  <a:pt x="87596" y="41736"/>
                  <a:pt x="87763" y="41169"/>
                  <a:pt x="87429" y="40869"/>
                </a:cubicBezTo>
                <a:cubicBezTo>
                  <a:pt x="87322" y="40781"/>
                  <a:pt x="87201" y="40741"/>
                  <a:pt x="87083" y="40741"/>
                </a:cubicBezTo>
                <a:close/>
                <a:moveTo>
                  <a:pt x="66824" y="40775"/>
                </a:moveTo>
                <a:cubicBezTo>
                  <a:pt x="66551" y="40775"/>
                  <a:pt x="66291" y="41005"/>
                  <a:pt x="66314" y="41336"/>
                </a:cubicBezTo>
                <a:cubicBezTo>
                  <a:pt x="66314" y="41614"/>
                  <a:pt x="66544" y="41806"/>
                  <a:pt x="66790" y="41806"/>
                </a:cubicBezTo>
                <a:cubicBezTo>
                  <a:pt x="66809" y="41806"/>
                  <a:pt x="66829" y="41805"/>
                  <a:pt x="66848" y="41803"/>
                </a:cubicBezTo>
                <a:cubicBezTo>
                  <a:pt x="67315" y="41769"/>
                  <a:pt x="67515" y="41202"/>
                  <a:pt x="67148" y="40902"/>
                </a:cubicBezTo>
                <a:cubicBezTo>
                  <a:pt x="67051" y="40814"/>
                  <a:pt x="66936" y="40775"/>
                  <a:pt x="66824" y="40775"/>
                </a:cubicBezTo>
                <a:close/>
                <a:moveTo>
                  <a:pt x="46565" y="40832"/>
                </a:moveTo>
                <a:cubicBezTo>
                  <a:pt x="46544" y="40832"/>
                  <a:pt x="46522" y="40833"/>
                  <a:pt x="46500" y="40835"/>
                </a:cubicBezTo>
                <a:cubicBezTo>
                  <a:pt x="45877" y="40901"/>
                  <a:pt x="45931" y="41870"/>
                  <a:pt x="46568" y="41870"/>
                </a:cubicBezTo>
                <a:cubicBezTo>
                  <a:pt x="46579" y="41870"/>
                  <a:pt x="46589" y="41870"/>
                  <a:pt x="46600" y="41869"/>
                </a:cubicBezTo>
                <a:lnTo>
                  <a:pt x="46600" y="41836"/>
                </a:lnTo>
                <a:cubicBezTo>
                  <a:pt x="46867" y="41836"/>
                  <a:pt x="47101" y="41569"/>
                  <a:pt x="47067" y="41302"/>
                </a:cubicBezTo>
                <a:cubicBezTo>
                  <a:pt x="47036" y="41024"/>
                  <a:pt x="46833" y="40832"/>
                  <a:pt x="46565" y="40832"/>
                </a:cubicBezTo>
                <a:close/>
                <a:moveTo>
                  <a:pt x="104008" y="41035"/>
                </a:moveTo>
                <a:cubicBezTo>
                  <a:pt x="103841" y="41135"/>
                  <a:pt x="103741" y="41302"/>
                  <a:pt x="103741" y="41502"/>
                </a:cubicBezTo>
                <a:cubicBezTo>
                  <a:pt x="103772" y="41752"/>
                  <a:pt x="103979" y="41973"/>
                  <a:pt x="104251" y="41973"/>
                </a:cubicBezTo>
                <a:cubicBezTo>
                  <a:pt x="104270" y="41973"/>
                  <a:pt x="104289" y="41971"/>
                  <a:pt x="104308" y="41969"/>
                </a:cubicBezTo>
                <a:lnTo>
                  <a:pt x="104308" y="42003"/>
                </a:lnTo>
                <a:cubicBezTo>
                  <a:pt x="104408" y="41969"/>
                  <a:pt x="104542" y="41903"/>
                  <a:pt x="104642" y="41803"/>
                </a:cubicBezTo>
                <a:lnTo>
                  <a:pt x="104341" y="41469"/>
                </a:lnTo>
                <a:lnTo>
                  <a:pt x="104241" y="41336"/>
                </a:lnTo>
                <a:lnTo>
                  <a:pt x="104008" y="41035"/>
                </a:lnTo>
                <a:close/>
                <a:moveTo>
                  <a:pt x="84050" y="40995"/>
                </a:moveTo>
                <a:cubicBezTo>
                  <a:pt x="84022" y="40995"/>
                  <a:pt x="83992" y="40998"/>
                  <a:pt x="83960" y="41002"/>
                </a:cubicBezTo>
                <a:cubicBezTo>
                  <a:pt x="83660" y="41002"/>
                  <a:pt x="83460" y="41269"/>
                  <a:pt x="83460" y="41536"/>
                </a:cubicBezTo>
                <a:cubicBezTo>
                  <a:pt x="83491" y="41814"/>
                  <a:pt x="83722" y="42006"/>
                  <a:pt x="83969" y="42006"/>
                </a:cubicBezTo>
                <a:cubicBezTo>
                  <a:pt x="83988" y="42006"/>
                  <a:pt x="84008" y="42005"/>
                  <a:pt x="84027" y="42003"/>
                </a:cubicBezTo>
                <a:cubicBezTo>
                  <a:pt x="84696" y="41971"/>
                  <a:pt x="84665" y="40995"/>
                  <a:pt x="84050" y="40995"/>
                </a:cubicBezTo>
                <a:close/>
                <a:moveTo>
                  <a:pt x="63747" y="41014"/>
                </a:moveTo>
                <a:cubicBezTo>
                  <a:pt x="63458" y="41014"/>
                  <a:pt x="63188" y="41257"/>
                  <a:pt x="63212" y="41569"/>
                </a:cubicBezTo>
                <a:cubicBezTo>
                  <a:pt x="63245" y="41869"/>
                  <a:pt x="63479" y="42069"/>
                  <a:pt x="63779" y="42069"/>
                </a:cubicBezTo>
                <a:cubicBezTo>
                  <a:pt x="64246" y="42003"/>
                  <a:pt x="64413" y="41436"/>
                  <a:pt x="64079" y="41135"/>
                </a:cubicBezTo>
                <a:cubicBezTo>
                  <a:pt x="63976" y="41051"/>
                  <a:pt x="63860" y="41014"/>
                  <a:pt x="63747" y="41014"/>
                </a:cubicBezTo>
                <a:close/>
                <a:moveTo>
                  <a:pt x="43463" y="41065"/>
                </a:moveTo>
                <a:cubicBezTo>
                  <a:pt x="43441" y="41065"/>
                  <a:pt x="43420" y="41066"/>
                  <a:pt x="43398" y="41069"/>
                </a:cubicBezTo>
                <a:cubicBezTo>
                  <a:pt x="43298" y="41069"/>
                  <a:pt x="43164" y="41135"/>
                  <a:pt x="43064" y="41202"/>
                </a:cubicBezTo>
                <a:lnTo>
                  <a:pt x="42964" y="41369"/>
                </a:lnTo>
                <a:cubicBezTo>
                  <a:pt x="42836" y="41721"/>
                  <a:pt x="43077" y="42105"/>
                  <a:pt x="43451" y="42105"/>
                </a:cubicBezTo>
                <a:cubicBezTo>
                  <a:pt x="43467" y="42105"/>
                  <a:pt x="43482" y="42104"/>
                  <a:pt x="43498" y="42103"/>
                </a:cubicBezTo>
                <a:cubicBezTo>
                  <a:pt x="43765" y="42069"/>
                  <a:pt x="43998" y="41803"/>
                  <a:pt x="43965" y="41536"/>
                </a:cubicBezTo>
                <a:cubicBezTo>
                  <a:pt x="43934" y="41257"/>
                  <a:pt x="43731" y="41065"/>
                  <a:pt x="43463" y="41065"/>
                </a:cubicBezTo>
                <a:close/>
                <a:moveTo>
                  <a:pt x="101170" y="41198"/>
                </a:moveTo>
                <a:cubicBezTo>
                  <a:pt x="101149" y="41198"/>
                  <a:pt x="101128" y="41200"/>
                  <a:pt x="101106" y="41202"/>
                </a:cubicBezTo>
                <a:cubicBezTo>
                  <a:pt x="100839" y="41235"/>
                  <a:pt x="100605" y="41469"/>
                  <a:pt x="100639" y="41769"/>
                </a:cubicBezTo>
                <a:cubicBezTo>
                  <a:pt x="100670" y="42016"/>
                  <a:pt x="100873" y="42206"/>
                  <a:pt x="101141" y="42206"/>
                </a:cubicBezTo>
                <a:cubicBezTo>
                  <a:pt x="101162" y="42206"/>
                  <a:pt x="101184" y="42205"/>
                  <a:pt x="101206" y="42203"/>
                </a:cubicBezTo>
                <a:cubicBezTo>
                  <a:pt x="101473" y="42169"/>
                  <a:pt x="101673" y="41936"/>
                  <a:pt x="101673" y="41669"/>
                </a:cubicBezTo>
                <a:cubicBezTo>
                  <a:pt x="101642" y="41391"/>
                  <a:pt x="101439" y="41198"/>
                  <a:pt x="101170" y="41198"/>
                </a:cubicBezTo>
                <a:close/>
                <a:moveTo>
                  <a:pt x="80881" y="41227"/>
                </a:moveTo>
                <a:cubicBezTo>
                  <a:pt x="80741" y="41227"/>
                  <a:pt x="80599" y="41282"/>
                  <a:pt x="80491" y="41402"/>
                </a:cubicBezTo>
                <a:cubicBezTo>
                  <a:pt x="80200" y="41758"/>
                  <a:pt x="80442" y="42271"/>
                  <a:pt x="80883" y="42271"/>
                </a:cubicBezTo>
                <a:cubicBezTo>
                  <a:pt x="80897" y="42271"/>
                  <a:pt x="80911" y="42271"/>
                  <a:pt x="80925" y="42270"/>
                </a:cubicBezTo>
                <a:cubicBezTo>
                  <a:pt x="81225" y="42236"/>
                  <a:pt x="81425" y="41969"/>
                  <a:pt x="81392" y="41702"/>
                </a:cubicBezTo>
                <a:cubicBezTo>
                  <a:pt x="81370" y="41403"/>
                  <a:pt x="81130" y="41227"/>
                  <a:pt x="80881" y="41227"/>
                </a:cubicBezTo>
                <a:close/>
                <a:moveTo>
                  <a:pt x="60639" y="41232"/>
                </a:moveTo>
                <a:cubicBezTo>
                  <a:pt x="60619" y="41232"/>
                  <a:pt x="60598" y="41233"/>
                  <a:pt x="60577" y="41235"/>
                </a:cubicBezTo>
                <a:cubicBezTo>
                  <a:pt x="60277" y="41269"/>
                  <a:pt x="60077" y="41502"/>
                  <a:pt x="60110" y="41803"/>
                </a:cubicBezTo>
                <a:cubicBezTo>
                  <a:pt x="60110" y="42084"/>
                  <a:pt x="60344" y="42306"/>
                  <a:pt x="60620" y="42306"/>
                </a:cubicBezTo>
                <a:cubicBezTo>
                  <a:pt x="60639" y="42306"/>
                  <a:pt x="60658" y="42305"/>
                  <a:pt x="60677" y="42303"/>
                </a:cubicBezTo>
                <a:lnTo>
                  <a:pt x="60677" y="42270"/>
                </a:lnTo>
                <a:cubicBezTo>
                  <a:pt x="61356" y="42237"/>
                  <a:pt x="61283" y="41232"/>
                  <a:pt x="60639" y="41232"/>
                </a:cubicBezTo>
                <a:close/>
                <a:moveTo>
                  <a:pt x="98058" y="41442"/>
                </a:moveTo>
                <a:cubicBezTo>
                  <a:pt x="97773" y="41442"/>
                  <a:pt x="97513" y="41672"/>
                  <a:pt x="97537" y="42003"/>
                </a:cubicBezTo>
                <a:cubicBezTo>
                  <a:pt x="97570" y="42270"/>
                  <a:pt x="97803" y="42470"/>
                  <a:pt x="98104" y="42470"/>
                </a:cubicBezTo>
                <a:cubicBezTo>
                  <a:pt x="98571" y="42436"/>
                  <a:pt x="98737" y="41869"/>
                  <a:pt x="98404" y="41569"/>
                </a:cubicBezTo>
                <a:cubicBezTo>
                  <a:pt x="98297" y="41481"/>
                  <a:pt x="98175" y="41442"/>
                  <a:pt x="98058" y="41442"/>
                </a:cubicBezTo>
                <a:close/>
                <a:moveTo>
                  <a:pt x="77799" y="41496"/>
                </a:moveTo>
                <a:cubicBezTo>
                  <a:pt x="77537" y="41496"/>
                  <a:pt x="77271" y="41681"/>
                  <a:pt x="77289" y="42036"/>
                </a:cubicBezTo>
                <a:cubicBezTo>
                  <a:pt x="77289" y="42286"/>
                  <a:pt x="77522" y="42506"/>
                  <a:pt x="77771" y="42506"/>
                </a:cubicBezTo>
                <a:cubicBezTo>
                  <a:pt x="77788" y="42506"/>
                  <a:pt x="77805" y="42505"/>
                  <a:pt x="77823" y="42503"/>
                </a:cubicBezTo>
                <a:cubicBezTo>
                  <a:pt x="78123" y="42470"/>
                  <a:pt x="78323" y="42236"/>
                  <a:pt x="78290" y="41936"/>
                </a:cubicBezTo>
                <a:cubicBezTo>
                  <a:pt x="78258" y="41639"/>
                  <a:pt x="78030" y="41496"/>
                  <a:pt x="77799" y="41496"/>
                </a:cubicBezTo>
                <a:close/>
                <a:moveTo>
                  <a:pt x="57529" y="41513"/>
                </a:moveTo>
                <a:cubicBezTo>
                  <a:pt x="57390" y="41513"/>
                  <a:pt x="57248" y="41571"/>
                  <a:pt x="57141" y="41702"/>
                </a:cubicBezTo>
                <a:cubicBezTo>
                  <a:pt x="56850" y="42026"/>
                  <a:pt x="57092" y="42538"/>
                  <a:pt x="57533" y="42538"/>
                </a:cubicBezTo>
                <a:cubicBezTo>
                  <a:pt x="57547" y="42538"/>
                  <a:pt x="57561" y="42537"/>
                  <a:pt x="57575" y="42536"/>
                </a:cubicBezTo>
                <a:cubicBezTo>
                  <a:pt x="57842" y="42536"/>
                  <a:pt x="58075" y="42270"/>
                  <a:pt x="58042" y="42003"/>
                </a:cubicBezTo>
                <a:cubicBezTo>
                  <a:pt x="58020" y="41703"/>
                  <a:pt x="57778" y="41513"/>
                  <a:pt x="57529" y="41513"/>
                </a:cubicBezTo>
                <a:close/>
                <a:moveTo>
                  <a:pt x="94955" y="41642"/>
                </a:moveTo>
                <a:cubicBezTo>
                  <a:pt x="94671" y="41642"/>
                  <a:pt x="94411" y="41872"/>
                  <a:pt x="94434" y="42203"/>
                </a:cubicBezTo>
                <a:cubicBezTo>
                  <a:pt x="94466" y="42484"/>
                  <a:pt x="94672" y="42706"/>
                  <a:pt x="94945" y="42706"/>
                </a:cubicBezTo>
                <a:cubicBezTo>
                  <a:pt x="94963" y="42706"/>
                  <a:pt x="94982" y="42705"/>
                  <a:pt x="95001" y="42703"/>
                </a:cubicBezTo>
                <a:cubicBezTo>
                  <a:pt x="95468" y="42670"/>
                  <a:pt x="95669" y="42069"/>
                  <a:pt x="95302" y="41769"/>
                </a:cubicBezTo>
                <a:cubicBezTo>
                  <a:pt x="95194" y="41681"/>
                  <a:pt x="95073" y="41642"/>
                  <a:pt x="94955" y="41642"/>
                </a:cubicBezTo>
                <a:close/>
                <a:moveTo>
                  <a:pt x="74678" y="41728"/>
                </a:moveTo>
                <a:cubicBezTo>
                  <a:pt x="74537" y="41728"/>
                  <a:pt x="74394" y="41783"/>
                  <a:pt x="74287" y="41903"/>
                </a:cubicBezTo>
                <a:cubicBezTo>
                  <a:pt x="73995" y="42259"/>
                  <a:pt x="74269" y="42771"/>
                  <a:pt x="74682" y="42771"/>
                </a:cubicBezTo>
                <a:cubicBezTo>
                  <a:pt x="74694" y="42771"/>
                  <a:pt x="74707" y="42771"/>
                  <a:pt x="74720" y="42770"/>
                </a:cubicBezTo>
                <a:cubicBezTo>
                  <a:pt x="75021" y="42737"/>
                  <a:pt x="75221" y="42503"/>
                  <a:pt x="75221" y="42203"/>
                </a:cubicBezTo>
                <a:cubicBezTo>
                  <a:pt x="75178" y="41904"/>
                  <a:pt x="74930" y="41728"/>
                  <a:pt x="74678" y="41728"/>
                </a:cubicBezTo>
                <a:close/>
                <a:moveTo>
                  <a:pt x="54420" y="41780"/>
                </a:moveTo>
                <a:cubicBezTo>
                  <a:pt x="54153" y="41780"/>
                  <a:pt x="53888" y="41966"/>
                  <a:pt x="53905" y="42303"/>
                </a:cubicBezTo>
                <a:cubicBezTo>
                  <a:pt x="53939" y="42603"/>
                  <a:pt x="54172" y="42803"/>
                  <a:pt x="54473" y="42803"/>
                </a:cubicBezTo>
                <a:cubicBezTo>
                  <a:pt x="54739" y="42770"/>
                  <a:pt x="54973" y="42536"/>
                  <a:pt x="54940" y="42236"/>
                </a:cubicBezTo>
                <a:cubicBezTo>
                  <a:pt x="54893" y="41924"/>
                  <a:pt x="54656" y="41780"/>
                  <a:pt x="54420" y="41780"/>
                </a:cubicBezTo>
                <a:close/>
                <a:moveTo>
                  <a:pt x="91853" y="41909"/>
                </a:moveTo>
                <a:cubicBezTo>
                  <a:pt x="91569" y="41909"/>
                  <a:pt x="91309" y="42139"/>
                  <a:pt x="91332" y="42470"/>
                </a:cubicBezTo>
                <a:cubicBezTo>
                  <a:pt x="91363" y="42748"/>
                  <a:pt x="91566" y="42940"/>
                  <a:pt x="91835" y="42940"/>
                </a:cubicBezTo>
                <a:cubicBezTo>
                  <a:pt x="91856" y="42940"/>
                  <a:pt x="91877" y="42939"/>
                  <a:pt x="91899" y="42937"/>
                </a:cubicBezTo>
                <a:cubicBezTo>
                  <a:pt x="92366" y="42903"/>
                  <a:pt x="92533" y="42336"/>
                  <a:pt x="92199" y="42036"/>
                </a:cubicBezTo>
                <a:cubicBezTo>
                  <a:pt x="92092" y="41948"/>
                  <a:pt x="91971" y="41909"/>
                  <a:pt x="91853" y="41909"/>
                </a:cubicBezTo>
                <a:close/>
                <a:moveTo>
                  <a:pt x="71576" y="41961"/>
                </a:moveTo>
                <a:cubicBezTo>
                  <a:pt x="71435" y="41961"/>
                  <a:pt x="71292" y="42016"/>
                  <a:pt x="71184" y="42136"/>
                </a:cubicBezTo>
                <a:cubicBezTo>
                  <a:pt x="70893" y="42492"/>
                  <a:pt x="71167" y="43005"/>
                  <a:pt x="71579" y="43005"/>
                </a:cubicBezTo>
                <a:cubicBezTo>
                  <a:pt x="71592" y="43005"/>
                  <a:pt x="71605" y="43004"/>
                  <a:pt x="71618" y="43003"/>
                </a:cubicBezTo>
                <a:cubicBezTo>
                  <a:pt x="71918" y="42970"/>
                  <a:pt x="72118" y="42703"/>
                  <a:pt x="72118" y="42436"/>
                </a:cubicBezTo>
                <a:cubicBezTo>
                  <a:pt x="72076" y="42137"/>
                  <a:pt x="71827" y="41961"/>
                  <a:pt x="71576" y="41961"/>
                </a:cubicBezTo>
                <a:close/>
                <a:moveTo>
                  <a:pt x="51330" y="42011"/>
                </a:moveTo>
                <a:cubicBezTo>
                  <a:pt x="51189" y="42011"/>
                  <a:pt x="51045" y="42070"/>
                  <a:pt x="50937" y="42203"/>
                </a:cubicBezTo>
                <a:cubicBezTo>
                  <a:pt x="50645" y="42526"/>
                  <a:pt x="50888" y="43038"/>
                  <a:pt x="51329" y="43038"/>
                </a:cubicBezTo>
                <a:cubicBezTo>
                  <a:pt x="51342" y="43038"/>
                  <a:pt x="51356" y="43038"/>
                  <a:pt x="51370" y="43037"/>
                </a:cubicBezTo>
                <a:cubicBezTo>
                  <a:pt x="51637" y="43003"/>
                  <a:pt x="51871" y="42770"/>
                  <a:pt x="51837" y="42470"/>
                </a:cubicBezTo>
                <a:cubicBezTo>
                  <a:pt x="51816" y="42193"/>
                  <a:pt x="51578" y="42011"/>
                  <a:pt x="51330" y="42011"/>
                </a:cubicBezTo>
                <a:close/>
                <a:moveTo>
                  <a:pt x="88765" y="42148"/>
                </a:moveTo>
                <a:cubicBezTo>
                  <a:pt x="88475" y="42148"/>
                  <a:pt x="88206" y="42391"/>
                  <a:pt x="88230" y="42703"/>
                </a:cubicBezTo>
                <a:cubicBezTo>
                  <a:pt x="88263" y="43003"/>
                  <a:pt x="88530" y="43204"/>
                  <a:pt x="88797" y="43204"/>
                </a:cubicBezTo>
                <a:cubicBezTo>
                  <a:pt x="89264" y="43137"/>
                  <a:pt x="89431" y="42570"/>
                  <a:pt x="89097" y="42270"/>
                </a:cubicBezTo>
                <a:cubicBezTo>
                  <a:pt x="88994" y="42185"/>
                  <a:pt x="88878" y="42148"/>
                  <a:pt x="88765" y="42148"/>
                </a:cubicBezTo>
                <a:close/>
                <a:moveTo>
                  <a:pt x="68501" y="42200"/>
                </a:moveTo>
                <a:cubicBezTo>
                  <a:pt x="68484" y="42200"/>
                  <a:pt x="68466" y="42201"/>
                  <a:pt x="68449" y="42203"/>
                </a:cubicBezTo>
                <a:cubicBezTo>
                  <a:pt x="67771" y="42267"/>
                  <a:pt x="67812" y="43240"/>
                  <a:pt x="68452" y="43240"/>
                </a:cubicBezTo>
                <a:cubicBezTo>
                  <a:pt x="68473" y="43240"/>
                  <a:pt x="68494" y="43239"/>
                  <a:pt x="68516" y="43237"/>
                </a:cubicBezTo>
                <a:cubicBezTo>
                  <a:pt x="68816" y="43204"/>
                  <a:pt x="69016" y="42970"/>
                  <a:pt x="68983" y="42670"/>
                </a:cubicBezTo>
                <a:cubicBezTo>
                  <a:pt x="68983" y="42420"/>
                  <a:pt x="68749" y="42200"/>
                  <a:pt x="68501" y="42200"/>
                </a:cubicBezTo>
                <a:close/>
                <a:moveTo>
                  <a:pt x="48224" y="42261"/>
                </a:moveTo>
                <a:cubicBezTo>
                  <a:pt x="48085" y="42261"/>
                  <a:pt x="47942" y="42317"/>
                  <a:pt x="47834" y="42436"/>
                </a:cubicBezTo>
                <a:cubicBezTo>
                  <a:pt x="47543" y="42792"/>
                  <a:pt x="47786" y="43305"/>
                  <a:pt x="48227" y="43305"/>
                </a:cubicBezTo>
                <a:cubicBezTo>
                  <a:pt x="48240" y="43305"/>
                  <a:pt x="48254" y="43305"/>
                  <a:pt x="48268" y="43304"/>
                </a:cubicBezTo>
                <a:cubicBezTo>
                  <a:pt x="48535" y="43270"/>
                  <a:pt x="48768" y="43037"/>
                  <a:pt x="48735" y="42737"/>
                </a:cubicBezTo>
                <a:cubicBezTo>
                  <a:pt x="48714" y="42437"/>
                  <a:pt x="48473" y="42261"/>
                  <a:pt x="48224" y="42261"/>
                </a:cubicBezTo>
                <a:close/>
                <a:moveTo>
                  <a:pt x="105442" y="42803"/>
                </a:moveTo>
                <a:cubicBezTo>
                  <a:pt x="105409" y="42837"/>
                  <a:pt x="105409" y="42870"/>
                  <a:pt x="105442" y="42903"/>
                </a:cubicBezTo>
                <a:cubicBezTo>
                  <a:pt x="105442" y="43150"/>
                  <a:pt x="105613" y="43339"/>
                  <a:pt x="105849" y="43367"/>
                </a:cubicBezTo>
                <a:lnTo>
                  <a:pt x="105849" y="43367"/>
                </a:lnTo>
                <a:lnTo>
                  <a:pt x="105442" y="42803"/>
                </a:lnTo>
                <a:close/>
                <a:moveTo>
                  <a:pt x="105849" y="43367"/>
                </a:moveTo>
                <a:lnTo>
                  <a:pt x="105876" y="43404"/>
                </a:lnTo>
                <a:lnTo>
                  <a:pt x="105909" y="43370"/>
                </a:lnTo>
                <a:cubicBezTo>
                  <a:pt x="105889" y="43370"/>
                  <a:pt x="105869" y="43369"/>
                  <a:pt x="105849" y="43367"/>
                </a:cubicBezTo>
                <a:close/>
                <a:moveTo>
                  <a:pt x="85664" y="42409"/>
                </a:moveTo>
                <a:cubicBezTo>
                  <a:pt x="85384" y="42409"/>
                  <a:pt x="85114" y="42640"/>
                  <a:pt x="85161" y="42970"/>
                </a:cubicBezTo>
                <a:cubicBezTo>
                  <a:pt x="85161" y="43220"/>
                  <a:pt x="85395" y="43440"/>
                  <a:pt x="85643" y="43440"/>
                </a:cubicBezTo>
                <a:cubicBezTo>
                  <a:pt x="85661" y="43440"/>
                  <a:pt x="85678" y="43439"/>
                  <a:pt x="85695" y="43437"/>
                </a:cubicBezTo>
                <a:cubicBezTo>
                  <a:pt x="86162" y="43404"/>
                  <a:pt x="86362" y="42837"/>
                  <a:pt x="85995" y="42536"/>
                </a:cubicBezTo>
                <a:cubicBezTo>
                  <a:pt x="85898" y="42449"/>
                  <a:pt x="85780" y="42409"/>
                  <a:pt x="85664" y="42409"/>
                </a:cubicBezTo>
                <a:close/>
                <a:moveTo>
                  <a:pt x="65389" y="42443"/>
                </a:moveTo>
                <a:cubicBezTo>
                  <a:pt x="65117" y="42443"/>
                  <a:pt x="64856" y="42673"/>
                  <a:pt x="64880" y="43003"/>
                </a:cubicBezTo>
                <a:cubicBezTo>
                  <a:pt x="64880" y="43282"/>
                  <a:pt x="65109" y="43474"/>
                  <a:pt x="65382" y="43474"/>
                </a:cubicBezTo>
                <a:cubicBezTo>
                  <a:pt x="65403" y="43474"/>
                  <a:pt x="65425" y="43473"/>
                  <a:pt x="65447" y="43470"/>
                </a:cubicBezTo>
                <a:cubicBezTo>
                  <a:pt x="65881" y="43437"/>
                  <a:pt x="66081" y="42870"/>
                  <a:pt x="65714" y="42570"/>
                </a:cubicBezTo>
                <a:cubicBezTo>
                  <a:pt x="65616" y="42482"/>
                  <a:pt x="65502" y="42443"/>
                  <a:pt x="65389" y="42443"/>
                </a:cubicBezTo>
                <a:close/>
                <a:moveTo>
                  <a:pt x="45131" y="42499"/>
                </a:moveTo>
                <a:cubicBezTo>
                  <a:pt x="45109" y="42499"/>
                  <a:pt x="45088" y="42501"/>
                  <a:pt x="45066" y="42503"/>
                </a:cubicBezTo>
                <a:cubicBezTo>
                  <a:pt x="44409" y="42536"/>
                  <a:pt x="44463" y="43538"/>
                  <a:pt x="45133" y="43538"/>
                </a:cubicBezTo>
                <a:cubicBezTo>
                  <a:pt x="45144" y="43538"/>
                  <a:pt x="45155" y="43538"/>
                  <a:pt x="45166" y="43537"/>
                </a:cubicBezTo>
                <a:cubicBezTo>
                  <a:pt x="45466" y="43504"/>
                  <a:pt x="45666" y="43237"/>
                  <a:pt x="45633" y="42970"/>
                </a:cubicBezTo>
                <a:cubicBezTo>
                  <a:pt x="45633" y="42692"/>
                  <a:pt x="45404" y="42499"/>
                  <a:pt x="45131" y="42499"/>
                </a:cubicBezTo>
                <a:close/>
                <a:moveTo>
                  <a:pt x="102830" y="42595"/>
                </a:moveTo>
                <a:cubicBezTo>
                  <a:pt x="102690" y="42595"/>
                  <a:pt x="102548" y="42650"/>
                  <a:pt x="102440" y="42770"/>
                </a:cubicBezTo>
                <a:cubicBezTo>
                  <a:pt x="102149" y="43126"/>
                  <a:pt x="102391" y="43639"/>
                  <a:pt x="102832" y="43639"/>
                </a:cubicBezTo>
                <a:cubicBezTo>
                  <a:pt x="102846" y="43639"/>
                  <a:pt x="102860" y="43638"/>
                  <a:pt x="102874" y="43637"/>
                </a:cubicBezTo>
                <a:cubicBezTo>
                  <a:pt x="103141" y="43604"/>
                  <a:pt x="103374" y="43370"/>
                  <a:pt x="103341" y="43070"/>
                </a:cubicBezTo>
                <a:cubicBezTo>
                  <a:pt x="103319" y="42771"/>
                  <a:pt x="103079" y="42595"/>
                  <a:pt x="102830" y="42595"/>
                </a:cubicBezTo>
                <a:close/>
                <a:moveTo>
                  <a:pt x="82590" y="42667"/>
                </a:moveTo>
                <a:cubicBezTo>
                  <a:pt x="82569" y="42667"/>
                  <a:pt x="82548" y="42668"/>
                  <a:pt x="82526" y="42670"/>
                </a:cubicBezTo>
                <a:cubicBezTo>
                  <a:pt x="81869" y="42703"/>
                  <a:pt x="81924" y="43705"/>
                  <a:pt x="82593" y="43705"/>
                </a:cubicBezTo>
                <a:cubicBezTo>
                  <a:pt x="82604" y="43705"/>
                  <a:pt x="82615" y="43704"/>
                  <a:pt x="82626" y="43704"/>
                </a:cubicBezTo>
                <a:cubicBezTo>
                  <a:pt x="83305" y="43639"/>
                  <a:pt x="83232" y="42667"/>
                  <a:pt x="82590" y="42667"/>
                </a:cubicBezTo>
                <a:close/>
                <a:moveTo>
                  <a:pt x="62309" y="42697"/>
                </a:moveTo>
                <a:cubicBezTo>
                  <a:pt x="62029" y="42697"/>
                  <a:pt x="61754" y="42931"/>
                  <a:pt x="61778" y="43270"/>
                </a:cubicBezTo>
                <a:cubicBezTo>
                  <a:pt x="61811" y="43537"/>
                  <a:pt x="62045" y="43737"/>
                  <a:pt x="62345" y="43737"/>
                </a:cubicBezTo>
                <a:cubicBezTo>
                  <a:pt x="62778" y="43704"/>
                  <a:pt x="62979" y="43103"/>
                  <a:pt x="62612" y="42803"/>
                </a:cubicBezTo>
                <a:cubicBezTo>
                  <a:pt x="62520" y="42730"/>
                  <a:pt x="62414" y="42697"/>
                  <a:pt x="62309" y="42697"/>
                </a:cubicBezTo>
                <a:close/>
                <a:moveTo>
                  <a:pt x="42130" y="42737"/>
                </a:moveTo>
                <a:lnTo>
                  <a:pt x="41997" y="42903"/>
                </a:lnTo>
                <a:lnTo>
                  <a:pt x="41797" y="43270"/>
                </a:lnTo>
                <a:lnTo>
                  <a:pt x="41630" y="43537"/>
                </a:lnTo>
                <a:cubicBezTo>
                  <a:pt x="41697" y="43671"/>
                  <a:pt x="41864" y="43771"/>
                  <a:pt x="42064" y="43771"/>
                </a:cubicBezTo>
                <a:cubicBezTo>
                  <a:pt x="42364" y="43737"/>
                  <a:pt x="42564" y="43470"/>
                  <a:pt x="42531" y="43204"/>
                </a:cubicBezTo>
                <a:cubicBezTo>
                  <a:pt x="42531" y="42970"/>
                  <a:pt x="42364" y="42770"/>
                  <a:pt x="42130" y="42737"/>
                </a:cubicBezTo>
                <a:close/>
                <a:moveTo>
                  <a:pt x="99726" y="42843"/>
                </a:moveTo>
                <a:cubicBezTo>
                  <a:pt x="99441" y="42843"/>
                  <a:pt x="99181" y="43073"/>
                  <a:pt x="99204" y="43404"/>
                </a:cubicBezTo>
                <a:cubicBezTo>
                  <a:pt x="99235" y="43682"/>
                  <a:pt x="99438" y="43874"/>
                  <a:pt x="99707" y="43874"/>
                </a:cubicBezTo>
                <a:cubicBezTo>
                  <a:pt x="99728" y="43874"/>
                  <a:pt x="99750" y="43873"/>
                  <a:pt x="99772" y="43871"/>
                </a:cubicBezTo>
                <a:cubicBezTo>
                  <a:pt x="100239" y="43837"/>
                  <a:pt x="100405" y="43270"/>
                  <a:pt x="100072" y="42970"/>
                </a:cubicBezTo>
                <a:cubicBezTo>
                  <a:pt x="99964" y="42882"/>
                  <a:pt x="99843" y="42843"/>
                  <a:pt x="99726" y="42843"/>
                </a:cubicBezTo>
                <a:close/>
                <a:moveTo>
                  <a:pt x="79466" y="42910"/>
                </a:moveTo>
                <a:cubicBezTo>
                  <a:pt x="79193" y="42910"/>
                  <a:pt x="78933" y="43140"/>
                  <a:pt x="78957" y="43470"/>
                </a:cubicBezTo>
                <a:cubicBezTo>
                  <a:pt x="78957" y="43737"/>
                  <a:pt x="79224" y="43937"/>
                  <a:pt x="79490" y="43937"/>
                </a:cubicBezTo>
                <a:cubicBezTo>
                  <a:pt x="79957" y="43904"/>
                  <a:pt x="80158" y="43337"/>
                  <a:pt x="79791" y="43037"/>
                </a:cubicBezTo>
                <a:cubicBezTo>
                  <a:pt x="79693" y="42949"/>
                  <a:pt x="79578" y="42910"/>
                  <a:pt x="79466" y="42910"/>
                </a:cubicBezTo>
                <a:close/>
                <a:moveTo>
                  <a:pt x="59175" y="42936"/>
                </a:moveTo>
                <a:cubicBezTo>
                  <a:pt x="59164" y="42936"/>
                  <a:pt x="59153" y="42936"/>
                  <a:pt x="59143" y="42937"/>
                </a:cubicBezTo>
                <a:cubicBezTo>
                  <a:pt x="58472" y="42969"/>
                  <a:pt x="58504" y="43977"/>
                  <a:pt x="59151" y="43977"/>
                </a:cubicBezTo>
                <a:cubicBezTo>
                  <a:pt x="59180" y="43977"/>
                  <a:pt x="59211" y="43975"/>
                  <a:pt x="59243" y="43971"/>
                </a:cubicBezTo>
                <a:cubicBezTo>
                  <a:pt x="59866" y="43905"/>
                  <a:pt x="59812" y="42936"/>
                  <a:pt x="59175" y="42936"/>
                </a:cubicBezTo>
                <a:close/>
                <a:moveTo>
                  <a:pt x="96637" y="43082"/>
                </a:moveTo>
                <a:cubicBezTo>
                  <a:pt x="96348" y="43082"/>
                  <a:pt x="96078" y="43325"/>
                  <a:pt x="96102" y="43637"/>
                </a:cubicBezTo>
                <a:cubicBezTo>
                  <a:pt x="96136" y="43937"/>
                  <a:pt x="96369" y="44138"/>
                  <a:pt x="96669" y="44138"/>
                </a:cubicBezTo>
                <a:cubicBezTo>
                  <a:pt x="97136" y="44104"/>
                  <a:pt x="97303" y="43504"/>
                  <a:pt x="96970" y="43204"/>
                </a:cubicBezTo>
                <a:cubicBezTo>
                  <a:pt x="96867" y="43119"/>
                  <a:pt x="96750" y="43082"/>
                  <a:pt x="96637" y="43082"/>
                </a:cubicBezTo>
                <a:close/>
                <a:moveTo>
                  <a:pt x="76364" y="43110"/>
                </a:moveTo>
                <a:cubicBezTo>
                  <a:pt x="76091" y="43110"/>
                  <a:pt x="75831" y="43340"/>
                  <a:pt x="75854" y="43671"/>
                </a:cubicBezTo>
                <a:cubicBezTo>
                  <a:pt x="75854" y="43952"/>
                  <a:pt x="76088" y="44174"/>
                  <a:pt x="76337" y="44174"/>
                </a:cubicBezTo>
                <a:cubicBezTo>
                  <a:pt x="76354" y="44174"/>
                  <a:pt x="76371" y="44173"/>
                  <a:pt x="76388" y="44171"/>
                </a:cubicBezTo>
                <a:cubicBezTo>
                  <a:pt x="76855" y="44138"/>
                  <a:pt x="77055" y="43537"/>
                  <a:pt x="76688" y="43237"/>
                </a:cubicBezTo>
                <a:cubicBezTo>
                  <a:pt x="76591" y="43149"/>
                  <a:pt x="76476" y="43110"/>
                  <a:pt x="76364" y="43110"/>
                </a:cubicBezTo>
                <a:close/>
                <a:moveTo>
                  <a:pt x="56105" y="43167"/>
                </a:moveTo>
                <a:cubicBezTo>
                  <a:pt x="56084" y="43167"/>
                  <a:pt x="56063" y="43168"/>
                  <a:pt x="56040" y="43170"/>
                </a:cubicBezTo>
                <a:cubicBezTo>
                  <a:pt x="55417" y="43269"/>
                  <a:pt x="55471" y="44205"/>
                  <a:pt x="56107" y="44205"/>
                </a:cubicBezTo>
                <a:cubicBezTo>
                  <a:pt x="56118" y="44205"/>
                  <a:pt x="56129" y="44205"/>
                  <a:pt x="56140" y="44204"/>
                </a:cubicBezTo>
                <a:cubicBezTo>
                  <a:pt x="56820" y="44172"/>
                  <a:pt x="56778" y="43167"/>
                  <a:pt x="56105" y="43167"/>
                </a:cubicBezTo>
                <a:close/>
                <a:moveTo>
                  <a:pt x="93565" y="43331"/>
                </a:moveTo>
                <a:cubicBezTo>
                  <a:pt x="93284" y="43331"/>
                  <a:pt x="93009" y="43565"/>
                  <a:pt x="93033" y="43904"/>
                </a:cubicBezTo>
                <a:cubicBezTo>
                  <a:pt x="93067" y="44171"/>
                  <a:pt x="93300" y="44371"/>
                  <a:pt x="93567" y="44371"/>
                </a:cubicBezTo>
                <a:lnTo>
                  <a:pt x="93600" y="44371"/>
                </a:lnTo>
                <a:cubicBezTo>
                  <a:pt x="94034" y="44338"/>
                  <a:pt x="94234" y="43737"/>
                  <a:pt x="93867" y="43437"/>
                </a:cubicBezTo>
                <a:cubicBezTo>
                  <a:pt x="93776" y="43364"/>
                  <a:pt x="93670" y="43331"/>
                  <a:pt x="93565" y="43331"/>
                </a:cubicBezTo>
                <a:close/>
                <a:moveTo>
                  <a:pt x="73261" y="43377"/>
                </a:moveTo>
                <a:cubicBezTo>
                  <a:pt x="72989" y="43377"/>
                  <a:pt x="72729" y="43607"/>
                  <a:pt x="72752" y="43937"/>
                </a:cubicBezTo>
                <a:cubicBezTo>
                  <a:pt x="72752" y="44238"/>
                  <a:pt x="73019" y="44438"/>
                  <a:pt x="73319" y="44438"/>
                </a:cubicBezTo>
                <a:cubicBezTo>
                  <a:pt x="73753" y="44371"/>
                  <a:pt x="73953" y="43804"/>
                  <a:pt x="73586" y="43504"/>
                </a:cubicBezTo>
                <a:cubicBezTo>
                  <a:pt x="73489" y="43416"/>
                  <a:pt x="73374" y="43377"/>
                  <a:pt x="73261" y="43377"/>
                </a:cubicBezTo>
                <a:close/>
                <a:moveTo>
                  <a:pt x="52992" y="43443"/>
                </a:moveTo>
                <a:cubicBezTo>
                  <a:pt x="52708" y="43443"/>
                  <a:pt x="52447" y="43674"/>
                  <a:pt x="52471" y="44004"/>
                </a:cubicBezTo>
                <a:cubicBezTo>
                  <a:pt x="52502" y="44254"/>
                  <a:pt x="52709" y="44474"/>
                  <a:pt x="52981" y="44474"/>
                </a:cubicBezTo>
                <a:cubicBezTo>
                  <a:pt x="53000" y="44474"/>
                  <a:pt x="53019" y="44473"/>
                  <a:pt x="53038" y="44471"/>
                </a:cubicBezTo>
                <a:cubicBezTo>
                  <a:pt x="53505" y="44438"/>
                  <a:pt x="53672" y="43871"/>
                  <a:pt x="53338" y="43570"/>
                </a:cubicBezTo>
                <a:cubicBezTo>
                  <a:pt x="53231" y="43483"/>
                  <a:pt x="53110" y="43443"/>
                  <a:pt x="52992" y="43443"/>
                </a:cubicBezTo>
                <a:close/>
                <a:moveTo>
                  <a:pt x="90490" y="43597"/>
                </a:moveTo>
                <a:cubicBezTo>
                  <a:pt x="90461" y="43597"/>
                  <a:pt x="90430" y="43599"/>
                  <a:pt x="90398" y="43604"/>
                </a:cubicBezTo>
                <a:cubicBezTo>
                  <a:pt x="89728" y="43604"/>
                  <a:pt x="89760" y="44611"/>
                  <a:pt x="90406" y="44611"/>
                </a:cubicBezTo>
                <a:cubicBezTo>
                  <a:pt x="90436" y="44611"/>
                  <a:pt x="90466" y="44609"/>
                  <a:pt x="90498" y="44605"/>
                </a:cubicBezTo>
                <a:cubicBezTo>
                  <a:pt x="91168" y="44605"/>
                  <a:pt x="91136" y="43597"/>
                  <a:pt x="90490" y="43597"/>
                </a:cubicBezTo>
                <a:close/>
                <a:moveTo>
                  <a:pt x="70181" y="43634"/>
                </a:moveTo>
                <a:cubicBezTo>
                  <a:pt x="70160" y="43634"/>
                  <a:pt x="70139" y="43635"/>
                  <a:pt x="70117" y="43637"/>
                </a:cubicBezTo>
                <a:cubicBezTo>
                  <a:pt x="69850" y="43637"/>
                  <a:pt x="69617" y="43904"/>
                  <a:pt x="69650" y="44204"/>
                </a:cubicBezTo>
                <a:cubicBezTo>
                  <a:pt x="69681" y="44454"/>
                  <a:pt x="69888" y="44674"/>
                  <a:pt x="70160" y="44674"/>
                </a:cubicBezTo>
                <a:cubicBezTo>
                  <a:pt x="70179" y="44674"/>
                  <a:pt x="70198" y="44673"/>
                  <a:pt x="70217" y="44671"/>
                </a:cubicBezTo>
                <a:cubicBezTo>
                  <a:pt x="70863" y="44607"/>
                  <a:pt x="70821" y="43634"/>
                  <a:pt x="70181" y="43634"/>
                </a:cubicBezTo>
                <a:close/>
                <a:moveTo>
                  <a:pt x="49890" y="43677"/>
                </a:moveTo>
                <a:cubicBezTo>
                  <a:pt x="49606" y="43677"/>
                  <a:pt x="49345" y="43907"/>
                  <a:pt x="49369" y="44238"/>
                </a:cubicBezTo>
                <a:cubicBezTo>
                  <a:pt x="49400" y="44516"/>
                  <a:pt x="49603" y="44708"/>
                  <a:pt x="49871" y="44708"/>
                </a:cubicBezTo>
                <a:cubicBezTo>
                  <a:pt x="49893" y="44708"/>
                  <a:pt x="49914" y="44707"/>
                  <a:pt x="49936" y="44705"/>
                </a:cubicBezTo>
                <a:cubicBezTo>
                  <a:pt x="50403" y="44671"/>
                  <a:pt x="50570" y="44104"/>
                  <a:pt x="50236" y="43804"/>
                </a:cubicBezTo>
                <a:cubicBezTo>
                  <a:pt x="50129" y="43716"/>
                  <a:pt x="50007" y="43677"/>
                  <a:pt x="49890" y="43677"/>
                </a:cubicBezTo>
                <a:close/>
                <a:moveTo>
                  <a:pt x="87338" y="43844"/>
                </a:moveTo>
                <a:cubicBezTo>
                  <a:pt x="87066" y="43844"/>
                  <a:pt x="86805" y="44074"/>
                  <a:pt x="86829" y="44404"/>
                </a:cubicBezTo>
                <a:cubicBezTo>
                  <a:pt x="86829" y="44671"/>
                  <a:pt x="87096" y="44871"/>
                  <a:pt x="87363" y="44871"/>
                </a:cubicBezTo>
                <a:cubicBezTo>
                  <a:pt x="87830" y="44838"/>
                  <a:pt x="88030" y="44271"/>
                  <a:pt x="87663" y="43971"/>
                </a:cubicBezTo>
                <a:cubicBezTo>
                  <a:pt x="87565" y="43883"/>
                  <a:pt x="87451" y="43844"/>
                  <a:pt x="87338" y="43844"/>
                </a:cubicBezTo>
                <a:close/>
                <a:moveTo>
                  <a:pt x="67074" y="43879"/>
                </a:moveTo>
                <a:cubicBezTo>
                  <a:pt x="66934" y="43879"/>
                  <a:pt x="66790" y="43938"/>
                  <a:pt x="66681" y="44071"/>
                </a:cubicBezTo>
                <a:cubicBezTo>
                  <a:pt x="66390" y="44394"/>
                  <a:pt x="66632" y="44906"/>
                  <a:pt x="67073" y="44906"/>
                </a:cubicBezTo>
                <a:cubicBezTo>
                  <a:pt x="67087" y="44906"/>
                  <a:pt x="67101" y="44906"/>
                  <a:pt x="67115" y="44905"/>
                </a:cubicBezTo>
                <a:cubicBezTo>
                  <a:pt x="67382" y="44905"/>
                  <a:pt x="67615" y="44638"/>
                  <a:pt x="67582" y="44338"/>
                </a:cubicBezTo>
                <a:cubicBezTo>
                  <a:pt x="67561" y="44061"/>
                  <a:pt x="67322" y="43879"/>
                  <a:pt x="67074" y="43879"/>
                </a:cubicBezTo>
                <a:close/>
                <a:moveTo>
                  <a:pt x="46829" y="43901"/>
                </a:moveTo>
                <a:cubicBezTo>
                  <a:pt x="46809" y="43901"/>
                  <a:pt x="46788" y="43902"/>
                  <a:pt x="46767" y="43904"/>
                </a:cubicBezTo>
                <a:cubicBezTo>
                  <a:pt x="46467" y="43937"/>
                  <a:pt x="46267" y="44171"/>
                  <a:pt x="46300" y="44471"/>
                </a:cubicBezTo>
                <a:cubicBezTo>
                  <a:pt x="46300" y="44771"/>
                  <a:pt x="46534" y="44971"/>
                  <a:pt x="46834" y="44971"/>
                </a:cubicBezTo>
                <a:lnTo>
                  <a:pt x="46834" y="44938"/>
                </a:lnTo>
                <a:cubicBezTo>
                  <a:pt x="47545" y="44906"/>
                  <a:pt x="47473" y="43901"/>
                  <a:pt x="46829" y="43901"/>
                </a:cubicBezTo>
                <a:close/>
                <a:moveTo>
                  <a:pt x="104496" y="44044"/>
                </a:moveTo>
                <a:cubicBezTo>
                  <a:pt x="104211" y="44044"/>
                  <a:pt x="103951" y="44274"/>
                  <a:pt x="103975" y="44605"/>
                </a:cubicBezTo>
                <a:cubicBezTo>
                  <a:pt x="104008" y="44871"/>
                  <a:pt x="104275" y="45072"/>
                  <a:pt x="104542" y="45072"/>
                </a:cubicBezTo>
                <a:cubicBezTo>
                  <a:pt x="105009" y="45038"/>
                  <a:pt x="105175" y="44471"/>
                  <a:pt x="104842" y="44171"/>
                </a:cubicBezTo>
                <a:cubicBezTo>
                  <a:pt x="104735" y="44083"/>
                  <a:pt x="104613" y="44044"/>
                  <a:pt x="104496" y="44044"/>
                </a:cubicBezTo>
                <a:close/>
                <a:moveTo>
                  <a:pt x="84227" y="44070"/>
                </a:moveTo>
                <a:cubicBezTo>
                  <a:pt x="84216" y="44070"/>
                  <a:pt x="84205" y="44070"/>
                  <a:pt x="84194" y="44071"/>
                </a:cubicBezTo>
                <a:cubicBezTo>
                  <a:pt x="83515" y="44135"/>
                  <a:pt x="83588" y="45108"/>
                  <a:pt x="84200" y="45108"/>
                </a:cubicBezTo>
                <a:cubicBezTo>
                  <a:pt x="84219" y="45108"/>
                  <a:pt x="84240" y="45107"/>
                  <a:pt x="84260" y="45105"/>
                </a:cubicBezTo>
                <a:cubicBezTo>
                  <a:pt x="84950" y="45072"/>
                  <a:pt x="84896" y="44070"/>
                  <a:pt x="84227" y="44070"/>
                </a:cubicBezTo>
                <a:close/>
                <a:moveTo>
                  <a:pt x="63963" y="44136"/>
                </a:moveTo>
                <a:cubicBezTo>
                  <a:pt x="63696" y="44136"/>
                  <a:pt x="63428" y="44321"/>
                  <a:pt x="63446" y="44671"/>
                </a:cubicBezTo>
                <a:cubicBezTo>
                  <a:pt x="63479" y="44971"/>
                  <a:pt x="63712" y="45172"/>
                  <a:pt x="64013" y="45172"/>
                </a:cubicBezTo>
                <a:lnTo>
                  <a:pt x="64046" y="45172"/>
                </a:lnTo>
                <a:cubicBezTo>
                  <a:pt x="64313" y="45138"/>
                  <a:pt x="64513" y="44871"/>
                  <a:pt x="64480" y="44605"/>
                </a:cubicBezTo>
                <a:cubicBezTo>
                  <a:pt x="64448" y="44288"/>
                  <a:pt x="64205" y="44136"/>
                  <a:pt x="63963" y="44136"/>
                </a:cubicBezTo>
                <a:close/>
                <a:moveTo>
                  <a:pt x="43704" y="44181"/>
                </a:moveTo>
                <a:cubicBezTo>
                  <a:pt x="43438" y="44181"/>
                  <a:pt x="43164" y="44368"/>
                  <a:pt x="43164" y="44705"/>
                </a:cubicBezTo>
                <a:cubicBezTo>
                  <a:pt x="43196" y="44986"/>
                  <a:pt x="43402" y="45208"/>
                  <a:pt x="43675" y="45208"/>
                </a:cubicBezTo>
                <a:cubicBezTo>
                  <a:pt x="43693" y="45208"/>
                  <a:pt x="43712" y="45207"/>
                  <a:pt x="43732" y="45205"/>
                </a:cubicBezTo>
                <a:cubicBezTo>
                  <a:pt x="43998" y="45172"/>
                  <a:pt x="44232" y="44905"/>
                  <a:pt x="44199" y="44638"/>
                </a:cubicBezTo>
                <a:cubicBezTo>
                  <a:pt x="44167" y="44326"/>
                  <a:pt x="43939" y="44181"/>
                  <a:pt x="43704" y="44181"/>
                </a:cubicBezTo>
                <a:close/>
                <a:moveTo>
                  <a:pt x="101424" y="44268"/>
                </a:moveTo>
                <a:cubicBezTo>
                  <a:pt x="101407" y="44268"/>
                  <a:pt x="101390" y="44269"/>
                  <a:pt x="101373" y="44271"/>
                </a:cubicBezTo>
                <a:cubicBezTo>
                  <a:pt x="101072" y="44304"/>
                  <a:pt x="100872" y="44538"/>
                  <a:pt x="100872" y="44838"/>
                </a:cubicBezTo>
                <a:cubicBezTo>
                  <a:pt x="100904" y="45088"/>
                  <a:pt x="101110" y="45308"/>
                  <a:pt x="101382" y="45308"/>
                </a:cubicBezTo>
                <a:cubicBezTo>
                  <a:pt x="101401" y="45308"/>
                  <a:pt x="101420" y="45307"/>
                  <a:pt x="101439" y="45305"/>
                </a:cubicBezTo>
                <a:cubicBezTo>
                  <a:pt x="101740" y="45272"/>
                  <a:pt x="101940" y="45038"/>
                  <a:pt x="101906" y="44738"/>
                </a:cubicBezTo>
                <a:cubicBezTo>
                  <a:pt x="101906" y="44488"/>
                  <a:pt x="101673" y="44268"/>
                  <a:pt x="101424" y="44268"/>
                </a:cubicBezTo>
                <a:close/>
                <a:moveTo>
                  <a:pt x="81134" y="44311"/>
                </a:moveTo>
                <a:cubicBezTo>
                  <a:pt x="80861" y="44311"/>
                  <a:pt x="80601" y="44541"/>
                  <a:pt x="80625" y="44871"/>
                </a:cubicBezTo>
                <a:cubicBezTo>
                  <a:pt x="80625" y="45172"/>
                  <a:pt x="80891" y="45372"/>
                  <a:pt x="81192" y="45372"/>
                </a:cubicBezTo>
                <a:cubicBezTo>
                  <a:pt x="81625" y="45305"/>
                  <a:pt x="81825" y="44738"/>
                  <a:pt x="81458" y="44438"/>
                </a:cubicBezTo>
                <a:cubicBezTo>
                  <a:pt x="81361" y="44350"/>
                  <a:pt x="81246" y="44311"/>
                  <a:pt x="81134" y="44311"/>
                </a:cubicBezTo>
                <a:close/>
                <a:moveTo>
                  <a:pt x="40963" y="44571"/>
                </a:moveTo>
                <a:lnTo>
                  <a:pt x="40429" y="45405"/>
                </a:lnTo>
                <a:cubicBezTo>
                  <a:pt x="40496" y="45438"/>
                  <a:pt x="40563" y="45438"/>
                  <a:pt x="40629" y="45438"/>
                </a:cubicBezTo>
                <a:cubicBezTo>
                  <a:pt x="40930" y="45405"/>
                  <a:pt x="41130" y="45172"/>
                  <a:pt x="41130" y="44905"/>
                </a:cubicBezTo>
                <a:cubicBezTo>
                  <a:pt x="41096" y="44771"/>
                  <a:pt x="41063" y="44671"/>
                  <a:pt x="40963" y="44571"/>
                </a:cubicBezTo>
                <a:close/>
                <a:moveTo>
                  <a:pt x="60864" y="44344"/>
                </a:moveTo>
                <a:cubicBezTo>
                  <a:pt x="60580" y="44344"/>
                  <a:pt x="60320" y="44574"/>
                  <a:pt x="60343" y="44905"/>
                </a:cubicBezTo>
                <a:cubicBezTo>
                  <a:pt x="60343" y="45205"/>
                  <a:pt x="60610" y="45438"/>
                  <a:pt x="60910" y="45438"/>
                </a:cubicBezTo>
                <a:lnTo>
                  <a:pt x="60910" y="45372"/>
                </a:lnTo>
                <a:cubicBezTo>
                  <a:pt x="61377" y="45338"/>
                  <a:pt x="61544" y="44771"/>
                  <a:pt x="61211" y="44471"/>
                </a:cubicBezTo>
                <a:cubicBezTo>
                  <a:pt x="61103" y="44383"/>
                  <a:pt x="60982" y="44344"/>
                  <a:pt x="60864" y="44344"/>
                </a:cubicBezTo>
                <a:close/>
                <a:moveTo>
                  <a:pt x="98301" y="44530"/>
                </a:moveTo>
                <a:cubicBezTo>
                  <a:pt x="98158" y="44530"/>
                  <a:pt x="98011" y="44585"/>
                  <a:pt x="97904" y="44705"/>
                </a:cubicBezTo>
                <a:cubicBezTo>
                  <a:pt x="97612" y="45061"/>
                  <a:pt x="97855" y="45573"/>
                  <a:pt x="98296" y="45573"/>
                </a:cubicBezTo>
                <a:cubicBezTo>
                  <a:pt x="98309" y="45573"/>
                  <a:pt x="98323" y="45573"/>
                  <a:pt x="98337" y="45572"/>
                </a:cubicBezTo>
                <a:cubicBezTo>
                  <a:pt x="98637" y="45539"/>
                  <a:pt x="98838" y="45305"/>
                  <a:pt x="98804" y="45005"/>
                </a:cubicBezTo>
                <a:cubicBezTo>
                  <a:pt x="98804" y="44706"/>
                  <a:pt x="98558" y="44530"/>
                  <a:pt x="98301" y="44530"/>
                </a:cubicBezTo>
                <a:close/>
                <a:moveTo>
                  <a:pt x="78053" y="44568"/>
                </a:moveTo>
                <a:cubicBezTo>
                  <a:pt x="78032" y="44568"/>
                  <a:pt x="78011" y="44569"/>
                  <a:pt x="77989" y="44571"/>
                </a:cubicBezTo>
                <a:cubicBezTo>
                  <a:pt x="77300" y="44604"/>
                  <a:pt x="77386" y="45606"/>
                  <a:pt x="78057" y="45606"/>
                </a:cubicBezTo>
                <a:cubicBezTo>
                  <a:pt x="78067" y="45606"/>
                  <a:pt x="78078" y="45606"/>
                  <a:pt x="78089" y="45605"/>
                </a:cubicBezTo>
                <a:cubicBezTo>
                  <a:pt x="78736" y="45541"/>
                  <a:pt x="78693" y="44568"/>
                  <a:pt x="78053" y="44568"/>
                </a:cubicBezTo>
                <a:close/>
                <a:moveTo>
                  <a:pt x="57768" y="44613"/>
                </a:moveTo>
                <a:cubicBezTo>
                  <a:pt x="57627" y="44613"/>
                  <a:pt x="57483" y="44672"/>
                  <a:pt x="57375" y="44805"/>
                </a:cubicBezTo>
                <a:cubicBezTo>
                  <a:pt x="57083" y="45128"/>
                  <a:pt x="57326" y="45640"/>
                  <a:pt x="57767" y="45640"/>
                </a:cubicBezTo>
                <a:cubicBezTo>
                  <a:pt x="57780" y="45640"/>
                  <a:pt x="57794" y="45640"/>
                  <a:pt x="57808" y="45639"/>
                </a:cubicBezTo>
                <a:cubicBezTo>
                  <a:pt x="58108" y="45639"/>
                  <a:pt x="58309" y="45372"/>
                  <a:pt x="58275" y="45072"/>
                </a:cubicBezTo>
                <a:cubicBezTo>
                  <a:pt x="58254" y="44795"/>
                  <a:pt x="58016" y="44613"/>
                  <a:pt x="57768" y="44613"/>
                </a:cubicBezTo>
                <a:close/>
                <a:moveTo>
                  <a:pt x="95210" y="44732"/>
                </a:moveTo>
                <a:cubicBezTo>
                  <a:pt x="94931" y="44732"/>
                  <a:pt x="94648" y="44935"/>
                  <a:pt x="94701" y="45305"/>
                </a:cubicBezTo>
                <a:cubicBezTo>
                  <a:pt x="94701" y="45586"/>
                  <a:pt x="94935" y="45809"/>
                  <a:pt x="95184" y="45809"/>
                </a:cubicBezTo>
                <a:cubicBezTo>
                  <a:pt x="95201" y="45809"/>
                  <a:pt x="95218" y="45808"/>
                  <a:pt x="95235" y="45805"/>
                </a:cubicBezTo>
                <a:cubicBezTo>
                  <a:pt x="95535" y="45772"/>
                  <a:pt x="95735" y="45505"/>
                  <a:pt x="95702" y="45238"/>
                </a:cubicBezTo>
                <a:cubicBezTo>
                  <a:pt x="95702" y="44893"/>
                  <a:pt x="95458" y="44732"/>
                  <a:pt x="95210" y="44732"/>
                </a:cubicBezTo>
                <a:close/>
                <a:moveTo>
                  <a:pt x="74957" y="44819"/>
                </a:moveTo>
                <a:cubicBezTo>
                  <a:pt x="74683" y="44819"/>
                  <a:pt x="74402" y="45013"/>
                  <a:pt x="74420" y="45372"/>
                </a:cubicBezTo>
                <a:cubicBezTo>
                  <a:pt x="74451" y="45621"/>
                  <a:pt x="74658" y="45842"/>
                  <a:pt x="74930" y="45842"/>
                </a:cubicBezTo>
                <a:cubicBezTo>
                  <a:pt x="74949" y="45842"/>
                  <a:pt x="74968" y="45841"/>
                  <a:pt x="74987" y="45839"/>
                </a:cubicBezTo>
                <a:cubicBezTo>
                  <a:pt x="75287" y="45805"/>
                  <a:pt x="75488" y="45572"/>
                  <a:pt x="75454" y="45272"/>
                </a:cubicBezTo>
                <a:cubicBezTo>
                  <a:pt x="75423" y="44963"/>
                  <a:pt x="75192" y="44819"/>
                  <a:pt x="74957" y="44819"/>
                </a:cubicBezTo>
                <a:close/>
                <a:moveTo>
                  <a:pt x="54677" y="44851"/>
                </a:moveTo>
                <a:cubicBezTo>
                  <a:pt x="54386" y="44851"/>
                  <a:pt x="54115" y="45101"/>
                  <a:pt x="54139" y="45438"/>
                </a:cubicBezTo>
                <a:cubicBezTo>
                  <a:pt x="54170" y="45688"/>
                  <a:pt x="54377" y="45909"/>
                  <a:pt x="54649" y="45909"/>
                </a:cubicBezTo>
                <a:cubicBezTo>
                  <a:pt x="54668" y="45909"/>
                  <a:pt x="54687" y="45908"/>
                  <a:pt x="54706" y="45905"/>
                </a:cubicBezTo>
                <a:cubicBezTo>
                  <a:pt x="55173" y="45839"/>
                  <a:pt x="55340" y="45272"/>
                  <a:pt x="55006" y="44971"/>
                </a:cubicBezTo>
                <a:cubicBezTo>
                  <a:pt x="54904" y="44888"/>
                  <a:pt x="54789" y="44851"/>
                  <a:pt x="54677" y="44851"/>
                </a:cubicBezTo>
                <a:close/>
                <a:moveTo>
                  <a:pt x="92092" y="45014"/>
                </a:moveTo>
                <a:cubicBezTo>
                  <a:pt x="91952" y="45014"/>
                  <a:pt x="91808" y="45072"/>
                  <a:pt x="91699" y="45205"/>
                </a:cubicBezTo>
                <a:cubicBezTo>
                  <a:pt x="91408" y="45529"/>
                  <a:pt x="91650" y="46040"/>
                  <a:pt x="92091" y="46040"/>
                </a:cubicBezTo>
                <a:cubicBezTo>
                  <a:pt x="92105" y="46040"/>
                  <a:pt x="92119" y="46040"/>
                  <a:pt x="92133" y="46039"/>
                </a:cubicBezTo>
                <a:cubicBezTo>
                  <a:pt x="92433" y="46039"/>
                  <a:pt x="92633" y="45772"/>
                  <a:pt x="92600" y="45472"/>
                </a:cubicBezTo>
                <a:cubicBezTo>
                  <a:pt x="92578" y="45195"/>
                  <a:pt x="92340" y="45014"/>
                  <a:pt x="92092" y="45014"/>
                </a:cubicBezTo>
                <a:close/>
                <a:moveTo>
                  <a:pt x="71827" y="45045"/>
                </a:moveTo>
                <a:cubicBezTo>
                  <a:pt x="71555" y="45045"/>
                  <a:pt x="71294" y="45275"/>
                  <a:pt x="71318" y="45605"/>
                </a:cubicBezTo>
                <a:cubicBezTo>
                  <a:pt x="71351" y="45905"/>
                  <a:pt x="71585" y="46106"/>
                  <a:pt x="71885" y="46106"/>
                </a:cubicBezTo>
                <a:lnTo>
                  <a:pt x="71885" y="46072"/>
                </a:lnTo>
                <a:cubicBezTo>
                  <a:pt x="72319" y="46039"/>
                  <a:pt x="72519" y="45472"/>
                  <a:pt x="72152" y="45172"/>
                </a:cubicBezTo>
                <a:cubicBezTo>
                  <a:pt x="72054" y="45084"/>
                  <a:pt x="71940" y="45045"/>
                  <a:pt x="71827" y="45045"/>
                </a:cubicBezTo>
                <a:close/>
                <a:moveTo>
                  <a:pt x="51560" y="45097"/>
                </a:moveTo>
                <a:cubicBezTo>
                  <a:pt x="51420" y="45097"/>
                  <a:pt x="51278" y="45152"/>
                  <a:pt x="51170" y="45272"/>
                </a:cubicBezTo>
                <a:cubicBezTo>
                  <a:pt x="50879" y="45628"/>
                  <a:pt x="51121" y="46140"/>
                  <a:pt x="51562" y="46140"/>
                </a:cubicBezTo>
                <a:cubicBezTo>
                  <a:pt x="51576" y="46140"/>
                  <a:pt x="51590" y="46140"/>
                  <a:pt x="51604" y="46139"/>
                </a:cubicBezTo>
                <a:cubicBezTo>
                  <a:pt x="51904" y="46106"/>
                  <a:pt x="52104" y="45872"/>
                  <a:pt x="52071" y="45572"/>
                </a:cubicBezTo>
                <a:cubicBezTo>
                  <a:pt x="52049" y="45273"/>
                  <a:pt x="51809" y="45097"/>
                  <a:pt x="51560" y="45097"/>
                </a:cubicBezTo>
                <a:close/>
                <a:moveTo>
                  <a:pt x="89028" y="45268"/>
                </a:moveTo>
                <a:cubicBezTo>
                  <a:pt x="89007" y="45268"/>
                  <a:pt x="88986" y="45269"/>
                  <a:pt x="88964" y="45272"/>
                </a:cubicBezTo>
                <a:cubicBezTo>
                  <a:pt x="88285" y="45304"/>
                  <a:pt x="88327" y="46309"/>
                  <a:pt x="88999" y="46309"/>
                </a:cubicBezTo>
                <a:cubicBezTo>
                  <a:pt x="89020" y="46309"/>
                  <a:pt x="89042" y="46308"/>
                  <a:pt x="89064" y="46306"/>
                </a:cubicBezTo>
                <a:cubicBezTo>
                  <a:pt x="89331" y="46272"/>
                  <a:pt x="89531" y="46006"/>
                  <a:pt x="89531" y="45739"/>
                </a:cubicBezTo>
                <a:cubicBezTo>
                  <a:pt x="89500" y="45460"/>
                  <a:pt x="89297" y="45268"/>
                  <a:pt x="89028" y="45268"/>
                </a:cubicBezTo>
                <a:close/>
                <a:moveTo>
                  <a:pt x="68707" y="45297"/>
                </a:moveTo>
                <a:cubicBezTo>
                  <a:pt x="68566" y="45297"/>
                  <a:pt x="68424" y="45352"/>
                  <a:pt x="68316" y="45472"/>
                </a:cubicBezTo>
                <a:cubicBezTo>
                  <a:pt x="68025" y="45828"/>
                  <a:pt x="68267" y="46341"/>
                  <a:pt x="68708" y="46341"/>
                </a:cubicBezTo>
                <a:cubicBezTo>
                  <a:pt x="68722" y="46341"/>
                  <a:pt x="68735" y="46340"/>
                  <a:pt x="68749" y="46339"/>
                </a:cubicBezTo>
                <a:cubicBezTo>
                  <a:pt x="69050" y="46306"/>
                  <a:pt x="69250" y="46072"/>
                  <a:pt x="69250" y="45772"/>
                </a:cubicBezTo>
                <a:cubicBezTo>
                  <a:pt x="69207" y="45473"/>
                  <a:pt x="68959" y="45297"/>
                  <a:pt x="68707" y="45297"/>
                </a:cubicBezTo>
                <a:close/>
                <a:moveTo>
                  <a:pt x="48470" y="45351"/>
                </a:moveTo>
                <a:cubicBezTo>
                  <a:pt x="48183" y="45351"/>
                  <a:pt x="47920" y="45594"/>
                  <a:pt x="47968" y="45905"/>
                </a:cubicBezTo>
                <a:cubicBezTo>
                  <a:pt x="47968" y="46184"/>
                  <a:pt x="48197" y="46376"/>
                  <a:pt x="48443" y="46376"/>
                </a:cubicBezTo>
                <a:cubicBezTo>
                  <a:pt x="48463" y="46376"/>
                  <a:pt x="48482" y="46375"/>
                  <a:pt x="48502" y="46372"/>
                </a:cubicBezTo>
                <a:lnTo>
                  <a:pt x="48502" y="46406"/>
                </a:lnTo>
                <a:cubicBezTo>
                  <a:pt x="48969" y="46339"/>
                  <a:pt x="49135" y="45772"/>
                  <a:pt x="48802" y="45472"/>
                </a:cubicBezTo>
                <a:cubicBezTo>
                  <a:pt x="48699" y="45388"/>
                  <a:pt x="48583" y="45351"/>
                  <a:pt x="48470" y="45351"/>
                </a:cubicBezTo>
                <a:close/>
                <a:moveTo>
                  <a:pt x="106182" y="45457"/>
                </a:moveTo>
                <a:cubicBezTo>
                  <a:pt x="105907" y="45457"/>
                  <a:pt x="105625" y="45652"/>
                  <a:pt x="105642" y="46006"/>
                </a:cubicBezTo>
                <a:cubicBezTo>
                  <a:pt x="105676" y="46306"/>
                  <a:pt x="105943" y="46506"/>
                  <a:pt x="106209" y="46506"/>
                </a:cubicBezTo>
                <a:cubicBezTo>
                  <a:pt x="106510" y="46473"/>
                  <a:pt x="106710" y="46206"/>
                  <a:pt x="106676" y="45939"/>
                </a:cubicBezTo>
                <a:cubicBezTo>
                  <a:pt x="106661" y="45610"/>
                  <a:pt x="106424" y="45457"/>
                  <a:pt x="106182" y="45457"/>
                </a:cubicBezTo>
                <a:close/>
                <a:moveTo>
                  <a:pt x="85904" y="45512"/>
                </a:moveTo>
                <a:cubicBezTo>
                  <a:pt x="85631" y="45512"/>
                  <a:pt x="85371" y="45742"/>
                  <a:pt x="85395" y="46072"/>
                </a:cubicBezTo>
                <a:cubicBezTo>
                  <a:pt x="85395" y="46322"/>
                  <a:pt x="85628" y="46542"/>
                  <a:pt x="85904" y="46542"/>
                </a:cubicBezTo>
                <a:cubicBezTo>
                  <a:pt x="85923" y="46542"/>
                  <a:pt x="85942" y="46541"/>
                  <a:pt x="85962" y="46539"/>
                </a:cubicBezTo>
                <a:cubicBezTo>
                  <a:pt x="86395" y="46506"/>
                  <a:pt x="86595" y="45939"/>
                  <a:pt x="86229" y="45639"/>
                </a:cubicBezTo>
                <a:cubicBezTo>
                  <a:pt x="86131" y="45551"/>
                  <a:pt x="86016" y="45512"/>
                  <a:pt x="85904" y="45512"/>
                </a:cubicBezTo>
                <a:close/>
                <a:moveTo>
                  <a:pt x="65637" y="45530"/>
                </a:moveTo>
                <a:cubicBezTo>
                  <a:pt x="65497" y="45530"/>
                  <a:pt x="65355" y="45586"/>
                  <a:pt x="65247" y="45705"/>
                </a:cubicBezTo>
                <a:cubicBezTo>
                  <a:pt x="64956" y="46061"/>
                  <a:pt x="65198" y="46574"/>
                  <a:pt x="65639" y="46574"/>
                </a:cubicBezTo>
                <a:cubicBezTo>
                  <a:pt x="65653" y="46574"/>
                  <a:pt x="65667" y="46574"/>
                  <a:pt x="65681" y="46573"/>
                </a:cubicBezTo>
                <a:cubicBezTo>
                  <a:pt x="65981" y="46539"/>
                  <a:pt x="66181" y="46306"/>
                  <a:pt x="66148" y="46006"/>
                </a:cubicBezTo>
                <a:cubicBezTo>
                  <a:pt x="66126" y="45706"/>
                  <a:pt x="65886" y="45530"/>
                  <a:pt x="65637" y="45530"/>
                </a:cubicBezTo>
                <a:close/>
                <a:moveTo>
                  <a:pt x="45366" y="45571"/>
                </a:moveTo>
                <a:cubicBezTo>
                  <a:pt x="45355" y="45571"/>
                  <a:pt x="45344" y="45571"/>
                  <a:pt x="45333" y="45572"/>
                </a:cubicBezTo>
                <a:cubicBezTo>
                  <a:pt x="44654" y="45637"/>
                  <a:pt x="44727" y="46609"/>
                  <a:pt x="45339" y="46609"/>
                </a:cubicBezTo>
                <a:cubicBezTo>
                  <a:pt x="45358" y="46609"/>
                  <a:pt x="45379" y="46608"/>
                  <a:pt x="45399" y="46606"/>
                </a:cubicBezTo>
                <a:cubicBezTo>
                  <a:pt x="46089" y="46573"/>
                  <a:pt x="46035" y="45571"/>
                  <a:pt x="45366" y="45571"/>
                </a:cubicBezTo>
                <a:close/>
                <a:moveTo>
                  <a:pt x="103087" y="45694"/>
                </a:moveTo>
                <a:cubicBezTo>
                  <a:pt x="102811" y="45694"/>
                  <a:pt x="102522" y="45897"/>
                  <a:pt x="102540" y="46272"/>
                </a:cubicBezTo>
                <a:cubicBezTo>
                  <a:pt x="102571" y="46522"/>
                  <a:pt x="102807" y="46743"/>
                  <a:pt x="103056" y="46743"/>
                </a:cubicBezTo>
                <a:cubicBezTo>
                  <a:pt x="103073" y="46743"/>
                  <a:pt x="103090" y="46742"/>
                  <a:pt x="103107" y="46739"/>
                </a:cubicBezTo>
                <a:cubicBezTo>
                  <a:pt x="103407" y="46706"/>
                  <a:pt x="103608" y="46473"/>
                  <a:pt x="103574" y="46172"/>
                </a:cubicBezTo>
                <a:cubicBezTo>
                  <a:pt x="103559" y="45847"/>
                  <a:pt x="103327" y="45694"/>
                  <a:pt x="103087" y="45694"/>
                </a:cubicBezTo>
                <a:close/>
                <a:moveTo>
                  <a:pt x="82829" y="45745"/>
                </a:moveTo>
                <a:cubicBezTo>
                  <a:pt x="82549" y="45745"/>
                  <a:pt x="82279" y="45975"/>
                  <a:pt x="82326" y="46306"/>
                </a:cubicBezTo>
                <a:cubicBezTo>
                  <a:pt x="82326" y="46555"/>
                  <a:pt x="82530" y="46776"/>
                  <a:pt x="82802" y="46776"/>
                </a:cubicBezTo>
                <a:cubicBezTo>
                  <a:pt x="82821" y="46776"/>
                  <a:pt x="82840" y="46775"/>
                  <a:pt x="82859" y="46773"/>
                </a:cubicBezTo>
                <a:cubicBezTo>
                  <a:pt x="83326" y="46739"/>
                  <a:pt x="83527" y="46172"/>
                  <a:pt x="83160" y="45872"/>
                </a:cubicBezTo>
                <a:cubicBezTo>
                  <a:pt x="83062" y="45784"/>
                  <a:pt x="82945" y="45745"/>
                  <a:pt x="82829" y="45745"/>
                </a:cubicBezTo>
                <a:close/>
                <a:moveTo>
                  <a:pt x="62546" y="45784"/>
                </a:moveTo>
                <a:cubicBezTo>
                  <a:pt x="62257" y="45784"/>
                  <a:pt x="61987" y="46027"/>
                  <a:pt x="62011" y="46339"/>
                </a:cubicBezTo>
                <a:cubicBezTo>
                  <a:pt x="62045" y="46639"/>
                  <a:pt x="62278" y="46839"/>
                  <a:pt x="62578" y="46839"/>
                </a:cubicBezTo>
                <a:cubicBezTo>
                  <a:pt x="63045" y="46806"/>
                  <a:pt x="63212" y="46206"/>
                  <a:pt x="62879" y="45905"/>
                </a:cubicBezTo>
                <a:cubicBezTo>
                  <a:pt x="62776" y="45821"/>
                  <a:pt x="62659" y="45784"/>
                  <a:pt x="62546" y="45784"/>
                </a:cubicBezTo>
                <a:close/>
                <a:moveTo>
                  <a:pt x="42230" y="45805"/>
                </a:moveTo>
                <a:cubicBezTo>
                  <a:pt x="41552" y="45870"/>
                  <a:pt x="41625" y="46843"/>
                  <a:pt x="42236" y="46843"/>
                </a:cubicBezTo>
                <a:cubicBezTo>
                  <a:pt x="42256" y="46843"/>
                  <a:pt x="42276" y="46842"/>
                  <a:pt x="42297" y="46839"/>
                </a:cubicBezTo>
                <a:cubicBezTo>
                  <a:pt x="42597" y="46839"/>
                  <a:pt x="42798" y="46573"/>
                  <a:pt x="42798" y="46306"/>
                </a:cubicBezTo>
                <a:cubicBezTo>
                  <a:pt x="42764" y="46006"/>
                  <a:pt x="42497" y="45805"/>
                  <a:pt x="42230" y="45805"/>
                </a:cubicBezTo>
                <a:close/>
                <a:moveTo>
                  <a:pt x="99938" y="45939"/>
                </a:moveTo>
                <a:cubicBezTo>
                  <a:pt x="99638" y="45972"/>
                  <a:pt x="99438" y="46206"/>
                  <a:pt x="99471" y="46506"/>
                </a:cubicBezTo>
                <a:cubicBezTo>
                  <a:pt x="99471" y="46756"/>
                  <a:pt x="99705" y="46976"/>
                  <a:pt x="99954" y="46976"/>
                </a:cubicBezTo>
                <a:cubicBezTo>
                  <a:pt x="99971" y="46976"/>
                  <a:pt x="99988" y="46975"/>
                  <a:pt x="100005" y="46973"/>
                </a:cubicBezTo>
                <a:cubicBezTo>
                  <a:pt x="100305" y="46973"/>
                  <a:pt x="100505" y="46706"/>
                  <a:pt x="100505" y="46439"/>
                </a:cubicBezTo>
                <a:cubicBezTo>
                  <a:pt x="100472" y="46139"/>
                  <a:pt x="100205" y="45939"/>
                  <a:pt x="99938" y="45939"/>
                </a:cubicBezTo>
                <a:close/>
                <a:moveTo>
                  <a:pt x="79749" y="45999"/>
                </a:moveTo>
                <a:cubicBezTo>
                  <a:pt x="79720" y="45999"/>
                  <a:pt x="79689" y="46001"/>
                  <a:pt x="79657" y="46006"/>
                </a:cubicBezTo>
                <a:cubicBezTo>
                  <a:pt x="78978" y="46038"/>
                  <a:pt x="79020" y="47043"/>
                  <a:pt x="79692" y="47043"/>
                </a:cubicBezTo>
                <a:cubicBezTo>
                  <a:pt x="79713" y="47043"/>
                  <a:pt x="79735" y="47042"/>
                  <a:pt x="79757" y="47040"/>
                </a:cubicBezTo>
                <a:cubicBezTo>
                  <a:pt x="80427" y="47008"/>
                  <a:pt x="80395" y="45999"/>
                  <a:pt x="79749" y="45999"/>
                </a:cubicBezTo>
                <a:close/>
                <a:moveTo>
                  <a:pt x="39695" y="46606"/>
                </a:moveTo>
                <a:lnTo>
                  <a:pt x="39362" y="47073"/>
                </a:lnTo>
                <a:cubicBezTo>
                  <a:pt x="39562" y="47006"/>
                  <a:pt x="39695" y="46806"/>
                  <a:pt x="39695" y="46606"/>
                </a:cubicBezTo>
                <a:close/>
                <a:moveTo>
                  <a:pt x="59409" y="46039"/>
                </a:moveTo>
                <a:cubicBezTo>
                  <a:pt x="58707" y="46071"/>
                  <a:pt x="58768" y="47079"/>
                  <a:pt x="59388" y="47079"/>
                </a:cubicBezTo>
                <a:cubicBezTo>
                  <a:pt x="59416" y="47079"/>
                  <a:pt x="59446" y="47077"/>
                  <a:pt x="59476" y="47073"/>
                </a:cubicBezTo>
                <a:cubicBezTo>
                  <a:pt x="60143" y="47006"/>
                  <a:pt x="60043" y="46039"/>
                  <a:pt x="59409" y="46039"/>
                </a:cubicBezTo>
                <a:close/>
                <a:moveTo>
                  <a:pt x="96860" y="46197"/>
                </a:moveTo>
                <a:cubicBezTo>
                  <a:pt x="96719" y="46197"/>
                  <a:pt x="96577" y="46253"/>
                  <a:pt x="96469" y="46372"/>
                </a:cubicBezTo>
                <a:cubicBezTo>
                  <a:pt x="96178" y="46728"/>
                  <a:pt x="96452" y="47241"/>
                  <a:pt x="96864" y="47241"/>
                </a:cubicBezTo>
                <a:cubicBezTo>
                  <a:pt x="96877" y="47241"/>
                  <a:pt x="96890" y="47241"/>
                  <a:pt x="96903" y="47240"/>
                </a:cubicBezTo>
                <a:cubicBezTo>
                  <a:pt x="97203" y="47206"/>
                  <a:pt x="97403" y="46940"/>
                  <a:pt x="97403" y="46673"/>
                </a:cubicBezTo>
                <a:cubicBezTo>
                  <a:pt x="97360" y="46373"/>
                  <a:pt x="97112" y="46197"/>
                  <a:pt x="96860" y="46197"/>
                </a:cubicBezTo>
                <a:close/>
                <a:moveTo>
                  <a:pt x="76609" y="46212"/>
                </a:moveTo>
                <a:cubicBezTo>
                  <a:pt x="76325" y="46212"/>
                  <a:pt x="76064" y="46442"/>
                  <a:pt x="76088" y="46773"/>
                </a:cubicBezTo>
                <a:cubicBezTo>
                  <a:pt x="76119" y="47054"/>
                  <a:pt x="76326" y="47276"/>
                  <a:pt x="76598" y="47276"/>
                </a:cubicBezTo>
                <a:cubicBezTo>
                  <a:pt x="76617" y="47276"/>
                  <a:pt x="76636" y="47275"/>
                  <a:pt x="76655" y="47273"/>
                </a:cubicBezTo>
                <a:cubicBezTo>
                  <a:pt x="77122" y="47206"/>
                  <a:pt x="77289" y="46639"/>
                  <a:pt x="76955" y="46339"/>
                </a:cubicBezTo>
                <a:cubicBezTo>
                  <a:pt x="76848" y="46251"/>
                  <a:pt x="76726" y="46212"/>
                  <a:pt x="76609" y="46212"/>
                </a:cubicBezTo>
                <a:close/>
                <a:moveTo>
                  <a:pt x="56329" y="46279"/>
                </a:moveTo>
                <a:cubicBezTo>
                  <a:pt x="56046" y="46279"/>
                  <a:pt x="55793" y="46509"/>
                  <a:pt x="55840" y="46839"/>
                </a:cubicBezTo>
                <a:cubicBezTo>
                  <a:pt x="55840" y="47118"/>
                  <a:pt x="56070" y="47310"/>
                  <a:pt x="56316" y="47310"/>
                </a:cubicBezTo>
                <a:cubicBezTo>
                  <a:pt x="56335" y="47310"/>
                  <a:pt x="56354" y="47309"/>
                  <a:pt x="56374" y="47306"/>
                </a:cubicBezTo>
                <a:cubicBezTo>
                  <a:pt x="56841" y="47273"/>
                  <a:pt x="57008" y="46706"/>
                  <a:pt x="56674" y="46406"/>
                </a:cubicBezTo>
                <a:cubicBezTo>
                  <a:pt x="56567" y="46318"/>
                  <a:pt x="56445" y="46279"/>
                  <a:pt x="56329" y="46279"/>
                </a:cubicBezTo>
                <a:close/>
                <a:moveTo>
                  <a:pt x="93811" y="46433"/>
                </a:moveTo>
                <a:cubicBezTo>
                  <a:pt x="93518" y="46433"/>
                  <a:pt x="93243" y="46667"/>
                  <a:pt x="93267" y="47006"/>
                </a:cubicBezTo>
                <a:cubicBezTo>
                  <a:pt x="93300" y="47273"/>
                  <a:pt x="93534" y="47473"/>
                  <a:pt x="93834" y="47473"/>
                </a:cubicBezTo>
                <a:cubicBezTo>
                  <a:pt x="94301" y="47440"/>
                  <a:pt x="94468" y="46839"/>
                  <a:pt x="94134" y="46539"/>
                </a:cubicBezTo>
                <a:cubicBezTo>
                  <a:pt x="94034" y="46466"/>
                  <a:pt x="93921" y="46433"/>
                  <a:pt x="93811" y="46433"/>
                </a:cubicBezTo>
                <a:close/>
                <a:moveTo>
                  <a:pt x="73517" y="46472"/>
                </a:moveTo>
                <a:cubicBezTo>
                  <a:pt x="73507" y="46472"/>
                  <a:pt x="73497" y="46472"/>
                  <a:pt x="73486" y="46473"/>
                </a:cubicBezTo>
                <a:cubicBezTo>
                  <a:pt x="73186" y="46506"/>
                  <a:pt x="72986" y="46773"/>
                  <a:pt x="72986" y="47040"/>
                </a:cubicBezTo>
                <a:cubicBezTo>
                  <a:pt x="73017" y="47318"/>
                  <a:pt x="73220" y="47510"/>
                  <a:pt x="73488" y="47510"/>
                </a:cubicBezTo>
                <a:cubicBezTo>
                  <a:pt x="73509" y="47510"/>
                  <a:pt x="73531" y="47509"/>
                  <a:pt x="73553" y="47507"/>
                </a:cubicBezTo>
                <a:cubicBezTo>
                  <a:pt x="74242" y="47474"/>
                  <a:pt x="74156" y="46472"/>
                  <a:pt x="73517" y="46472"/>
                </a:cubicBezTo>
                <a:close/>
                <a:moveTo>
                  <a:pt x="53247" y="46546"/>
                </a:moveTo>
                <a:cubicBezTo>
                  <a:pt x="52975" y="46546"/>
                  <a:pt x="52714" y="46776"/>
                  <a:pt x="52738" y="47106"/>
                </a:cubicBezTo>
                <a:cubicBezTo>
                  <a:pt x="52738" y="47373"/>
                  <a:pt x="53005" y="47573"/>
                  <a:pt x="53272" y="47573"/>
                </a:cubicBezTo>
                <a:cubicBezTo>
                  <a:pt x="53739" y="47540"/>
                  <a:pt x="53939" y="46973"/>
                  <a:pt x="53572" y="46673"/>
                </a:cubicBezTo>
                <a:cubicBezTo>
                  <a:pt x="53474" y="46585"/>
                  <a:pt x="53360" y="46546"/>
                  <a:pt x="53247" y="46546"/>
                </a:cubicBezTo>
                <a:close/>
                <a:moveTo>
                  <a:pt x="90686" y="46679"/>
                </a:moveTo>
                <a:cubicBezTo>
                  <a:pt x="90401" y="46679"/>
                  <a:pt x="90141" y="46909"/>
                  <a:pt x="90165" y="47240"/>
                </a:cubicBezTo>
                <a:cubicBezTo>
                  <a:pt x="90196" y="47489"/>
                  <a:pt x="90402" y="47710"/>
                  <a:pt x="90675" y="47710"/>
                </a:cubicBezTo>
                <a:cubicBezTo>
                  <a:pt x="90693" y="47710"/>
                  <a:pt x="90712" y="47709"/>
                  <a:pt x="90732" y="47707"/>
                </a:cubicBezTo>
                <a:cubicBezTo>
                  <a:pt x="91199" y="47673"/>
                  <a:pt x="91366" y="47106"/>
                  <a:pt x="91032" y="46806"/>
                </a:cubicBezTo>
                <a:cubicBezTo>
                  <a:pt x="90925" y="46718"/>
                  <a:pt x="90803" y="46679"/>
                  <a:pt x="90686" y="46679"/>
                </a:cubicBezTo>
                <a:close/>
                <a:moveTo>
                  <a:pt x="70428" y="46733"/>
                </a:moveTo>
                <a:cubicBezTo>
                  <a:pt x="70134" y="46733"/>
                  <a:pt x="69859" y="46967"/>
                  <a:pt x="69884" y="47306"/>
                </a:cubicBezTo>
                <a:cubicBezTo>
                  <a:pt x="69917" y="47573"/>
                  <a:pt x="70150" y="47773"/>
                  <a:pt x="70451" y="47773"/>
                </a:cubicBezTo>
                <a:cubicBezTo>
                  <a:pt x="70918" y="47740"/>
                  <a:pt x="71084" y="47140"/>
                  <a:pt x="70751" y="46839"/>
                </a:cubicBezTo>
                <a:cubicBezTo>
                  <a:pt x="70651" y="46767"/>
                  <a:pt x="70538" y="46733"/>
                  <a:pt x="70428" y="46733"/>
                </a:cubicBezTo>
                <a:close/>
                <a:moveTo>
                  <a:pt x="50145" y="46779"/>
                </a:moveTo>
                <a:cubicBezTo>
                  <a:pt x="49872" y="46779"/>
                  <a:pt x="49612" y="47009"/>
                  <a:pt x="49636" y="47340"/>
                </a:cubicBezTo>
                <a:cubicBezTo>
                  <a:pt x="49636" y="47590"/>
                  <a:pt x="49869" y="47810"/>
                  <a:pt x="50118" y="47810"/>
                </a:cubicBezTo>
                <a:cubicBezTo>
                  <a:pt x="50135" y="47810"/>
                  <a:pt x="50152" y="47809"/>
                  <a:pt x="50169" y="47807"/>
                </a:cubicBezTo>
                <a:cubicBezTo>
                  <a:pt x="50636" y="47773"/>
                  <a:pt x="50837" y="47206"/>
                  <a:pt x="50470" y="46906"/>
                </a:cubicBezTo>
                <a:cubicBezTo>
                  <a:pt x="50372" y="46818"/>
                  <a:pt x="50258" y="46779"/>
                  <a:pt x="50145" y="46779"/>
                </a:cubicBezTo>
                <a:close/>
                <a:moveTo>
                  <a:pt x="107846" y="46885"/>
                </a:moveTo>
                <a:cubicBezTo>
                  <a:pt x="107558" y="46885"/>
                  <a:pt x="107296" y="47128"/>
                  <a:pt x="107344" y="47440"/>
                </a:cubicBezTo>
                <a:cubicBezTo>
                  <a:pt x="107344" y="47740"/>
                  <a:pt x="107610" y="47940"/>
                  <a:pt x="107877" y="47940"/>
                </a:cubicBezTo>
                <a:cubicBezTo>
                  <a:pt x="108344" y="47874"/>
                  <a:pt x="108511" y="47306"/>
                  <a:pt x="108178" y="47006"/>
                </a:cubicBezTo>
                <a:cubicBezTo>
                  <a:pt x="108075" y="46922"/>
                  <a:pt x="107958" y="46885"/>
                  <a:pt x="107846" y="46885"/>
                </a:cubicBezTo>
                <a:close/>
                <a:moveTo>
                  <a:pt x="87602" y="46919"/>
                </a:moveTo>
                <a:cubicBezTo>
                  <a:pt x="87313" y="46919"/>
                  <a:pt x="87048" y="47169"/>
                  <a:pt x="87096" y="47507"/>
                </a:cubicBezTo>
                <a:cubicBezTo>
                  <a:pt x="87096" y="47773"/>
                  <a:pt x="87329" y="47974"/>
                  <a:pt x="87630" y="47974"/>
                </a:cubicBezTo>
                <a:cubicBezTo>
                  <a:pt x="88097" y="47940"/>
                  <a:pt x="88297" y="47340"/>
                  <a:pt x="87930" y="47040"/>
                </a:cubicBezTo>
                <a:cubicBezTo>
                  <a:pt x="87828" y="46956"/>
                  <a:pt x="87713" y="46919"/>
                  <a:pt x="87602" y="46919"/>
                </a:cubicBezTo>
                <a:close/>
                <a:moveTo>
                  <a:pt x="67302" y="46979"/>
                </a:moveTo>
                <a:cubicBezTo>
                  <a:pt x="67018" y="46979"/>
                  <a:pt x="66758" y="47210"/>
                  <a:pt x="66781" y="47540"/>
                </a:cubicBezTo>
                <a:cubicBezTo>
                  <a:pt x="66813" y="47790"/>
                  <a:pt x="67019" y="48010"/>
                  <a:pt x="67291" y="48010"/>
                </a:cubicBezTo>
                <a:cubicBezTo>
                  <a:pt x="67310" y="48010"/>
                  <a:pt x="67329" y="48009"/>
                  <a:pt x="67348" y="48007"/>
                </a:cubicBezTo>
                <a:cubicBezTo>
                  <a:pt x="67815" y="47974"/>
                  <a:pt x="67982" y="47407"/>
                  <a:pt x="67649" y="47106"/>
                </a:cubicBezTo>
                <a:cubicBezTo>
                  <a:pt x="67541" y="47019"/>
                  <a:pt x="67420" y="46979"/>
                  <a:pt x="67302" y="46979"/>
                </a:cubicBezTo>
                <a:close/>
                <a:moveTo>
                  <a:pt x="47043" y="47013"/>
                </a:moveTo>
                <a:cubicBezTo>
                  <a:pt x="46770" y="47013"/>
                  <a:pt x="46510" y="47243"/>
                  <a:pt x="46534" y="47573"/>
                </a:cubicBezTo>
                <a:cubicBezTo>
                  <a:pt x="46534" y="47874"/>
                  <a:pt x="46800" y="48074"/>
                  <a:pt x="47101" y="48074"/>
                </a:cubicBezTo>
                <a:lnTo>
                  <a:pt x="47101" y="48040"/>
                </a:lnTo>
                <a:cubicBezTo>
                  <a:pt x="47534" y="48007"/>
                  <a:pt x="47734" y="47440"/>
                  <a:pt x="47367" y="47140"/>
                </a:cubicBezTo>
                <a:cubicBezTo>
                  <a:pt x="47270" y="47052"/>
                  <a:pt x="47155" y="47013"/>
                  <a:pt x="47043" y="47013"/>
                </a:cubicBezTo>
                <a:close/>
                <a:moveTo>
                  <a:pt x="104770" y="47137"/>
                </a:moveTo>
                <a:cubicBezTo>
                  <a:pt x="104750" y="47137"/>
                  <a:pt x="104730" y="47138"/>
                  <a:pt x="104708" y="47140"/>
                </a:cubicBezTo>
                <a:cubicBezTo>
                  <a:pt x="104053" y="47238"/>
                  <a:pt x="104138" y="48175"/>
                  <a:pt x="104743" y="48175"/>
                </a:cubicBezTo>
                <a:cubicBezTo>
                  <a:pt x="104754" y="48175"/>
                  <a:pt x="104764" y="48174"/>
                  <a:pt x="104775" y="48174"/>
                </a:cubicBezTo>
                <a:cubicBezTo>
                  <a:pt x="105487" y="48141"/>
                  <a:pt x="105414" y="47137"/>
                  <a:pt x="104770" y="47137"/>
                </a:cubicBezTo>
                <a:close/>
                <a:moveTo>
                  <a:pt x="84492" y="47170"/>
                </a:moveTo>
                <a:cubicBezTo>
                  <a:pt x="84471" y="47170"/>
                  <a:pt x="84449" y="47171"/>
                  <a:pt x="84427" y="47173"/>
                </a:cubicBezTo>
                <a:cubicBezTo>
                  <a:pt x="83757" y="47205"/>
                  <a:pt x="83789" y="48214"/>
                  <a:pt x="84435" y="48214"/>
                </a:cubicBezTo>
                <a:cubicBezTo>
                  <a:pt x="84465" y="48214"/>
                  <a:pt x="84495" y="48211"/>
                  <a:pt x="84527" y="48207"/>
                </a:cubicBezTo>
                <a:cubicBezTo>
                  <a:pt x="85207" y="48175"/>
                  <a:pt x="85164" y="47170"/>
                  <a:pt x="84492" y="47170"/>
                </a:cubicBezTo>
                <a:close/>
                <a:moveTo>
                  <a:pt x="64238" y="47200"/>
                </a:moveTo>
                <a:cubicBezTo>
                  <a:pt x="63959" y="47200"/>
                  <a:pt x="63677" y="47403"/>
                  <a:pt x="63712" y="47773"/>
                </a:cubicBezTo>
                <a:cubicBezTo>
                  <a:pt x="63744" y="48023"/>
                  <a:pt x="63950" y="48244"/>
                  <a:pt x="64195" y="48244"/>
                </a:cubicBezTo>
                <a:cubicBezTo>
                  <a:pt x="64212" y="48244"/>
                  <a:pt x="64229" y="48243"/>
                  <a:pt x="64246" y="48240"/>
                </a:cubicBezTo>
                <a:lnTo>
                  <a:pt x="64280" y="48240"/>
                </a:lnTo>
                <a:cubicBezTo>
                  <a:pt x="64546" y="48240"/>
                  <a:pt x="64780" y="47974"/>
                  <a:pt x="64747" y="47707"/>
                </a:cubicBezTo>
                <a:cubicBezTo>
                  <a:pt x="64731" y="47361"/>
                  <a:pt x="64486" y="47200"/>
                  <a:pt x="64238" y="47200"/>
                </a:cubicBezTo>
                <a:close/>
                <a:moveTo>
                  <a:pt x="43941" y="47246"/>
                </a:moveTo>
                <a:cubicBezTo>
                  <a:pt x="43668" y="47246"/>
                  <a:pt x="43408" y="47476"/>
                  <a:pt x="43431" y="47807"/>
                </a:cubicBezTo>
                <a:cubicBezTo>
                  <a:pt x="43431" y="48088"/>
                  <a:pt x="43665" y="48310"/>
                  <a:pt x="43914" y="48310"/>
                </a:cubicBezTo>
                <a:cubicBezTo>
                  <a:pt x="43931" y="48310"/>
                  <a:pt x="43948" y="48309"/>
                  <a:pt x="43965" y="48307"/>
                </a:cubicBezTo>
                <a:cubicBezTo>
                  <a:pt x="44432" y="48240"/>
                  <a:pt x="44632" y="47673"/>
                  <a:pt x="44265" y="47373"/>
                </a:cubicBezTo>
                <a:cubicBezTo>
                  <a:pt x="44168" y="47285"/>
                  <a:pt x="44053" y="47246"/>
                  <a:pt x="43941" y="47246"/>
                </a:cubicBezTo>
                <a:close/>
                <a:moveTo>
                  <a:pt x="101640" y="47372"/>
                </a:moveTo>
                <a:cubicBezTo>
                  <a:pt x="101629" y="47372"/>
                  <a:pt x="101617" y="47373"/>
                  <a:pt x="101606" y="47373"/>
                </a:cubicBezTo>
                <a:cubicBezTo>
                  <a:pt x="100895" y="47406"/>
                  <a:pt x="100967" y="48410"/>
                  <a:pt x="101611" y="48410"/>
                </a:cubicBezTo>
                <a:cubicBezTo>
                  <a:pt x="101631" y="48410"/>
                  <a:pt x="101652" y="48409"/>
                  <a:pt x="101673" y="48407"/>
                </a:cubicBezTo>
                <a:cubicBezTo>
                  <a:pt x="102329" y="48309"/>
                  <a:pt x="102275" y="47372"/>
                  <a:pt x="101640" y="47372"/>
                </a:cubicBezTo>
                <a:close/>
                <a:moveTo>
                  <a:pt x="81420" y="47433"/>
                </a:moveTo>
                <a:cubicBezTo>
                  <a:pt x="81389" y="47433"/>
                  <a:pt x="81358" y="47435"/>
                  <a:pt x="81325" y="47440"/>
                </a:cubicBezTo>
                <a:cubicBezTo>
                  <a:pt x="80702" y="47506"/>
                  <a:pt x="80756" y="48441"/>
                  <a:pt x="81392" y="48441"/>
                </a:cubicBezTo>
                <a:cubicBezTo>
                  <a:pt x="81403" y="48441"/>
                  <a:pt x="81414" y="48441"/>
                  <a:pt x="81425" y="48441"/>
                </a:cubicBezTo>
                <a:cubicBezTo>
                  <a:pt x="82094" y="48409"/>
                  <a:pt x="82063" y="47433"/>
                  <a:pt x="81420" y="47433"/>
                </a:cubicBezTo>
                <a:close/>
                <a:moveTo>
                  <a:pt x="61086" y="47440"/>
                </a:moveTo>
                <a:cubicBezTo>
                  <a:pt x="60950" y="47440"/>
                  <a:pt x="60814" y="47491"/>
                  <a:pt x="60710" y="47607"/>
                </a:cubicBezTo>
                <a:cubicBezTo>
                  <a:pt x="60419" y="47963"/>
                  <a:pt x="60661" y="48475"/>
                  <a:pt x="61102" y="48475"/>
                </a:cubicBezTo>
                <a:cubicBezTo>
                  <a:pt x="61116" y="48475"/>
                  <a:pt x="61130" y="48475"/>
                  <a:pt x="61144" y="48474"/>
                </a:cubicBezTo>
                <a:cubicBezTo>
                  <a:pt x="61444" y="48441"/>
                  <a:pt x="61644" y="48207"/>
                  <a:pt x="61644" y="47907"/>
                </a:cubicBezTo>
                <a:cubicBezTo>
                  <a:pt x="61601" y="47623"/>
                  <a:pt x="61343" y="47440"/>
                  <a:pt x="61086" y="47440"/>
                </a:cubicBezTo>
                <a:close/>
                <a:moveTo>
                  <a:pt x="40853" y="47503"/>
                </a:moveTo>
                <a:cubicBezTo>
                  <a:pt x="40834" y="47503"/>
                  <a:pt x="40815" y="47504"/>
                  <a:pt x="40796" y="47507"/>
                </a:cubicBezTo>
                <a:cubicBezTo>
                  <a:pt x="40496" y="47540"/>
                  <a:pt x="40296" y="47773"/>
                  <a:pt x="40329" y="48074"/>
                </a:cubicBezTo>
                <a:cubicBezTo>
                  <a:pt x="40329" y="48352"/>
                  <a:pt x="40558" y="48544"/>
                  <a:pt x="40831" y="48544"/>
                </a:cubicBezTo>
                <a:cubicBezTo>
                  <a:pt x="40853" y="48544"/>
                  <a:pt x="40874" y="48543"/>
                  <a:pt x="40896" y="48541"/>
                </a:cubicBezTo>
                <a:cubicBezTo>
                  <a:pt x="41163" y="48541"/>
                  <a:pt x="41397" y="48274"/>
                  <a:pt x="41363" y="48007"/>
                </a:cubicBezTo>
                <a:cubicBezTo>
                  <a:pt x="41332" y="47726"/>
                  <a:pt x="41125" y="47503"/>
                  <a:pt x="40853" y="47503"/>
                </a:cubicBezTo>
                <a:close/>
                <a:moveTo>
                  <a:pt x="98546" y="47646"/>
                </a:moveTo>
                <a:cubicBezTo>
                  <a:pt x="98274" y="47646"/>
                  <a:pt x="98013" y="47877"/>
                  <a:pt x="98037" y="48207"/>
                </a:cubicBezTo>
                <a:cubicBezTo>
                  <a:pt x="98068" y="48454"/>
                  <a:pt x="98271" y="48644"/>
                  <a:pt x="98539" y="48644"/>
                </a:cubicBezTo>
                <a:cubicBezTo>
                  <a:pt x="98560" y="48644"/>
                  <a:pt x="98582" y="48643"/>
                  <a:pt x="98604" y="48641"/>
                </a:cubicBezTo>
                <a:lnTo>
                  <a:pt x="98604" y="48674"/>
                </a:lnTo>
                <a:cubicBezTo>
                  <a:pt x="99038" y="48641"/>
                  <a:pt x="99238" y="48074"/>
                  <a:pt x="98871" y="47773"/>
                </a:cubicBezTo>
                <a:cubicBezTo>
                  <a:pt x="98773" y="47686"/>
                  <a:pt x="98659" y="47646"/>
                  <a:pt x="98546" y="47646"/>
                </a:cubicBezTo>
                <a:close/>
                <a:moveTo>
                  <a:pt x="78277" y="47680"/>
                </a:moveTo>
                <a:cubicBezTo>
                  <a:pt x="77993" y="47680"/>
                  <a:pt x="77732" y="47910"/>
                  <a:pt x="77756" y="48240"/>
                </a:cubicBezTo>
                <a:cubicBezTo>
                  <a:pt x="77787" y="48490"/>
                  <a:pt x="77993" y="48711"/>
                  <a:pt x="78266" y="48711"/>
                </a:cubicBezTo>
                <a:cubicBezTo>
                  <a:pt x="78285" y="48711"/>
                  <a:pt x="78304" y="48710"/>
                  <a:pt x="78323" y="48707"/>
                </a:cubicBezTo>
                <a:cubicBezTo>
                  <a:pt x="78790" y="48674"/>
                  <a:pt x="78957" y="48107"/>
                  <a:pt x="78623" y="47807"/>
                </a:cubicBezTo>
                <a:cubicBezTo>
                  <a:pt x="78516" y="47719"/>
                  <a:pt x="78394" y="47680"/>
                  <a:pt x="78277" y="47680"/>
                </a:cubicBezTo>
                <a:close/>
                <a:moveTo>
                  <a:pt x="58022" y="47709"/>
                </a:moveTo>
                <a:cubicBezTo>
                  <a:pt x="57747" y="47709"/>
                  <a:pt x="57473" y="47902"/>
                  <a:pt x="57508" y="48274"/>
                </a:cubicBezTo>
                <a:cubicBezTo>
                  <a:pt x="57508" y="48574"/>
                  <a:pt x="57775" y="48774"/>
                  <a:pt x="58042" y="48774"/>
                </a:cubicBezTo>
                <a:lnTo>
                  <a:pt x="58042" y="48741"/>
                </a:lnTo>
                <a:cubicBezTo>
                  <a:pt x="58342" y="48707"/>
                  <a:pt x="58542" y="48474"/>
                  <a:pt x="58542" y="48174"/>
                </a:cubicBezTo>
                <a:cubicBezTo>
                  <a:pt x="58511" y="47861"/>
                  <a:pt x="58266" y="47709"/>
                  <a:pt x="58022" y="47709"/>
                </a:cubicBezTo>
                <a:close/>
                <a:moveTo>
                  <a:pt x="95490" y="47867"/>
                </a:moveTo>
                <a:cubicBezTo>
                  <a:pt x="95461" y="47867"/>
                  <a:pt x="95432" y="47869"/>
                  <a:pt x="95402" y="47874"/>
                </a:cubicBezTo>
                <a:cubicBezTo>
                  <a:pt x="95135" y="47874"/>
                  <a:pt x="94901" y="48140"/>
                  <a:pt x="94935" y="48407"/>
                </a:cubicBezTo>
                <a:cubicBezTo>
                  <a:pt x="94968" y="48707"/>
                  <a:pt x="95202" y="48908"/>
                  <a:pt x="95502" y="48908"/>
                </a:cubicBezTo>
                <a:cubicBezTo>
                  <a:pt x="96172" y="48876"/>
                  <a:pt x="96109" y="47867"/>
                  <a:pt x="95490" y="47867"/>
                </a:cubicBezTo>
                <a:close/>
                <a:moveTo>
                  <a:pt x="75196" y="47913"/>
                </a:moveTo>
                <a:cubicBezTo>
                  <a:pt x="74924" y="47913"/>
                  <a:pt x="74663" y="48144"/>
                  <a:pt x="74687" y="48474"/>
                </a:cubicBezTo>
                <a:cubicBezTo>
                  <a:pt x="74687" y="48724"/>
                  <a:pt x="74921" y="48944"/>
                  <a:pt x="75169" y="48944"/>
                </a:cubicBezTo>
                <a:cubicBezTo>
                  <a:pt x="75186" y="48944"/>
                  <a:pt x="75204" y="48943"/>
                  <a:pt x="75221" y="48941"/>
                </a:cubicBezTo>
                <a:cubicBezTo>
                  <a:pt x="75688" y="48908"/>
                  <a:pt x="75888" y="48341"/>
                  <a:pt x="75521" y="48040"/>
                </a:cubicBezTo>
                <a:cubicBezTo>
                  <a:pt x="75423" y="47953"/>
                  <a:pt x="75309" y="47913"/>
                  <a:pt x="75196" y="47913"/>
                </a:cubicBezTo>
                <a:close/>
                <a:moveTo>
                  <a:pt x="54921" y="47984"/>
                </a:moveTo>
                <a:cubicBezTo>
                  <a:pt x="54653" y="47984"/>
                  <a:pt x="54388" y="48170"/>
                  <a:pt x="54406" y="48507"/>
                </a:cubicBezTo>
                <a:cubicBezTo>
                  <a:pt x="54406" y="48788"/>
                  <a:pt x="54640" y="49011"/>
                  <a:pt x="54916" y="49011"/>
                </a:cubicBezTo>
                <a:cubicBezTo>
                  <a:pt x="54935" y="49011"/>
                  <a:pt x="54954" y="49010"/>
                  <a:pt x="54973" y="49008"/>
                </a:cubicBezTo>
                <a:lnTo>
                  <a:pt x="54940" y="48974"/>
                </a:lnTo>
                <a:cubicBezTo>
                  <a:pt x="55240" y="48974"/>
                  <a:pt x="55440" y="48707"/>
                  <a:pt x="55440" y="48441"/>
                </a:cubicBezTo>
                <a:cubicBezTo>
                  <a:pt x="55393" y="48128"/>
                  <a:pt x="55156" y="47984"/>
                  <a:pt x="54921" y="47984"/>
                </a:cubicBezTo>
                <a:close/>
                <a:moveTo>
                  <a:pt x="92357" y="48104"/>
                </a:moveTo>
                <a:cubicBezTo>
                  <a:pt x="92338" y="48104"/>
                  <a:pt x="92319" y="48105"/>
                  <a:pt x="92300" y="48107"/>
                </a:cubicBezTo>
                <a:cubicBezTo>
                  <a:pt x="91598" y="48139"/>
                  <a:pt x="91659" y="49148"/>
                  <a:pt x="92278" y="49148"/>
                </a:cubicBezTo>
                <a:cubicBezTo>
                  <a:pt x="92307" y="49148"/>
                  <a:pt x="92336" y="49145"/>
                  <a:pt x="92366" y="49141"/>
                </a:cubicBezTo>
                <a:cubicBezTo>
                  <a:pt x="92666" y="49108"/>
                  <a:pt x="92867" y="48874"/>
                  <a:pt x="92867" y="48574"/>
                </a:cubicBezTo>
                <a:cubicBezTo>
                  <a:pt x="92835" y="48324"/>
                  <a:pt x="92629" y="48104"/>
                  <a:pt x="92357" y="48104"/>
                </a:cubicBezTo>
                <a:close/>
                <a:moveTo>
                  <a:pt x="72142" y="48167"/>
                </a:moveTo>
                <a:cubicBezTo>
                  <a:pt x="72113" y="48167"/>
                  <a:pt x="72083" y="48169"/>
                  <a:pt x="72052" y="48174"/>
                </a:cubicBezTo>
                <a:cubicBezTo>
                  <a:pt x="71752" y="48174"/>
                  <a:pt x="71551" y="48441"/>
                  <a:pt x="71551" y="48707"/>
                </a:cubicBezTo>
                <a:cubicBezTo>
                  <a:pt x="71582" y="48986"/>
                  <a:pt x="71814" y="49178"/>
                  <a:pt x="72060" y="49178"/>
                </a:cubicBezTo>
                <a:cubicBezTo>
                  <a:pt x="72080" y="49178"/>
                  <a:pt x="72099" y="49177"/>
                  <a:pt x="72118" y="49174"/>
                </a:cubicBezTo>
                <a:cubicBezTo>
                  <a:pt x="72788" y="49143"/>
                  <a:pt x="72757" y="48167"/>
                  <a:pt x="72142" y="48167"/>
                </a:cubicBezTo>
                <a:close/>
                <a:moveTo>
                  <a:pt x="51827" y="48199"/>
                </a:moveTo>
                <a:cubicBezTo>
                  <a:pt x="51687" y="48199"/>
                  <a:pt x="51545" y="48254"/>
                  <a:pt x="51437" y="48374"/>
                </a:cubicBezTo>
                <a:cubicBezTo>
                  <a:pt x="51146" y="48730"/>
                  <a:pt x="51388" y="49243"/>
                  <a:pt x="51829" y="49243"/>
                </a:cubicBezTo>
                <a:cubicBezTo>
                  <a:pt x="51843" y="49243"/>
                  <a:pt x="51857" y="49242"/>
                  <a:pt x="51871" y="49241"/>
                </a:cubicBezTo>
                <a:cubicBezTo>
                  <a:pt x="52138" y="49208"/>
                  <a:pt x="52338" y="48974"/>
                  <a:pt x="52338" y="48674"/>
                </a:cubicBezTo>
                <a:cubicBezTo>
                  <a:pt x="52316" y="48375"/>
                  <a:pt x="52076" y="48199"/>
                  <a:pt x="51827" y="48199"/>
                </a:cubicBezTo>
                <a:close/>
                <a:moveTo>
                  <a:pt x="109521" y="48314"/>
                </a:moveTo>
                <a:cubicBezTo>
                  <a:pt x="109248" y="48314"/>
                  <a:pt x="108988" y="48544"/>
                  <a:pt x="109011" y="48874"/>
                </a:cubicBezTo>
                <a:cubicBezTo>
                  <a:pt x="109011" y="49124"/>
                  <a:pt x="109245" y="49344"/>
                  <a:pt x="109494" y="49344"/>
                </a:cubicBezTo>
                <a:cubicBezTo>
                  <a:pt x="109511" y="49344"/>
                  <a:pt x="109528" y="49343"/>
                  <a:pt x="109545" y="49341"/>
                </a:cubicBezTo>
                <a:cubicBezTo>
                  <a:pt x="110012" y="49308"/>
                  <a:pt x="110212" y="48741"/>
                  <a:pt x="109845" y="48441"/>
                </a:cubicBezTo>
                <a:cubicBezTo>
                  <a:pt x="109748" y="48353"/>
                  <a:pt x="109633" y="48314"/>
                  <a:pt x="109521" y="48314"/>
                </a:cubicBezTo>
                <a:close/>
                <a:moveTo>
                  <a:pt x="89262" y="48370"/>
                </a:moveTo>
                <a:cubicBezTo>
                  <a:pt x="89241" y="48370"/>
                  <a:pt x="89219" y="48371"/>
                  <a:pt x="89197" y="48374"/>
                </a:cubicBezTo>
                <a:cubicBezTo>
                  <a:pt x="88930" y="48374"/>
                  <a:pt x="88697" y="48641"/>
                  <a:pt x="88730" y="48908"/>
                </a:cubicBezTo>
                <a:cubicBezTo>
                  <a:pt x="88764" y="49208"/>
                  <a:pt x="88997" y="49408"/>
                  <a:pt x="89297" y="49408"/>
                </a:cubicBezTo>
                <a:cubicBezTo>
                  <a:pt x="89564" y="49375"/>
                  <a:pt x="89798" y="49108"/>
                  <a:pt x="89764" y="48841"/>
                </a:cubicBezTo>
                <a:cubicBezTo>
                  <a:pt x="89733" y="48563"/>
                  <a:pt x="89531" y="48370"/>
                  <a:pt x="89262" y="48370"/>
                </a:cubicBezTo>
                <a:close/>
                <a:moveTo>
                  <a:pt x="68973" y="48404"/>
                </a:moveTo>
                <a:cubicBezTo>
                  <a:pt x="68955" y="48404"/>
                  <a:pt x="68935" y="48405"/>
                  <a:pt x="68916" y="48407"/>
                </a:cubicBezTo>
                <a:cubicBezTo>
                  <a:pt x="68246" y="48439"/>
                  <a:pt x="68278" y="49448"/>
                  <a:pt x="68924" y="49448"/>
                </a:cubicBezTo>
                <a:cubicBezTo>
                  <a:pt x="68954" y="49448"/>
                  <a:pt x="68984" y="49446"/>
                  <a:pt x="69016" y="49441"/>
                </a:cubicBezTo>
                <a:cubicBezTo>
                  <a:pt x="69283" y="49408"/>
                  <a:pt x="69517" y="49174"/>
                  <a:pt x="69483" y="48874"/>
                </a:cubicBezTo>
                <a:cubicBezTo>
                  <a:pt x="69452" y="48625"/>
                  <a:pt x="69246" y="48404"/>
                  <a:pt x="68973" y="48404"/>
                </a:cubicBezTo>
                <a:close/>
                <a:moveTo>
                  <a:pt x="48724" y="48453"/>
                </a:moveTo>
                <a:cubicBezTo>
                  <a:pt x="48447" y="48453"/>
                  <a:pt x="48177" y="48696"/>
                  <a:pt x="48201" y="49008"/>
                </a:cubicBezTo>
                <a:cubicBezTo>
                  <a:pt x="48232" y="49286"/>
                  <a:pt x="48435" y="49478"/>
                  <a:pt x="48704" y="49478"/>
                </a:cubicBezTo>
                <a:cubicBezTo>
                  <a:pt x="48725" y="49478"/>
                  <a:pt x="48747" y="49477"/>
                  <a:pt x="48768" y="49475"/>
                </a:cubicBezTo>
                <a:lnTo>
                  <a:pt x="48768" y="49508"/>
                </a:lnTo>
                <a:cubicBezTo>
                  <a:pt x="49202" y="49441"/>
                  <a:pt x="49402" y="48874"/>
                  <a:pt x="49035" y="48574"/>
                </a:cubicBezTo>
                <a:cubicBezTo>
                  <a:pt x="48942" y="48490"/>
                  <a:pt x="48832" y="48453"/>
                  <a:pt x="48724" y="48453"/>
                </a:cubicBezTo>
                <a:close/>
                <a:moveTo>
                  <a:pt x="106418" y="48547"/>
                </a:moveTo>
                <a:cubicBezTo>
                  <a:pt x="106146" y="48547"/>
                  <a:pt x="105886" y="48777"/>
                  <a:pt x="105909" y="49108"/>
                </a:cubicBezTo>
                <a:cubicBezTo>
                  <a:pt x="105909" y="49408"/>
                  <a:pt x="106176" y="49608"/>
                  <a:pt x="106443" y="49608"/>
                </a:cubicBezTo>
                <a:cubicBezTo>
                  <a:pt x="106910" y="49541"/>
                  <a:pt x="107110" y="48974"/>
                  <a:pt x="106743" y="48674"/>
                </a:cubicBezTo>
                <a:cubicBezTo>
                  <a:pt x="106646" y="48586"/>
                  <a:pt x="106531" y="48547"/>
                  <a:pt x="106418" y="48547"/>
                </a:cubicBezTo>
                <a:close/>
                <a:moveTo>
                  <a:pt x="86149" y="48614"/>
                </a:moveTo>
                <a:cubicBezTo>
                  <a:pt x="85865" y="48614"/>
                  <a:pt x="85605" y="48844"/>
                  <a:pt x="85628" y="49174"/>
                </a:cubicBezTo>
                <a:cubicBezTo>
                  <a:pt x="85661" y="49441"/>
                  <a:pt x="85895" y="49641"/>
                  <a:pt x="86195" y="49641"/>
                </a:cubicBezTo>
                <a:cubicBezTo>
                  <a:pt x="86662" y="49608"/>
                  <a:pt x="86829" y="49041"/>
                  <a:pt x="86495" y="48741"/>
                </a:cubicBezTo>
                <a:cubicBezTo>
                  <a:pt x="86388" y="48653"/>
                  <a:pt x="86267" y="48614"/>
                  <a:pt x="86149" y="48614"/>
                </a:cubicBezTo>
                <a:close/>
                <a:moveTo>
                  <a:pt x="65903" y="48655"/>
                </a:moveTo>
                <a:cubicBezTo>
                  <a:pt x="65633" y="48655"/>
                  <a:pt x="65362" y="48849"/>
                  <a:pt x="65380" y="49208"/>
                </a:cubicBezTo>
                <a:cubicBezTo>
                  <a:pt x="65380" y="49458"/>
                  <a:pt x="65614" y="49678"/>
                  <a:pt x="65863" y="49678"/>
                </a:cubicBezTo>
                <a:cubicBezTo>
                  <a:pt x="65880" y="49678"/>
                  <a:pt x="65897" y="49677"/>
                  <a:pt x="65914" y="49675"/>
                </a:cubicBezTo>
                <a:cubicBezTo>
                  <a:pt x="66214" y="49641"/>
                  <a:pt x="66414" y="49408"/>
                  <a:pt x="66414" y="49108"/>
                </a:cubicBezTo>
                <a:cubicBezTo>
                  <a:pt x="66368" y="48799"/>
                  <a:pt x="66136" y="48655"/>
                  <a:pt x="65903" y="48655"/>
                </a:cubicBezTo>
                <a:close/>
                <a:moveTo>
                  <a:pt x="45620" y="48680"/>
                </a:moveTo>
                <a:cubicBezTo>
                  <a:pt x="45336" y="48680"/>
                  <a:pt x="45076" y="48911"/>
                  <a:pt x="45099" y="49241"/>
                </a:cubicBezTo>
                <a:cubicBezTo>
                  <a:pt x="45099" y="49541"/>
                  <a:pt x="45366" y="49742"/>
                  <a:pt x="45666" y="49742"/>
                </a:cubicBezTo>
                <a:lnTo>
                  <a:pt x="45666" y="49708"/>
                </a:lnTo>
                <a:cubicBezTo>
                  <a:pt x="46100" y="49675"/>
                  <a:pt x="46300" y="49108"/>
                  <a:pt x="45966" y="48808"/>
                </a:cubicBezTo>
                <a:cubicBezTo>
                  <a:pt x="45859" y="48720"/>
                  <a:pt x="45738" y="48680"/>
                  <a:pt x="45620" y="48680"/>
                </a:cubicBezTo>
                <a:close/>
                <a:moveTo>
                  <a:pt x="103346" y="48787"/>
                </a:moveTo>
                <a:cubicBezTo>
                  <a:pt x="103055" y="48787"/>
                  <a:pt x="102783" y="49037"/>
                  <a:pt x="102807" y="49375"/>
                </a:cubicBezTo>
                <a:cubicBezTo>
                  <a:pt x="102838" y="49624"/>
                  <a:pt x="103045" y="49845"/>
                  <a:pt x="103317" y="49845"/>
                </a:cubicBezTo>
                <a:cubicBezTo>
                  <a:pt x="103336" y="49845"/>
                  <a:pt x="103355" y="49844"/>
                  <a:pt x="103374" y="49842"/>
                </a:cubicBezTo>
                <a:cubicBezTo>
                  <a:pt x="103841" y="49808"/>
                  <a:pt x="104008" y="49208"/>
                  <a:pt x="103674" y="48908"/>
                </a:cubicBezTo>
                <a:cubicBezTo>
                  <a:pt x="103572" y="48824"/>
                  <a:pt x="103458" y="48787"/>
                  <a:pt x="103346" y="48787"/>
                </a:cubicBezTo>
                <a:close/>
                <a:moveTo>
                  <a:pt x="83026" y="48841"/>
                </a:moveTo>
                <a:cubicBezTo>
                  <a:pt x="82348" y="48906"/>
                  <a:pt x="82420" y="49878"/>
                  <a:pt x="83062" y="49878"/>
                </a:cubicBezTo>
                <a:cubicBezTo>
                  <a:pt x="83083" y="49878"/>
                  <a:pt x="83104" y="49877"/>
                  <a:pt x="83126" y="49875"/>
                </a:cubicBezTo>
                <a:cubicBezTo>
                  <a:pt x="83393" y="49875"/>
                  <a:pt x="83627" y="49608"/>
                  <a:pt x="83593" y="49341"/>
                </a:cubicBezTo>
                <a:cubicBezTo>
                  <a:pt x="83560" y="49041"/>
                  <a:pt x="83326" y="48841"/>
                  <a:pt x="83026" y="48841"/>
                </a:cubicBezTo>
                <a:close/>
                <a:moveTo>
                  <a:pt x="62803" y="48904"/>
                </a:moveTo>
                <a:cubicBezTo>
                  <a:pt x="62784" y="48904"/>
                  <a:pt x="62765" y="48905"/>
                  <a:pt x="62745" y="48908"/>
                </a:cubicBezTo>
                <a:cubicBezTo>
                  <a:pt x="62445" y="48908"/>
                  <a:pt x="62245" y="49174"/>
                  <a:pt x="62278" y="49441"/>
                </a:cubicBezTo>
                <a:cubicBezTo>
                  <a:pt x="62278" y="49742"/>
                  <a:pt x="62545" y="49942"/>
                  <a:pt x="62812" y="49942"/>
                </a:cubicBezTo>
                <a:cubicBezTo>
                  <a:pt x="63112" y="49908"/>
                  <a:pt x="63312" y="49641"/>
                  <a:pt x="63312" y="49375"/>
                </a:cubicBezTo>
                <a:cubicBezTo>
                  <a:pt x="63281" y="49096"/>
                  <a:pt x="63050" y="48904"/>
                  <a:pt x="62803" y="48904"/>
                </a:cubicBezTo>
                <a:close/>
                <a:moveTo>
                  <a:pt x="42506" y="48914"/>
                </a:moveTo>
                <a:cubicBezTo>
                  <a:pt x="42234" y="48914"/>
                  <a:pt x="41973" y="49144"/>
                  <a:pt x="41997" y="49475"/>
                </a:cubicBezTo>
                <a:cubicBezTo>
                  <a:pt x="41997" y="49756"/>
                  <a:pt x="42231" y="49978"/>
                  <a:pt x="42507" y="49978"/>
                </a:cubicBezTo>
                <a:cubicBezTo>
                  <a:pt x="42526" y="49978"/>
                  <a:pt x="42545" y="49977"/>
                  <a:pt x="42564" y="49975"/>
                </a:cubicBezTo>
                <a:lnTo>
                  <a:pt x="42564" y="49942"/>
                </a:lnTo>
                <a:cubicBezTo>
                  <a:pt x="42998" y="49908"/>
                  <a:pt x="43198" y="49341"/>
                  <a:pt x="42831" y="49041"/>
                </a:cubicBezTo>
                <a:cubicBezTo>
                  <a:pt x="42733" y="48953"/>
                  <a:pt x="42619" y="48914"/>
                  <a:pt x="42506" y="48914"/>
                </a:cubicBezTo>
                <a:close/>
                <a:moveTo>
                  <a:pt x="100209" y="49048"/>
                </a:moveTo>
                <a:cubicBezTo>
                  <a:pt x="99937" y="49048"/>
                  <a:pt x="99670" y="49241"/>
                  <a:pt x="99705" y="49608"/>
                </a:cubicBezTo>
                <a:cubicBezTo>
                  <a:pt x="99736" y="49886"/>
                  <a:pt x="99939" y="50079"/>
                  <a:pt x="100207" y="50079"/>
                </a:cubicBezTo>
                <a:cubicBezTo>
                  <a:pt x="100228" y="50079"/>
                  <a:pt x="100250" y="50078"/>
                  <a:pt x="100272" y="50075"/>
                </a:cubicBezTo>
                <a:cubicBezTo>
                  <a:pt x="100539" y="50075"/>
                  <a:pt x="100772" y="49808"/>
                  <a:pt x="100739" y="49541"/>
                </a:cubicBezTo>
                <a:cubicBezTo>
                  <a:pt x="100707" y="49208"/>
                  <a:pt x="100456" y="49048"/>
                  <a:pt x="100209" y="49048"/>
                </a:cubicBezTo>
                <a:close/>
                <a:moveTo>
                  <a:pt x="79985" y="49105"/>
                </a:moveTo>
                <a:cubicBezTo>
                  <a:pt x="79965" y="49105"/>
                  <a:pt x="79945" y="49106"/>
                  <a:pt x="79924" y="49108"/>
                </a:cubicBezTo>
                <a:cubicBezTo>
                  <a:pt x="79624" y="49108"/>
                  <a:pt x="79424" y="49375"/>
                  <a:pt x="79424" y="49675"/>
                </a:cubicBezTo>
                <a:cubicBezTo>
                  <a:pt x="79457" y="49942"/>
                  <a:pt x="79724" y="50142"/>
                  <a:pt x="79991" y="50142"/>
                </a:cubicBezTo>
                <a:cubicBezTo>
                  <a:pt x="80669" y="50077"/>
                  <a:pt x="80597" y="49105"/>
                  <a:pt x="79985" y="49105"/>
                </a:cubicBezTo>
                <a:close/>
                <a:moveTo>
                  <a:pt x="59700" y="49138"/>
                </a:moveTo>
                <a:cubicBezTo>
                  <a:pt x="59681" y="49138"/>
                  <a:pt x="59662" y="49139"/>
                  <a:pt x="59643" y="49141"/>
                </a:cubicBezTo>
                <a:cubicBezTo>
                  <a:pt x="58964" y="49206"/>
                  <a:pt x="59037" y="50178"/>
                  <a:pt x="59649" y="50178"/>
                </a:cubicBezTo>
                <a:cubicBezTo>
                  <a:pt x="59668" y="50178"/>
                  <a:pt x="59689" y="50177"/>
                  <a:pt x="59710" y="50175"/>
                </a:cubicBezTo>
                <a:cubicBezTo>
                  <a:pt x="60010" y="50142"/>
                  <a:pt x="60210" y="49908"/>
                  <a:pt x="60210" y="49608"/>
                </a:cubicBezTo>
                <a:cubicBezTo>
                  <a:pt x="60179" y="49358"/>
                  <a:pt x="59972" y="49138"/>
                  <a:pt x="59700" y="49138"/>
                </a:cubicBezTo>
                <a:close/>
                <a:moveTo>
                  <a:pt x="39456" y="49201"/>
                </a:moveTo>
                <a:cubicBezTo>
                  <a:pt x="39426" y="49201"/>
                  <a:pt x="39395" y="49203"/>
                  <a:pt x="39362" y="49208"/>
                </a:cubicBezTo>
                <a:cubicBezTo>
                  <a:pt x="38739" y="49273"/>
                  <a:pt x="38793" y="50209"/>
                  <a:pt x="39428" y="50209"/>
                </a:cubicBezTo>
                <a:cubicBezTo>
                  <a:pt x="39439" y="50209"/>
                  <a:pt x="39451" y="50209"/>
                  <a:pt x="39462" y="50209"/>
                </a:cubicBezTo>
                <a:cubicBezTo>
                  <a:pt x="40131" y="50177"/>
                  <a:pt x="40100" y="49201"/>
                  <a:pt x="39456" y="49201"/>
                </a:cubicBezTo>
                <a:close/>
                <a:moveTo>
                  <a:pt x="97128" y="49269"/>
                </a:moveTo>
                <a:cubicBezTo>
                  <a:pt x="96849" y="49269"/>
                  <a:pt x="96567" y="49471"/>
                  <a:pt x="96603" y="49842"/>
                </a:cubicBezTo>
                <a:cubicBezTo>
                  <a:pt x="96636" y="50142"/>
                  <a:pt x="96869" y="50342"/>
                  <a:pt x="97170" y="50342"/>
                </a:cubicBezTo>
                <a:cubicBezTo>
                  <a:pt x="97437" y="50309"/>
                  <a:pt x="97670" y="50042"/>
                  <a:pt x="97637" y="49775"/>
                </a:cubicBezTo>
                <a:cubicBezTo>
                  <a:pt x="97621" y="49429"/>
                  <a:pt x="97376" y="49269"/>
                  <a:pt x="97128" y="49269"/>
                </a:cubicBezTo>
                <a:close/>
                <a:moveTo>
                  <a:pt x="76843" y="49314"/>
                </a:moveTo>
                <a:cubicBezTo>
                  <a:pt x="76561" y="49314"/>
                  <a:pt x="76308" y="49545"/>
                  <a:pt x="76355" y="49875"/>
                </a:cubicBezTo>
                <a:cubicBezTo>
                  <a:pt x="76355" y="50156"/>
                  <a:pt x="76559" y="50379"/>
                  <a:pt x="76832" y="50379"/>
                </a:cubicBezTo>
                <a:cubicBezTo>
                  <a:pt x="76850" y="50379"/>
                  <a:pt x="76869" y="50377"/>
                  <a:pt x="76889" y="50375"/>
                </a:cubicBezTo>
                <a:lnTo>
                  <a:pt x="76889" y="50342"/>
                </a:lnTo>
                <a:cubicBezTo>
                  <a:pt x="77356" y="50309"/>
                  <a:pt x="77556" y="49742"/>
                  <a:pt x="77189" y="49441"/>
                </a:cubicBezTo>
                <a:cubicBezTo>
                  <a:pt x="77081" y="49354"/>
                  <a:pt x="76960" y="49314"/>
                  <a:pt x="76843" y="49314"/>
                </a:cubicBezTo>
                <a:close/>
                <a:moveTo>
                  <a:pt x="56635" y="49405"/>
                </a:moveTo>
                <a:cubicBezTo>
                  <a:pt x="56615" y="49405"/>
                  <a:pt x="56595" y="49406"/>
                  <a:pt x="56574" y="49408"/>
                </a:cubicBezTo>
                <a:cubicBezTo>
                  <a:pt x="55885" y="49441"/>
                  <a:pt x="55938" y="50443"/>
                  <a:pt x="56608" y="50443"/>
                </a:cubicBezTo>
                <a:cubicBezTo>
                  <a:pt x="56619" y="50443"/>
                  <a:pt x="56630" y="50443"/>
                  <a:pt x="56641" y="50442"/>
                </a:cubicBezTo>
                <a:cubicBezTo>
                  <a:pt x="57319" y="50377"/>
                  <a:pt x="57247" y="49405"/>
                  <a:pt x="56635" y="49405"/>
                </a:cubicBezTo>
                <a:close/>
                <a:moveTo>
                  <a:pt x="94057" y="49520"/>
                </a:moveTo>
                <a:cubicBezTo>
                  <a:pt x="93779" y="49520"/>
                  <a:pt x="93510" y="49763"/>
                  <a:pt x="93534" y="50075"/>
                </a:cubicBezTo>
                <a:cubicBezTo>
                  <a:pt x="93534" y="50375"/>
                  <a:pt x="93767" y="50575"/>
                  <a:pt x="94067" y="50575"/>
                </a:cubicBezTo>
                <a:cubicBezTo>
                  <a:pt x="94534" y="50509"/>
                  <a:pt x="94735" y="49942"/>
                  <a:pt x="94368" y="49641"/>
                </a:cubicBezTo>
                <a:cubicBezTo>
                  <a:pt x="94274" y="49557"/>
                  <a:pt x="94165" y="49520"/>
                  <a:pt x="94057" y="49520"/>
                </a:cubicBezTo>
                <a:close/>
                <a:moveTo>
                  <a:pt x="73863" y="49598"/>
                </a:moveTo>
                <a:cubicBezTo>
                  <a:pt x="73828" y="49598"/>
                  <a:pt x="73792" y="49601"/>
                  <a:pt x="73753" y="49608"/>
                </a:cubicBezTo>
                <a:cubicBezTo>
                  <a:pt x="73051" y="49608"/>
                  <a:pt x="73082" y="50615"/>
                  <a:pt x="73728" y="50615"/>
                </a:cubicBezTo>
                <a:cubicBezTo>
                  <a:pt x="73753" y="50615"/>
                  <a:pt x="73780" y="50614"/>
                  <a:pt x="73808" y="50610"/>
                </a:cubicBezTo>
                <a:lnTo>
                  <a:pt x="73808" y="50610"/>
                </a:lnTo>
                <a:cubicBezTo>
                  <a:pt x="73821" y="50611"/>
                  <a:pt x="73834" y="50612"/>
                  <a:pt x="73847" y="50612"/>
                </a:cubicBezTo>
                <a:cubicBezTo>
                  <a:pt x="74511" y="50612"/>
                  <a:pt x="74474" y="49598"/>
                  <a:pt x="73863" y="49598"/>
                </a:cubicBezTo>
                <a:close/>
                <a:moveTo>
                  <a:pt x="53481" y="49648"/>
                </a:moveTo>
                <a:cubicBezTo>
                  <a:pt x="53208" y="49648"/>
                  <a:pt x="52948" y="49878"/>
                  <a:pt x="52971" y="50209"/>
                </a:cubicBezTo>
                <a:cubicBezTo>
                  <a:pt x="53005" y="50475"/>
                  <a:pt x="53238" y="50676"/>
                  <a:pt x="53539" y="50676"/>
                </a:cubicBezTo>
                <a:cubicBezTo>
                  <a:pt x="53972" y="50642"/>
                  <a:pt x="54172" y="50075"/>
                  <a:pt x="53805" y="49775"/>
                </a:cubicBezTo>
                <a:cubicBezTo>
                  <a:pt x="53708" y="49687"/>
                  <a:pt x="53593" y="49648"/>
                  <a:pt x="53481" y="49648"/>
                </a:cubicBezTo>
                <a:close/>
                <a:moveTo>
                  <a:pt x="111013" y="49808"/>
                </a:moveTo>
                <a:lnTo>
                  <a:pt x="111013" y="49808"/>
                </a:lnTo>
                <a:cubicBezTo>
                  <a:pt x="110424" y="49972"/>
                  <a:pt x="110605" y="50810"/>
                  <a:pt x="111180" y="50810"/>
                </a:cubicBezTo>
                <a:cubicBezTo>
                  <a:pt x="111191" y="50810"/>
                  <a:pt x="111202" y="50810"/>
                  <a:pt x="111213" y="50809"/>
                </a:cubicBezTo>
                <a:cubicBezTo>
                  <a:pt x="111380" y="50776"/>
                  <a:pt x="111513" y="50676"/>
                  <a:pt x="111613" y="50542"/>
                </a:cubicBezTo>
                <a:lnTo>
                  <a:pt x="111380" y="50275"/>
                </a:lnTo>
                <a:lnTo>
                  <a:pt x="111146" y="50008"/>
                </a:lnTo>
                <a:lnTo>
                  <a:pt x="111013" y="49808"/>
                </a:lnTo>
                <a:close/>
                <a:moveTo>
                  <a:pt x="90920" y="49781"/>
                </a:moveTo>
                <a:cubicBezTo>
                  <a:pt x="90638" y="49781"/>
                  <a:pt x="90384" y="50012"/>
                  <a:pt x="90432" y="50342"/>
                </a:cubicBezTo>
                <a:cubicBezTo>
                  <a:pt x="90432" y="50592"/>
                  <a:pt x="90665" y="50812"/>
                  <a:pt x="90914" y="50812"/>
                </a:cubicBezTo>
                <a:cubicBezTo>
                  <a:pt x="90931" y="50812"/>
                  <a:pt x="90948" y="50811"/>
                  <a:pt x="90965" y="50809"/>
                </a:cubicBezTo>
                <a:cubicBezTo>
                  <a:pt x="91432" y="50776"/>
                  <a:pt x="91599" y="50209"/>
                  <a:pt x="91265" y="49908"/>
                </a:cubicBezTo>
                <a:cubicBezTo>
                  <a:pt x="91158" y="49821"/>
                  <a:pt x="91037" y="49781"/>
                  <a:pt x="90920" y="49781"/>
                </a:cubicBezTo>
                <a:close/>
                <a:moveTo>
                  <a:pt x="70673" y="49821"/>
                </a:moveTo>
                <a:cubicBezTo>
                  <a:pt x="70396" y="49821"/>
                  <a:pt x="70126" y="50063"/>
                  <a:pt x="70150" y="50375"/>
                </a:cubicBezTo>
                <a:cubicBezTo>
                  <a:pt x="70150" y="50676"/>
                  <a:pt x="70417" y="50876"/>
                  <a:pt x="70684" y="50876"/>
                </a:cubicBezTo>
                <a:cubicBezTo>
                  <a:pt x="71151" y="50809"/>
                  <a:pt x="71351" y="50242"/>
                  <a:pt x="70984" y="49942"/>
                </a:cubicBezTo>
                <a:cubicBezTo>
                  <a:pt x="70891" y="49857"/>
                  <a:pt x="70781" y="49821"/>
                  <a:pt x="70673" y="49821"/>
                </a:cubicBezTo>
                <a:close/>
                <a:moveTo>
                  <a:pt x="50428" y="49869"/>
                </a:moveTo>
                <a:cubicBezTo>
                  <a:pt x="50399" y="49869"/>
                  <a:pt x="50368" y="49871"/>
                  <a:pt x="50336" y="49875"/>
                </a:cubicBezTo>
                <a:cubicBezTo>
                  <a:pt x="49666" y="49907"/>
                  <a:pt x="49698" y="50915"/>
                  <a:pt x="50344" y="50915"/>
                </a:cubicBezTo>
                <a:cubicBezTo>
                  <a:pt x="50374" y="50915"/>
                  <a:pt x="50404" y="50913"/>
                  <a:pt x="50436" y="50909"/>
                </a:cubicBezTo>
                <a:cubicBezTo>
                  <a:pt x="51106" y="50877"/>
                  <a:pt x="51074" y="49869"/>
                  <a:pt x="50428" y="49869"/>
                </a:cubicBezTo>
                <a:close/>
                <a:moveTo>
                  <a:pt x="108086" y="49981"/>
                </a:moveTo>
                <a:cubicBezTo>
                  <a:pt x="107814" y="49981"/>
                  <a:pt x="107554" y="50212"/>
                  <a:pt x="107577" y="50542"/>
                </a:cubicBezTo>
                <a:cubicBezTo>
                  <a:pt x="107608" y="50820"/>
                  <a:pt x="107811" y="51013"/>
                  <a:pt x="108080" y="51013"/>
                </a:cubicBezTo>
                <a:cubicBezTo>
                  <a:pt x="108101" y="51013"/>
                  <a:pt x="108122" y="51012"/>
                  <a:pt x="108144" y="51009"/>
                </a:cubicBezTo>
                <a:lnTo>
                  <a:pt x="108144" y="51042"/>
                </a:lnTo>
                <a:cubicBezTo>
                  <a:pt x="108578" y="50976"/>
                  <a:pt x="108778" y="50409"/>
                  <a:pt x="108411" y="50108"/>
                </a:cubicBezTo>
                <a:cubicBezTo>
                  <a:pt x="108314" y="50021"/>
                  <a:pt x="108199" y="49981"/>
                  <a:pt x="108086" y="49981"/>
                </a:cubicBezTo>
                <a:close/>
                <a:moveTo>
                  <a:pt x="87866" y="50048"/>
                </a:moveTo>
                <a:cubicBezTo>
                  <a:pt x="87586" y="50048"/>
                  <a:pt x="87315" y="50278"/>
                  <a:pt x="87363" y="50609"/>
                </a:cubicBezTo>
                <a:cubicBezTo>
                  <a:pt x="87363" y="50876"/>
                  <a:pt x="87596" y="51076"/>
                  <a:pt x="87863" y="51076"/>
                </a:cubicBezTo>
                <a:lnTo>
                  <a:pt x="87896" y="51076"/>
                </a:lnTo>
                <a:cubicBezTo>
                  <a:pt x="88363" y="51042"/>
                  <a:pt x="88564" y="50475"/>
                  <a:pt x="88197" y="50175"/>
                </a:cubicBezTo>
                <a:cubicBezTo>
                  <a:pt x="88099" y="50087"/>
                  <a:pt x="87982" y="50048"/>
                  <a:pt x="87866" y="50048"/>
                </a:cubicBezTo>
                <a:close/>
                <a:moveTo>
                  <a:pt x="67557" y="50081"/>
                </a:moveTo>
                <a:cubicBezTo>
                  <a:pt x="67285" y="50081"/>
                  <a:pt x="67025" y="50312"/>
                  <a:pt x="67048" y="50642"/>
                </a:cubicBezTo>
                <a:cubicBezTo>
                  <a:pt x="67048" y="50892"/>
                  <a:pt x="67282" y="51112"/>
                  <a:pt x="67530" y="51112"/>
                </a:cubicBezTo>
                <a:cubicBezTo>
                  <a:pt x="67548" y="51112"/>
                  <a:pt x="67565" y="51111"/>
                  <a:pt x="67582" y="51109"/>
                </a:cubicBezTo>
                <a:cubicBezTo>
                  <a:pt x="68049" y="51076"/>
                  <a:pt x="68249" y="50509"/>
                  <a:pt x="67882" y="50209"/>
                </a:cubicBezTo>
                <a:cubicBezTo>
                  <a:pt x="67785" y="50121"/>
                  <a:pt x="67670" y="50081"/>
                  <a:pt x="67557" y="50081"/>
                </a:cubicBezTo>
                <a:close/>
                <a:moveTo>
                  <a:pt x="47288" y="50115"/>
                </a:moveTo>
                <a:cubicBezTo>
                  <a:pt x="47004" y="50115"/>
                  <a:pt x="46743" y="50345"/>
                  <a:pt x="46767" y="50676"/>
                </a:cubicBezTo>
                <a:cubicBezTo>
                  <a:pt x="46798" y="50925"/>
                  <a:pt x="47005" y="51146"/>
                  <a:pt x="47277" y="51146"/>
                </a:cubicBezTo>
                <a:cubicBezTo>
                  <a:pt x="47296" y="51146"/>
                  <a:pt x="47315" y="51145"/>
                  <a:pt x="47334" y="51143"/>
                </a:cubicBezTo>
                <a:cubicBezTo>
                  <a:pt x="47801" y="51109"/>
                  <a:pt x="47968" y="50542"/>
                  <a:pt x="47634" y="50242"/>
                </a:cubicBezTo>
                <a:cubicBezTo>
                  <a:pt x="47527" y="50154"/>
                  <a:pt x="47406" y="50115"/>
                  <a:pt x="47288" y="50115"/>
                </a:cubicBezTo>
                <a:close/>
                <a:moveTo>
                  <a:pt x="104975" y="50241"/>
                </a:moveTo>
                <a:cubicBezTo>
                  <a:pt x="104964" y="50241"/>
                  <a:pt x="104953" y="50241"/>
                  <a:pt x="104942" y="50242"/>
                </a:cubicBezTo>
                <a:cubicBezTo>
                  <a:pt x="104296" y="50307"/>
                  <a:pt x="104338" y="51279"/>
                  <a:pt x="104978" y="51279"/>
                </a:cubicBezTo>
                <a:cubicBezTo>
                  <a:pt x="104999" y="51279"/>
                  <a:pt x="105020" y="51278"/>
                  <a:pt x="105042" y="51276"/>
                </a:cubicBezTo>
                <a:cubicBezTo>
                  <a:pt x="105699" y="51243"/>
                  <a:pt x="105644" y="50241"/>
                  <a:pt x="104975" y="50241"/>
                </a:cubicBezTo>
                <a:close/>
                <a:moveTo>
                  <a:pt x="84715" y="50282"/>
                </a:moveTo>
                <a:cubicBezTo>
                  <a:pt x="84431" y="50282"/>
                  <a:pt x="84170" y="50512"/>
                  <a:pt x="84194" y="50842"/>
                </a:cubicBezTo>
                <a:cubicBezTo>
                  <a:pt x="84225" y="51092"/>
                  <a:pt x="84461" y="51313"/>
                  <a:pt x="84709" y="51313"/>
                </a:cubicBezTo>
                <a:cubicBezTo>
                  <a:pt x="84727" y="51313"/>
                  <a:pt x="84744" y="51312"/>
                  <a:pt x="84761" y="51309"/>
                </a:cubicBezTo>
                <a:cubicBezTo>
                  <a:pt x="85228" y="51276"/>
                  <a:pt x="85395" y="50709"/>
                  <a:pt x="85061" y="50409"/>
                </a:cubicBezTo>
                <a:cubicBezTo>
                  <a:pt x="84954" y="50321"/>
                  <a:pt x="84832" y="50282"/>
                  <a:pt x="84715" y="50282"/>
                </a:cubicBezTo>
                <a:close/>
                <a:moveTo>
                  <a:pt x="64467" y="50319"/>
                </a:moveTo>
                <a:cubicBezTo>
                  <a:pt x="64328" y="50319"/>
                  <a:pt x="64187" y="50378"/>
                  <a:pt x="64079" y="50509"/>
                </a:cubicBezTo>
                <a:cubicBezTo>
                  <a:pt x="63788" y="50832"/>
                  <a:pt x="64031" y="51344"/>
                  <a:pt x="64472" y="51344"/>
                </a:cubicBezTo>
                <a:cubicBezTo>
                  <a:pt x="64485" y="51344"/>
                  <a:pt x="64499" y="51344"/>
                  <a:pt x="64513" y="51343"/>
                </a:cubicBezTo>
                <a:cubicBezTo>
                  <a:pt x="64780" y="51343"/>
                  <a:pt x="65013" y="51076"/>
                  <a:pt x="64980" y="50809"/>
                </a:cubicBezTo>
                <a:cubicBezTo>
                  <a:pt x="64959" y="50509"/>
                  <a:pt x="64717" y="50319"/>
                  <a:pt x="64467" y="50319"/>
                </a:cubicBezTo>
                <a:close/>
                <a:moveTo>
                  <a:pt x="44186" y="50348"/>
                </a:moveTo>
                <a:cubicBezTo>
                  <a:pt x="43902" y="50348"/>
                  <a:pt x="43641" y="50579"/>
                  <a:pt x="43665" y="50909"/>
                </a:cubicBezTo>
                <a:cubicBezTo>
                  <a:pt x="43665" y="51190"/>
                  <a:pt x="43899" y="51413"/>
                  <a:pt x="44175" y="51413"/>
                </a:cubicBezTo>
                <a:cubicBezTo>
                  <a:pt x="44194" y="51413"/>
                  <a:pt x="44213" y="51412"/>
                  <a:pt x="44232" y="51409"/>
                </a:cubicBezTo>
                <a:lnTo>
                  <a:pt x="44232" y="51376"/>
                </a:lnTo>
                <a:cubicBezTo>
                  <a:pt x="44666" y="51343"/>
                  <a:pt x="44866" y="50776"/>
                  <a:pt x="44532" y="50475"/>
                </a:cubicBezTo>
                <a:cubicBezTo>
                  <a:pt x="44425" y="50388"/>
                  <a:pt x="44303" y="50348"/>
                  <a:pt x="44186" y="50348"/>
                </a:cubicBezTo>
                <a:close/>
                <a:moveTo>
                  <a:pt x="101901" y="50486"/>
                </a:moveTo>
                <a:cubicBezTo>
                  <a:pt x="101630" y="50486"/>
                  <a:pt x="101355" y="50672"/>
                  <a:pt x="101373" y="51009"/>
                </a:cubicBezTo>
                <a:cubicBezTo>
                  <a:pt x="101404" y="51290"/>
                  <a:pt x="101610" y="51513"/>
                  <a:pt x="101883" y="51513"/>
                </a:cubicBezTo>
                <a:cubicBezTo>
                  <a:pt x="101902" y="51513"/>
                  <a:pt x="101921" y="51512"/>
                  <a:pt x="101940" y="51510"/>
                </a:cubicBezTo>
                <a:cubicBezTo>
                  <a:pt x="102207" y="51476"/>
                  <a:pt x="102440" y="51209"/>
                  <a:pt x="102407" y="50942"/>
                </a:cubicBezTo>
                <a:cubicBezTo>
                  <a:pt x="102376" y="50630"/>
                  <a:pt x="102140" y="50486"/>
                  <a:pt x="101901" y="50486"/>
                </a:cubicBezTo>
                <a:close/>
                <a:moveTo>
                  <a:pt x="81623" y="50508"/>
                </a:moveTo>
                <a:cubicBezTo>
                  <a:pt x="81613" y="50508"/>
                  <a:pt x="81602" y="50508"/>
                  <a:pt x="81592" y="50509"/>
                </a:cubicBezTo>
                <a:cubicBezTo>
                  <a:pt x="80913" y="50573"/>
                  <a:pt x="80986" y="51546"/>
                  <a:pt x="81598" y="51546"/>
                </a:cubicBezTo>
                <a:cubicBezTo>
                  <a:pt x="81618" y="51546"/>
                  <a:pt x="81638" y="51545"/>
                  <a:pt x="81659" y="51543"/>
                </a:cubicBezTo>
                <a:cubicBezTo>
                  <a:pt x="82348" y="51510"/>
                  <a:pt x="82262" y="50508"/>
                  <a:pt x="81623" y="50508"/>
                </a:cubicBezTo>
                <a:close/>
                <a:moveTo>
                  <a:pt x="61353" y="50548"/>
                </a:moveTo>
                <a:cubicBezTo>
                  <a:pt x="61080" y="50548"/>
                  <a:pt x="60820" y="50779"/>
                  <a:pt x="60844" y="51109"/>
                </a:cubicBezTo>
                <a:cubicBezTo>
                  <a:pt x="60844" y="51409"/>
                  <a:pt x="61111" y="51610"/>
                  <a:pt x="61411" y="51610"/>
                </a:cubicBezTo>
                <a:lnTo>
                  <a:pt x="61411" y="51576"/>
                </a:lnTo>
                <a:cubicBezTo>
                  <a:pt x="61844" y="51543"/>
                  <a:pt x="62045" y="50976"/>
                  <a:pt x="61678" y="50676"/>
                </a:cubicBezTo>
                <a:cubicBezTo>
                  <a:pt x="61580" y="50588"/>
                  <a:pt x="61466" y="50548"/>
                  <a:pt x="61353" y="50548"/>
                </a:cubicBezTo>
                <a:close/>
                <a:moveTo>
                  <a:pt x="41084" y="50615"/>
                </a:moveTo>
                <a:cubicBezTo>
                  <a:pt x="40799" y="50615"/>
                  <a:pt x="40539" y="50845"/>
                  <a:pt x="40563" y="51176"/>
                </a:cubicBezTo>
                <a:cubicBezTo>
                  <a:pt x="40594" y="51426"/>
                  <a:pt x="40800" y="51646"/>
                  <a:pt x="41073" y="51646"/>
                </a:cubicBezTo>
                <a:cubicBezTo>
                  <a:pt x="41091" y="51646"/>
                  <a:pt x="41110" y="51645"/>
                  <a:pt x="41130" y="51643"/>
                </a:cubicBezTo>
                <a:cubicBezTo>
                  <a:pt x="41597" y="51610"/>
                  <a:pt x="41763" y="51042"/>
                  <a:pt x="41430" y="50742"/>
                </a:cubicBezTo>
                <a:cubicBezTo>
                  <a:pt x="41323" y="50655"/>
                  <a:pt x="41201" y="50615"/>
                  <a:pt x="41084" y="50615"/>
                </a:cubicBezTo>
                <a:close/>
                <a:moveTo>
                  <a:pt x="98792" y="50749"/>
                </a:moveTo>
                <a:cubicBezTo>
                  <a:pt x="98507" y="50749"/>
                  <a:pt x="98247" y="50979"/>
                  <a:pt x="98270" y="51309"/>
                </a:cubicBezTo>
                <a:cubicBezTo>
                  <a:pt x="98301" y="51557"/>
                  <a:pt x="98533" y="51747"/>
                  <a:pt x="98779" y="51747"/>
                </a:cubicBezTo>
                <a:cubicBezTo>
                  <a:pt x="98798" y="51747"/>
                  <a:pt x="98818" y="51745"/>
                  <a:pt x="98838" y="51743"/>
                </a:cubicBezTo>
                <a:lnTo>
                  <a:pt x="98838" y="51776"/>
                </a:lnTo>
                <a:cubicBezTo>
                  <a:pt x="99305" y="51743"/>
                  <a:pt x="99471" y="51176"/>
                  <a:pt x="99138" y="50876"/>
                </a:cubicBezTo>
                <a:cubicBezTo>
                  <a:pt x="99030" y="50788"/>
                  <a:pt x="98909" y="50749"/>
                  <a:pt x="98792" y="50749"/>
                </a:cubicBezTo>
                <a:close/>
                <a:moveTo>
                  <a:pt x="78532" y="50782"/>
                </a:moveTo>
                <a:cubicBezTo>
                  <a:pt x="78259" y="50782"/>
                  <a:pt x="77999" y="51012"/>
                  <a:pt x="78023" y="51343"/>
                </a:cubicBezTo>
                <a:cubicBezTo>
                  <a:pt x="78023" y="51610"/>
                  <a:pt x="78290" y="51810"/>
                  <a:pt x="78556" y="51810"/>
                </a:cubicBezTo>
                <a:cubicBezTo>
                  <a:pt x="79023" y="51776"/>
                  <a:pt x="79224" y="51209"/>
                  <a:pt x="78857" y="50909"/>
                </a:cubicBezTo>
                <a:cubicBezTo>
                  <a:pt x="78759" y="50821"/>
                  <a:pt x="78644" y="50782"/>
                  <a:pt x="78532" y="50782"/>
                </a:cubicBezTo>
                <a:close/>
                <a:moveTo>
                  <a:pt x="58273" y="50806"/>
                </a:moveTo>
                <a:cubicBezTo>
                  <a:pt x="58252" y="50806"/>
                  <a:pt x="58231" y="50807"/>
                  <a:pt x="58209" y="50809"/>
                </a:cubicBezTo>
                <a:cubicBezTo>
                  <a:pt x="57942" y="50842"/>
                  <a:pt x="57708" y="51076"/>
                  <a:pt x="57742" y="51376"/>
                </a:cubicBezTo>
                <a:cubicBezTo>
                  <a:pt x="57772" y="51654"/>
                  <a:pt x="57975" y="51847"/>
                  <a:pt x="58244" y="51847"/>
                </a:cubicBezTo>
                <a:cubicBezTo>
                  <a:pt x="58265" y="51847"/>
                  <a:pt x="58287" y="51846"/>
                  <a:pt x="58309" y="51843"/>
                </a:cubicBezTo>
                <a:cubicBezTo>
                  <a:pt x="58988" y="51811"/>
                  <a:pt x="58946" y="50806"/>
                  <a:pt x="58273" y="50806"/>
                </a:cubicBezTo>
                <a:close/>
                <a:moveTo>
                  <a:pt x="37996" y="50855"/>
                </a:moveTo>
                <a:cubicBezTo>
                  <a:pt x="37706" y="50855"/>
                  <a:pt x="37436" y="51097"/>
                  <a:pt x="37460" y="51409"/>
                </a:cubicBezTo>
                <a:cubicBezTo>
                  <a:pt x="37494" y="51710"/>
                  <a:pt x="37761" y="51910"/>
                  <a:pt x="38027" y="51910"/>
                </a:cubicBezTo>
                <a:cubicBezTo>
                  <a:pt x="38494" y="51843"/>
                  <a:pt x="38661" y="51276"/>
                  <a:pt x="38328" y="50976"/>
                </a:cubicBezTo>
                <a:cubicBezTo>
                  <a:pt x="38225" y="50892"/>
                  <a:pt x="38109" y="50855"/>
                  <a:pt x="37996" y="50855"/>
                </a:cubicBezTo>
                <a:close/>
                <a:moveTo>
                  <a:pt x="95704" y="50949"/>
                </a:moveTo>
                <a:cubicBezTo>
                  <a:pt x="95422" y="50949"/>
                  <a:pt x="95145" y="51179"/>
                  <a:pt x="95168" y="51510"/>
                </a:cubicBezTo>
                <a:cubicBezTo>
                  <a:pt x="95202" y="51810"/>
                  <a:pt x="95435" y="52010"/>
                  <a:pt x="95735" y="52010"/>
                </a:cubicBezTo>
                <a:cubicBezTo>
                  <a:pt x="96202" y="51977"/>
                  <a:pt x="96402" y="51376"/>
                  <a:pt x="96036" y="51076"/>
                </a:cubicBezTo>
                <a:cubicBezTo>
                  <a:pt x="95938" y="50988"/>
                  <a:pt x="95821" y="50949"/>
                  <a:pt x="95704" y="50949"/>
                </a:cubicBezTo>
                <a:close/>
                <a:moveTo>
                  <a:pt x="75444" y="51001"/>
                </a:moveTo>
                <a:cubicBezTo>
                  <a:pt x="75304" y="51001"/>
                  <a:pt x="75162" y="51056"/>
                  <a:pt x="75054" y="51176"/>
                </a:cubicBezTo>
                <a:cubicBezTo>
                  <a:pt x="74763" y="51532"/>
                  <a:pt x="75005" y="52045"/>
                  <a:pt x="75446" y="52045"/>
                </a:cubicBezTo>
                <a:cubicBezTo>
                  <a:pt x="75460" y="52045"/>
                  <a:pt x="75474" y="52044"/>
                  <a:pt x="75488" y="52043"/>
                </a:cubicBezTo>
                <a:cubicBezTo>
                  <a:pt x="75754" y="52010"/>
                  <a:pt x="75988" y="51776"/>
                  <a:pt x="75955" y="51476"/>
                </a:cubicBezTo>
                <a:cubicBezTo>
                  <a:pt x="75933" y="51177"/>
                  <a:pt x="75693" y="51001"/>
                  <a:pt x="75444" y="51001"/>
                </a:cubicBezTo>
                <a:close/>
                <a:moveTo>
                  <a:pt x="55157" y="51075"/>
                </a:moveTo>
                <a:cubicBezTo>
                  <a:pt x="54889" y="51075"/>
                  <a:pt x="54622" y="51259"/>
                  <a:pt x="54639" y="51610"/>
                </a:cubicBezTo>
                <a:cubicBezTo>
                  <a:pt x="54670" y="51888"/>
                  <a:pt x="54873" y="52080"/>
                  <a:pt x="55142" y="52080"/>
                </a:cubicBezTo>
                <a:cubicBezTo>
                  <a:pt x="55163" y="52080"/>
                  <a:pt x="55184" y="52079"/>
                  <a:pt x="55206" y="52077"/>
                </a:cubicBezTo>
                <a:cubicBezTo>
                  <a:pt x="55473" y="52077"/>
                  <a:pt x="55707" y="51810"/>
                  <a:pt x="55673" y="51543"/>
                </a:cubicBezTo>
                <a:cubicBezTo>
                  <a:pt x="55642" y="51226"/>
                  <a:pt x="55399" y="51075"/>
                  <a:pt x="55157" y="51075"/>
                </a:cubicBezTo>
                <a:close/>
                <a:moveTo>
                  <a:pt x="112381" y="51476"/>
                </a:moveTo>
                <a:cubicBezTo>
                  <a:pt x="112347" y="51543"/>
                  <a:pt x="112347" y="51643"/>
                  <a:pt x="112347" y="51710"/>
                </a:cubicBezTo>
                <a:cubicBezTo>
                  <a:pt x="112381" y="52010"/>
                  <a:pt x="112614" y="52210"/>
                  <a:pt x="112914" y="52210"/>
                </a:cubicBezTo>
                <a:lnTo>
                  <a:pt x="112914" y="52177"/>
                </a:lnTo>
                <a:lnTo>
                  <a:pt x="112948" y="52177"/>
                </a:lnTo>
                <a:lnTo>
                  <a:pt x="112381" y="51476"/>
                </a:lnTo>
                <a:close/>
                <a:moveTo>
                  <a:pt x="92587" y="51216"/>
                </a:moveTo>
                <a:cubicBezTo>
                  <a:pt x="92303" y="51216"/>
                  <a:pt x="92042" y="51446"/>
                  <a:pt x="92066" y="51776"/>
                </a:cubicBezTo>
                <a:cubicBezTo>
                  <a:pt x="92097" y="52026"/>
                  <a:pt x="92304" y="52247"/>
                  <a:pt x="92576" y="52247"/>
                </a:cubicBezTo>
                <a:cubicBezTo>
                  <a:pt x="92595" y="52247"/>
                  <a:pt x="92614" y="52246"/>
                  <a:pt x="92633" y="52243"/>
                </a:cubicBezTo>
                <a:cubicBezTo>
                  <a:pt x="93100" y="52210"/>
                  <a:pt x="93267" y="51643"/>
                  <a:pt x="92933" y="51343"/>
                </a:cubicBezTo>
                <a:cubicBezTo>
                  <a:pt x="92826" y="51255"/>
                  <a:pt x="92705" y="51216"/>
                  <a:pt x="92587" y="51216"/>
                </a:cubicBezTo>
                <a:close/>
                <a:moveTo>
                  <a:pt x="72327" y="51249"/>
                </a:moveTo>
                <a:cubicBezTo>
                  <a:pt x="72055" y="51249"/>
                  <a:pt x="71795" y="51479"/>
                  <a:pt x="71818" y="51810"/>
                </a:cubicBezTo>
                <a:cubicBezTo>
                  <a:pt x="71818" y="52110"/>
                  <a:pt x="72085" y="52310"/>
                  <a:pt x="72385" y="52310"/>
                </a:cubicBezTo>
                <a:lnTo>
                  <a:pt x="72352" y="52277"/>
                </a:lnTo>
                <a:cubicBezTo>
                  <a:pt x="72819" y="52243"/>
                  <a:pt x="73019" y="51676"/>
                  <a:pt x="72652" y="51376"/>
                </a:cubicBezTo>
                <a:cubicBezTo>
                  <a:pt x="72555" y="51288"/>
                  <a:pt x="72440" y="51249"/>
                  <a:pt x="72327" y="51249"/>
                </a:cubicBezTo>
                <a:close/>
                <a:moveTo>
                  <a:pt x="52059" y="51298"/>
                </a:moveTo>
                <a:cubicBezTo>
                  <a:pt x="51781" y="51298"/>
                  <a:pt x="51501" y="51501"/>
                  <a:pt x="51537" y="51876"/>
                </a:cubicBezTo>
                <a:cubicBezTo>
                  <a:pt x="51570" y="52143"/>
                  <a:pt x="51804" y="52343"/>
                  <a:pt x="52104" y="52343"/>
                </a:cubicBezTo>
                <a:cubicBezTo>
                  <a:pt x="52371" y="52310"/>
                  <a:pt x="52605" y="52077"/>
                  <a:pt x="52571" y="51776"/>
                </a:cubicBezTo>
                <a:cubicBezTo>
                  <a:pt x="52540" y="51451"/>
                  <a:pt x="52301" y="51298"/>
                  <a:pt x="52059" y="51298"/>
                </a:cubicBezTo>
                <a:close/>
                <a:moveTo>
                  <a:pt x="109758" y="51403"/>
                </a:moveTo>
                <a:cubicBezTo>
                  <a:pt x="109475" y="51403"/>
                  <a:pt x="109192" y="51606"/>
                  <a:pt x="109245" y="51977"/>
                </a:cubicBezTo>
                <a:cubicBezTo>
                  <a:pt x="109276" y="52255"/>
                  <a:pt x="109479" y="52447"/>
                  <a:pt x="109747" y="52447"/>
                </a:cubicBezTo>
                <a:cubicBezTo>
                  <a:pt x="109769" y="52447"/>
                  <a:pt x="109790" y="52446"/>
                  <a:pt x="109812" y="52444"/>
                </a:cubicBezTo>
                <a:cubicBezTo>
                  <a:pt x="110079" y="52444"/>
                  <a:pt x="110312" y="52177"/>
                  <a:pt x="110279" y="51910"/>
                </a:cubicBezTo>
                <a:cubicBezTo>
                  <a:pt x="110263" y="51564"/>
                  <a:pt x="110011" y="51403"/>
                  <a:pt x="109758" y="51403"/>
                </a:cubicBezTo>
                <a:close/>
                <a:moveTo>
                  <a:pt x="89496" y="51442"/>
                </a:moveTo>
                <a:cubicBezTo>
                  <a:pt x="89485" y="51442"/>
                  <a:pt x="89475" y="51442"/>
                  <a:pt x="89464" y="51443"/>
                </a:cubicBezTo>
                <a:cubicBezTo>
                  <a:pt x="88786" y="51507"/>
                  <a:pt x="88858" y="52480"/>
                  <a:pt x="89470" y="52480"/>
                </a:cubicBezTo>
                <a:cubicBezTo>
                  <a:pt x="89490" y="52480"/>
                  <a:pt x="89510" y="52479"/>
                  <a:pt x="89531" y="52477"/>
                </a:cubicBezTo>
                <a:cubicBezTo>
                  <a:pt x="90220" y="52444"/>
                  <a:pt x="90134" y="51442"/>
                  <a:pt x="89496" y="51442"/>
                </a:cubicBezTo>
                <a:close/>
                <a:moveTo>
                  <a:pt x="69215" y="51509"/>
                </a:moveTo>
                <a:cubicBezTo>
                  <a:pt x="69204" y="51509"/>
                  <a:pt x="69194" y="51509"/>
                  <a:pt x="69183" y="51510"/>
                </a:cubicBezTo>
                <a:cubicBezTo>
                  <a:pt x="68883" y="51543"/>
                  <a:pt x="68683" y="51776"/>
                  <a:pt x="68683" y="52077"/>
                </a:cubicBezTo>
                <a:cubicBezTo>
                  <a:pt x="68714" y="52326"/>
                  <a:pt x="68950" y="52547"/>
                  <a:pt x="69226" y="52547"/>
                </a:cubicBezTo>
                <a:cubicBezTo>
                  <a:pt x="69245" y="52547"/>
                  <a:pt x="69264" y="52546"/>
                  <a:pt x="69283" y="52544"/>
                </a:cubicBezTo>
                <a:lnTo>
                  <a:pt x="69250" y="52544"/>
                </a:lnTo>
                <a:cubicBezTo>
                  <a:pt x="69906" y="52445"/>
                  <a:pt x="69820" y="51509"/>
                  <a:pt x="69215" y="51509"/>
                </a:cubicBezTo>
                <a:close/>
                <a:moveTo>
                  <a:pt x="48996" y="51573"/>
                </a:moveTo>
                <a:cubicBezTo>
                  <a:pt x="48976" y="51573"/>
                  <a:pt x="48956" y="51574"/>
                  <a:pt x="48935" y="51576"/>
                </a:cubicBezTo>
                <a:cubicBezTo>
                  <a:pt x="48246" y="51609"/>
                  <a:pt x="48300" y="52611"/>
                  <a:pt x="48969" y="52611"/>
                </a:cubicBezTo>
                <a:cubicBezTo>
                  <a:pt x="48980" y="52611"/>
                  <a:pt x="48991" y="52611"/>
                  <a:pt x="49002" y="52610"/>
                </a:cubicBezTo>
                <a:cubicBezTo>
                  <a:pt x="49681" y="52546"/>
                  <a:pt x="49608" y="51573"/>
                  <a:pt x="48996" y="51573"/>
                </a:cubicBezTo>
                <a:close/>
                <a:moveTo>
                  <a:pt x="106672" y="51650"/>
                </a:moveTo>
                <a:cubicBezTo>
                  <a:pt x="106401" y="51650"/>
                  <a:pt x="106125" y="51843"/>
                  <a:pt x="106143" y="52210"/>
                </a:cubicBezTo>
                <a:cubicBezTo>
                  <a:pt x="106174" y="52488"/>
                  <a:pt x="106377" y="52681"/>
                  <a:pt x="106645" y="52681"/>
                </a:cubicBezTo>
                <a:cubicBezTo>
                  <a:pt x="106666" y="52681"/>
                  <a:pt x="106688" y="52679"/>
                  <a:pt x="106710" y="52677"/>
                </a:cubicBezTo>
                <a:cubicBezTo>
                  <a:pt x="106977" y="52677"/>
                  <a:pt x="107210" y="52410"/>
                  <a:pt x="107177" y="52143"/>
                </a:cubicBezTo>
                <a:cubicBezTo>
                  <a:pt x="107161" y="51810"/>
                  <a:pt x="106918" y="51650"/>
                  <a:pt x="106672" y="51650"/>
                </a:cubicBezTo>
                <a:close/>
                <a:moveTo>
                  <a:pt x="86409" y="51687"/>
                </a:moveTo>
                <a:cubicBezTo>
                  <a:pt x="86125" y="51687"/>
                  <a:pt x="85842" y="51888"/>
                  <a:pt x="85895" y="52277"/>
                </a:cubicBezTo>
                <a:cubicBezTo>
                  <a:pt x="85895" y="52544"/>
                  <a:pt x="86162" y="52744"/>
                  <a:pt x="86429" y="52744"/>
                </a:cubicBezTo>
                <a:cubicBezTo>
                  <a:pt x="86729" y="52710"/>
                  <a:pt x="86929" y="52477"/>
                  <a:pt x="86929" y="52177"/>
                </a:cubicBezTo>
                <a:cubicBezTo>
                  <a:pt x="86913" y="51847"/>
                  <a:pt x="86661" y="51687"/>
                  <a:pt x="86409" y="51687"/>
                </a:cubicBezTo>
                <a:close/>
                <a:moveTo>
                  <a:pt x="66145" y="51737"/>
                </a:moveTo>
                <a:cubicBezTo>
                  <a:pt x="65865" y="51737"/>
                  <a:pt x="65590" y="51971"/>
                  <a:pt x="65614" y="52310"/>
                </a:cubicBezTo>
                <a:cubicBezTo>
                  <a:pt x="65614" y="52560"/>
                  <a:pt x="65847" y="52780"/>
                  <a:pt x="66123" y="52780"/>
                </a:cubicBezTo>
                <a:cubicBezTo>
                  <a:pt x="66142" y="52780"/>
                  <a:pt x="66162" y="52779"/>
                  <a:pt x="66181" y="52777"/>
                </a:cubicBezTo>
                <a:cubicBezTo>
                  <a:pt x="66615" y="52710"/>
                  <a:pt x="66815" y="52143"/>
                  <a:pt x="66448" y="51843"/>
                </a:cubicBezTo>
                <a:cubicBezTo>
                  <a:pt x="66357" y="51770"/>
                  <a:pt x="66250" y="51737"/>
                  <a:pt x="66145" y="51737"/>
                </a:cubicBezTo>
                <a:close/>
                <a:moveTo>
                  <a:pt x="45833" y="51776"/>
                </a:moveTo>
                <a:cubicBezTo>
                  <a:pt x="45154" y="51841"/>
                  <a:pt x="45196" y="52814"/>
                  <a:pt x="45836" y="52814"/>
                </a:cubicBezTo>
                <a:cubicBezTo>
                  <a:pt x="45857" y="52814"/>
                  <a:pt x="45878" y="52813"/>
                  <a:pt x="45900" y="52810"/>
                </a:cubicBezTo>
                <a:cubicBezTo>
                  <a:pt x="46200" y="52810"/>
                  <a:pt x="46400" y="52544"/>
                  <a:pt x="46367" y="52277"/>
                </a:cubicBezTo>
                <a:cubicBezTo>
                  <a:pt x="46367" y="51977"/>
                  <a:pt x="46100" y="51776"/>
                  <a:pt x="45833" y="51776"/>
                </a:cubicBezTo>
                <a:close/>
                <a:moveTo>
                  <a:pt x="103541" y="51909"/>
                </a:moveTo>
                <a:cubicBezTo>
                  <a:pt x="103530" y="51909"/>
                  <a:pt x="103519" y="51909"/>
                  <a:pt x="103508" y="51910"/>
                </a:cubicBezTo>
                <a:cubicBezTo>
                  <a:pt x="102828" y="51942"/>
                  <a:pt x="102902" y="52947"/>
                  <a:pt x="103546" y="52947"/>
                </a:cubicBezTo>
                <a:cubicBezTo>
                  <a:pt x="103566" y="52947"/>
                  <a:pt x="103586" y="52946"/>
                  <a:pt x="103608" y="52944"/>
                </a:cubicBezTo>
                <a:cubicBezTo>
                  <a:pt x="104263" y="52845"/>
                  <a:pt x="104178" y="51909"/>
                  <a:pt x="103541" y="51909"/>
                </a:cubicBezTo>
                <a:close/>
                <a:moveTo>
                  <a:pt x="83314" y="51950"/>
                </a:moveTo>
                <a:cubicBezTo>
                  <a:pt x="83030" y="51950"/>
                  <a:pt x="82769" y="52180"/>
                  <a:pt x="82793" y="52510"/>
                </a:cubicBezTo>
                <a:cubicBezTo>
                  <a:pt x="82826" y="52777"/>
                  <a:pt x="83060" y="52977"/>
                  <a:pt x="83326" y="52977"/>
                </a:cubicBezTo>
                <a:lnTo>
                  <a:pt x="83360" y="52977"/>
                </a:lnTo>
                <a:cubicBezTo>
                  <a:pt x="83827" y="52944"/>
                  <a:pt x="83994" y="52377"/>
                  <a:pt x="83660" y="52077"/>
                </a:cubicBezTo>
                <a:cubicBezTo>
                  <a:pt x="83553" y="51989"/>
                  <a:pt x="83431" y="51950"/>
                  <a:pt x="83314" y="51950"/>
                </a:cubicBezTo>
                <a:close/>
                <a:moveTo>
                  <a:pt x="63037" y="51971"/>
                </a:moveTo>
                <a:cubicBezTo>
                  <a:pt x="62758" y="51971"/>
                  <a:pt x="62476" y="52173"/>
                  <a:pt x="62512" y="52544"/>
                </a:cubicBezTo>
                <a:cubicBezTo>
                  <a:pt x="62545" y="52844"/>
                  <a:pt x="62778" y="53044"/>
                  <a:pt x="63079" y="53044"/>
                </a:cubicBezTo>
                <a:cubicBezTo>
                  <a:pt x="63346" y="53011"/>
                  <a:pt x="63579" y="52744"/>
                  <a:pt x="63546" y="52477"/>
                </a:cubicBezTo>
                <a:cubicBezTo>
                  <a:pt x="63530" y="52131"/>
                  <a:pt x="63285" y="51971"/>
                  <a:pt x="63037" y="51971"/>
                </a:cubicBezTo>
                <a:close/>
                <a:moveTo>
                  <a:pt x="42762" y="52009"/>
                </a:moveTo>
                <a:cubicBezTo>
                  <a:pt x="42752" y="52009"/>
                  <a:pt x="42741" y="52009"/>
                  <a:pt x="42731" y="52010"/>
                </a:cubicBezTo>
                <a:cubicBezTo>
                  <a:pt x="42052" y="52074"/>
                  <a:pt x="42094" y="53047"/>
                  <a:pt x="42734" y="53047"/>
                </a:cubicBezTo>
                <a:cubicBezTo>
                  <a:pt x="42754" y="53047"/>
                  <a:pt x="42776" y="53046"/>
                  <a:pt x="42798" y="53044"/>
                </a:cubicBezTo>
                <a:cubicBezTo>
                  <a:pt x="43487" y="53011"/>
                  <a:pt x="43401" y="52009"/>
                  <a:pt x="42762" y="52009"/>
                </a:cubicBezTo>
                <a:close/>
                <a:moveTo>
                  <a:pt x="100459" y="52150"/>
                </a:moveTo>
                <a:cubicBezTo>
                  <a:pt x="100175" y="52150"/>
                  <a:pt x="99915" y="52380"/>
                  <a:pt x="99938" y="52710"/>
                </a:cubicBezTo>
                <a:cubicBezTo>
                  <a:pt x="99970" y="52960"/>
                  <a:pt x="100176" y="53181"/>
                  <a:pt x="100448" y="53181"/>
                </a:cubicBezTo>
                <a:cubicBezTo>
                  <a:pt x="100467" y="53181"/>
                  <a:pt x="100486" y="53180"/>
                  <a:pt x="100505" y="53177"/>
                </a:cubicBezTo>
                <a:cubicBezTo>
                  <a:pt x="100972" y="53144"/>
                  <a:pt x="101139" y="52577"/>
                  <a:pt x="100806" y="52277"/>
                </a:cubicBezTo>
                <a:cubicBezTo>
                  <a:pt x="100698" y="52189"/>
                  <a:pt x="100577" y="52150"/>
                  <a:pt x="100459" y="52150"/>
                </a:cubicBezTo>
                <a:close/>
                <a:moveTo>
                  <a:pt x="80213" y="52189"/>
                </a:moveTo>
                <a:cubicBezTo>
                  <a:pt x="79936" y="52189"/>
                  <a:pt x="79667" y="52432"/>
                  <a:pt x="79691" y="52744"/>
                </a:cubicBezTo>
                <a:cubicBezTo>
                  <a:pt x="79691" y="53044"/>
                  <a:pt x="79957" y="53244"/>
                  <a:pt x="80258" y="53244"/>
                </a:cubicBezTo>
                <a:cubicBezTo>
                  <a:pt x="80691" y="53177"/>
                  <a:pt x="80891" y="52610"/>
                  <a:pt x="80524" y="52310"/>
                </a:cubicBezTo>
                <a:cubicBezTo>
                  <a:pt x="80431" y="52226"/>
                  <a:pt x="80321" y="52189"/>
                  <a:pt x="80213" y="52189"/>
                </a:cubicBezTo>
                <a:close/>
                <a:moveTo>
                  <a:pt x="59932" y="52235"/>
                </a:moveTo>
                <a:cubicBezTo>
                  <a:pt x="59793" y="52235"/>
                  <a:pt x="59651" y="52290"/>
                  <a:pt x="59543" y="52410"/>
                </a:cubicBezTo>
                <a:cubicBezTo>
                  <a:pt x="59252" y="52766"/>
                  <a:pt x="59494" y="53279"/>
                  <a:pt x="59935" y="53279"/>
                </a:cubicBezTo>
                <a:cubicBezTo>
                  <a:pt x="59949" y="53279"/>
                  <a:pt x="59962" y="53278"/>
                  <a:pt x="59976" y="53277"/>
                </a:cubicBezTo>
                <a:cubicBezTo>
                  <a:pt x="60243" y="53244"/>
                  <a:pt x="60477" y="53011"/>
                  <a:pt x="60443" y="52710"/>
                </a:cubicBezTo>
                <a:cubicBezTo>
                  <a:pt x="60422" y="52411"/>
                  <a:pt x="60181" y="52235"/>
                  <a:pt x="59932" y="52235"/>
                </a:cubicBezTo>
                <a:close/>
                <a:moveTo>
                  <a:pt x="39665" y="52283"/>
                </a:moveTo>
                <a:cubicBezTo>
                  <a:pt x="39385" y="52283"/>
                  <a:pt x="39114" y="52513"/>
                  <a:pt x="39162" y="52844"/>
                </a:cubicBezTo>
                <a:cubicBezTo>
                  <a:pt x="39162" y="53122"/>
                  <a:pt x="39391" y="53314"/>
                  <a:pt x="39637" y="53314"/>
                </a:cubicBezTo>
                <a:cubicBezTo>
                  <a:pt x="39656" y="53314"/>
                  <a:pt x="39676" y="53313"/>
                  <a:pt x="39695" y="53311"/>
                </a:cubicBezTo>
                <a:cubicBezTo>
                  <a:pt x="40162" y="53277"/>
                  <a:pt x="40362" y="52710"/>
                  <a:pt x="39996" y="52410"/>
                </a:cubicBezTo>
                <a:cubicBezTo>
                  <a:pt x="39898" y="52322"/>
                  <a:pt x="39781" y="52283"/>
                  <a:pt x="39665" y="52283"/>
                </a:cubicBezTo>
                <a:close/>
                <a:moveTo>
                  <a:pt x="97372" y="52383"/>
                </a:moveTo>
                <a:cubicBezTo>
                  <a:pt x="97090" y="52383"/>
                  <a:pt x="96813" y="52613"/>
                  <a:pt x="96836" y="52944"/>
                </a:cubicBezTo>
                <a:cubicBezTo>
                  <a:pt x="96867" y="53222"/>
                  <a:pt x="97099" y="53414"/>
                  <a:pt x="97345" y="53414"/>
                </a:cubicBezTo>
                <a:cubicBezTo>
                  <a:pt x="97364" y="53414"/>
                  <a:pt x="97384" y="53413"/>
                  <a:pt x="97403" y="53411"/>
                </a:cubicBezTo>
                <a:cubicBezTo>
                  <a:pt x="97870" y="53378"/>
                  <a:pt x="98070" y="52810"/>
                  <a:pt x="97703" y="52510"/>
                </a:cubicBezTo>
                <a:cubicBezTo>
                  <a:pt x="97606" y="52422"/>
                  <a:pt x="97488" y="52383"/>
                  <a:pt x="97372" y="52383"/>
                </a:cubicBezTo>
                <a:close/>
                <a:moveTo>
                  <a:pt x="77098" y="52417"/>
                </a:moveTo>
                <a:cubicBezTo>
                  <a:pt x="76825" y="52417"/>
                  <a:pt x="76565" y="52647"/>
                  <a:pt x="76588" y="52977"/>
                </a:cubicBezTo>
                <a:cubicBezTo>
                  <a:pt x="76588" y="53258"/>
                  <a:pt x="76822" y="53481"/>
                  <a:pt x="77098" y="53481"/>
                </a:cubicBezTo>
                <a:cubicBezTo>
                  <a:pt x="77117" y="53481"/>
                  <a:pt x="77136" y="53480"/>
                  <a:pt x="77155" y="53478"/>
                </a:cubicBezTo>
                <a:lnTo>
                  <a:pt x="77155" y="53444"/>
                </a:lnTo>
                <a:cubicBezTo>
                  <a:pt x="77589" y="53411"/>
                  <a:pt x="77789" y="52844"/>
                  <a:pt x="77422" y="52544"/>
                </a:cubicBezTo>
                <a:cubicBezTo>
                  <a:pt x="77325" y="52456"/>
                  <a:pt x="77210" y="52417"/>
                  <a:pt x="77098" y="52417"/>
                </a:cubicBezTo>
                <a:close/>
                <a:moveTo>
                  <a:pt x="56850" y="52483"/>
                </a:moveTo>
                <a:cubicBezTo>
                  <a:pt x="56577" y="52483"/>
                  <a:pt x="56317" y="52713"/>
                  <a:pt x="56341" y="53044"/>
                </a:cubicBezTo>
                <a:cubicBezTo>
                  <a:pt x="56341" y="53322"/>
                  <a:pt x="56570" y="53515"/>
                  <a:pt x="56816" y="53515"/>
                </a:cubicBezTo>
                <a:cubicBezTo>
                  <a:pt x="56835" y="53515"/>
                  <a:pt x="56855" y="53513"/>
                  <a:pt x="56874" y="53511"/>
                </a:cubicBezTo>
                <a:cubicBezTo>
                  <a:pt x="57341" y="53478"/>
                  <a:pt x="57541" y="52911"/>
                  <a:pt x="57174" y="52610"/>
                </a:cubicBezTo>
                <a:cubicBezTo>
                  <a:pt x="57077" y="52523"/>
                  <a:pt x="56962" y="52483"/>
                  <a:pt x="56850" y="52483"/>
                </a:cubicBezTo>
                <a:close/>
                <a:moveTo>
                  <a:pt x="36614" y="52537"/>
                </a:moveTo>
                <a:cubicBezTo>
                  <a:pt x="36586" y="52537"/>
                  <a:pt x="36557" y="52539"/>
                  <a:pt x="36526" y="52544"/>
                </a:cubicBezTo>
                <a:cubicBezTo>
                  <a:pt x="35814" y="52544"/>
                  <a:pt x="35887" y="53581"/>
                  <a:pt x="36533" y="53581"/>
                </a:cubicBezTo>
                <a:cubicBezTo>
                  <a:pt x="36552" y="53581"/>
                  <a:pt x="36572" y="53580"/>
                  <a:pt x="36593" y="53578"/>
                </a:cubicBezTo>
                <a:cubicBezTo>
                  <a:pt x="37295" y="53546"/>
                  <a:pt x="37234" y="52537"/>
                  <a:pt x="36614" y="52537"/>
                </a:cubicBezTo>
                <a:close/>
                <a:moveTo>
                  <a:pt x="94302" y="52623"/>
                </a:moveTo>
                <a:cubicBezTo>
                  <a:pt x="94013" y="52623"/>
                  <a:pt x="93743" y="52865"/>
                  <a:pt x="93767" y="53177"/>
                </a:cubicBezTo>
                <a:cubicBezTo>
                  <a:pt x="93801" y="53478"/>
                  <a:pt x="94034" y="53678"/>
                  <a:pt x="94301" y="53678"/>
                </a:cubicBezTo>
                <a:lnTo>
                  <a:pt x="94334" y="53678"/>
                </a:lnTo>
                <a:cubicBezTo>
                  <a:pt x="94801" y="53611"/>
                  <a:pt x="94968" y="53044"/>
                  <a:pt x="94635" y="52744"/>
                </a:cubicBezTo>
                <a:cubicBezTo>
                  <a:pt x="94532" y="52659"/>
                  <a:pt x="94415" y="52623"/>
                  <a:pt x="94302" y="52623"/>
                </a:cubicBezTo>
                <a:close/>
                <a:moveTo>
                  <a:pt x="73995" y="52683"/>
                </a:moveTo>
                <a:cubicBezTo>
                  <a:pt x="73723" y="52683"/>
                  <a:pt x="73463" y="52914"/>
                  <a:pt x="73486" y="53244"/>
                </a:cubicBezTo>
                <a:cubicBezTo>
                  <a:pt x="73486" y="53494"/>
                  <a:pt x="73720" y="53714"/>
                  <a:pt x="73996" y="53714"/>
                </a:cubicBezTo>
                <a:cubicBezTo>
                  <a:pt x="74015" y="53714"/>
                  <a:pt x="74034" y="53713"/>
                  <a:pt x="74053" y="53711"/>
                </a:cubicBezTo>
                <a:cubicBezTo>
                  <a:pt x="74487" y="53678"/>
                  <a:pt x="74687" y="53111"/>
                  <a:pt x="74320" y="52810"/>
                </a:cubicBezTo>
                <a:cubicBezTo>
                  <a:pt x="74223" y="52723"/>
                  <a:pt x="74108" y="52683"/>
                  <a:pt x="73995" y="52683"/>
                </a:cubicBezTo>
                <a:close/>
                <a:moveTo>
                  <a:pt x="53726" y="52750"/>
                </a:moveTo>
                <a:cubicBezTo>
                  <a:pt x="53442" y="52750"/>
                  <a:pt x="53181" y="52980"/>
                  <a:pt x="53205" y="53311"/>
                </a:cubicBezTo>
                <a:cubicBezTo>
                  <a:pt x="53238" y="53578"/>
                  <a:pt x="53505" y="53778"/>
                  <a:pt x="53772" y="53778"/>
                </a:cubicBezTo>
                <a:cubicBezTo>
                  <a:pt x="54239" y="53744"/>
                  <a:pt x="54406" y="53177"/>
                  <a:pt x="54072" y="52877"/>
                </a:cubicBezTo>
                <a:cubicBezTo>
                  <a:pt x="53965" y="52789"/>
                  <a:pt x="53843" y="52750"/>
                  <a:pt x="53726" y="52750"/>
                </a:cubicBezTo>
                <a:close/>
                <a:moveTo>
                  <a:pt x="111434" y="52850"/>
                </a:moveTo>
                <a:cubicBezTo>
                  <a:pt x="111150" y="52850"/>
                  <a:pt x="110889" y="53080"/>
                  <a:pt x="110913" y="53411"/>
                </a:cubicBezTo>
                <a:cubicBezTo>
                  <a:pt x="110946" y="53678"/>
                  <a:pt x="111180" y="53878"/>
                  <a:pt x="111480" y="53878"/>
                </a:cubicBezTo>
                <a:cubicBezTo>
                  <a:pt x="111947" y="53845"/>
                  <a:pt x="112114" y="53277"/>
                  <a:pt x="111780" y="52977"/>
                </a:cubicBezTo>
                <a:cubicBezTo>
                  <a:pt x="111673" y="52889"/>
                  <a:pt x="111551" y="52850"/>
                  <a:pt x="111434" y="52850"/>
                </a:cubicBezTo>
                <a:close/>
                <a:moveTo>
                  <a:pt x="91197" y="52874"/>
                </a:moveTo>
                <a:cubicBezTo>
                  <a:pt x="91176" y="52874"/>
                  <a:pt x="91154" y="52875"/>
                  <a:pt x="91132" y="52877"/>
                </a:cubicBezTo>
                <a:cubicBezTo>
                  <a:pt x="90462" y="52909"/>
                  <a:pt x="90494" y="53918"/>
                  <a:pt x="91140" y="53918"/>
                </a:cubicBezTo>
                <a:cubicBezTo>
                  <a:pt x="91170" y="53918"/>
                  <a:pt x="91200" y="53916"/>
                  <a:pt x="91232" y="53911"/>
                </a:cubicBezTo>
                <a:cubicBezTo>
                  <a:pt x="91911" y="53879"/>
                  <a:pt x="91869" y="52874"/>
                  <a:pt x="91197" y="52874"/>
                </a:cubicBezTo>
                <a:close/>
                <a:moveTo>
                  <a:pt x="70919" y="52923"/>
                </a:moveTo>
                <a:cubicBezTo>
                  <a:pt x="70629" y="52923"/>
                  <a:pt x="70360" y="53166"/>
                  <a:pt x="70384" y="53478"/>
                </a:cubicBezTo>
                <a:cubicBezTo>
                  <a:pt x="70417" y="53778"/>
                  <a:pt x="70651" y="53978"/>
                  <a:pt x="70951" y="53978"/>
                </a:cubicBezTo>
                <a:cubicBezTo>
                  <a:pt x="71385" y="53911"/>
                  <a:pt x="71585" y="53344"/>
                  <a:pt x="71251" y="53044"/>
                </a:cubicBezTo>
                <a:cubicBezTo>
                  <a:pt x="71148" y="52960"/>
                  <a:pt x="71032" y="52923"/>
                  <a:pt x="70919" y="52923"/>
                </a:cubicBezTo>
                <a:close/>
                <a:moveTo>
                  <a:pt x="50624" y="52984"/>
                </a:moveTo>
                <a:cubicBezTo>
                  <a:pt x="50339" y="52984"/>
                  <a:pt x="50079" y="53214"/>
                  <a:pt x="50103" y="53544"/>
                </a:cubicBezTo>
                <a:cubicBezTo>
                  <a:pt x="50134" y="53794"/>
                  <a:pt x="50340" y="54014"/>
                  <a:pt x="50613" y="54014"/>
                </a:cubicBezTo>
                <a:cubicBezTo>
                  <a:pt x="50631" y="54014"/>
                  <a:pt x="50651" y="54013"/>
                  <a:pt x="50670" y="54011"/>
                </a:cubicBezTo>
                <a:cubicBezTo>
                  <a:pt x="51137" y="53978"/>
                  <a:pt x="51304" y="53411"/>
                  <a:pt x="50970" y="53111"/>
                </a:cubicBezTo>
                <a:cubicBezTo>
                  <a:pt x="50863" y="53023"/>
                  <a:pt x="50741" y="52984"/>
                  <a:pt x="50624" y="52984"/>
                </a:cubicBezTo>
                <a:close/>
                <a:moveTo>
                  <a:pt x="108332" y="53084"/>
                </a:moveTo>
                <a:cubicBezTo>
                  <a:pt x="108047" y="53084"/>
                  <a:pt x="107787" y="53314"/>
                  <a:pt x="107811" y="53644"/>
                </a:cubicBezTo>
                <a:cubicBezTo>
                  <a:pt x="107842" y="53923"/>
                  <a:pt x="108073" y="54115"/>
                  <a:pt x="108319" y="54115"/>
                </a:cubicBezTo>
                <a:cubicBezTo>
                  <a:pt x="108339" y="54115"/>
                  <a:pt x="108358" y="54114"/>
                  <a:pt x="108378" y="54111"/>
                </a:cubicBezTo>
                <a:cubicBezTo>
                  <a:pt x="108845" y="54078"/>
                  <a:pt x="109011" y="53511"/>
                  <a:pt x="108678" y="53211"/>
                </a:cubicBezTo>
                <a:cubicBezTo>
                  <a:pt x="108571" y="53123"/>
                  <a:pt x="108449" y="53084"/>
                  <a:pt x="108332" y="53084"/>
                </a:cubicBezTo>
                <a:close/>
                <a:moveTo>
                  <a:pt x="88155" y="53138"/>
                </a:moveTo>
                <a:cubicBezTo>
                  <a:pt x="88126" y="53138"/>
                  <a:pt x="88095" y="53140"/>
                  <a:pt x="88063" y="53144"/>
                </a:cubicBezTo>
                <a:cubicBezTo>
                  <a:pt x="87351" y="53144"/>
                  <a:pt x="87424" y="54181"/>
                  <a:pt x="88100" y="54181"/>
                </a:cubicBezTo>
                <a:cubicBezTo>
                  <a:pt x="88121" y="54181"/>
                  <a:pt x="88142" y="54180"/>
                  <a:pt x="88163" y="54178"/>
                </a:cubicBezTo>
                <a:cubicBezTo>
                  <a:pt x="88833" y="54146"/>
                  <a:pt x="88801" y="53138"/>
                  <a:pt x="88155" y="53138"/>
                </a:cubicBezTo>
                <a:close/>
                <a:moveTo>
                  <a:pt x="67812" y="53174"/>
                </a:moveTo>
                <a:cubicBezTo>
                  <a:pt x="67792" y="53174"/>
                  <a:pt x="67771" y="53175"/>
                  <a:pt x="67749" y="53177"/>
                </a:cubicBezTo>
                <a:cubicBezTo>
                  <a:pt x="67102" y="53242"/>
                  <a:pt x="67145" y="54215"/>
                  <a:pt x="67785" y="54215"/>
                </a:cubicBezTo>
                <a:cubicBezTo>
                  <a:pt x="67806" y="54215"/>
                  <a:pt x="67827" y="54214"/>
                  <a:pt x="67849" y="54211"/>
                </a:cubicBezTo>
                <a:cubicBezTo>
                  <a:pt x="68495" y="54147"/>
                  <a:pt x="68453" y="53174"/>
                  <a:pt x="67812" y="53174"/>
                </a:cubicBezTo>
                <a:close/>
                <a:moveTo>
                  <a:pt x="47522" y="53217"/>
                </a:moveTo>
                <a:cubicBezTo>
                  <a:pt x="47240" y="53217"/>
                  <a:pt x="46987" y="53447"/>
                  <a:pt x="47034" y="53778"/>
                </a:cubicBezTo>
                <a:cubicBezTo>
                  <a:pt x="47034" y="54027"/>
                  <a:pt x="47268" y="54248"/>
                  <a:pt x="47516" y="54248"/>
                </a:cubicBezTo>
                <a:cubicBezTo>
                  <a:pt x="47533" y="54248"/>
                  <a:pt x="47550" y="54247"/>
                  <a:pt x="47568" y="54245"/>
                </a:cubicBezTo>
                <a:cubicBezTo>
                  <a:pt x="48035" y="54211"/>
                  <a:pt x="48201" y="53644"/>
                  <a:pt x="47868" y="53344"/>
                </a:cubicBezTo>
                <a:cubicBezTo>
                  <a:pt x="47761" y="53256"/>
                  <a:pt x="47639" y="53217"/>
                  <a:pt x="47522" y="53217"/>
                </a:cubicBezTo>
                <a:close/>
                <a:moveTo>
                  <a:pt x="105229" y="53351"/>
                </a:moveTo>
                <a:cubicBezTo>
                  <a:pt x="104945" y="53351"/>
                  <a:pt x="104685" y="53581"/>
                  <a:pt x="104708" y="53911"/>
                </a:cubicBezTo>
                <a:cubicBezTo>
                  <a:pt x="104742" y="54178"/>
                  <a:pt x="105009" y="54378"/>
                  <a:pt x="105275" y="54378"/>
                </a:cubicBezTo>
                <a:cubicBezTo>
                  <a:pt x="105742" y="54345"/>
                  <a:pt x="105909" y="53778"/>
                  <a:pt x="105576" y="53478"/>
                </a:cubicBezTo>
                <a:cubicBezTo>
                  <a:pt x="105468" y="53390"/>
                  <a:pt x="105347" y="53351"/>
                  <a:pt x="105229" y="53351"/>
                </a:cubicBezTo>
                <a:close/>
                <a:moveTo>
                  <a:pt x="84991" y="53374"/>
                </a:moveTo>
                <a:cubicBezTo>
                  <a:pt x="84971" y="53374"/>
                  <a:pt x="84949" y="53375"/>
                  <a:pt x="84928" y="53378"/>
                </a:cubicBezTo>
                <a:cubicBezTo>
                  <a:pt x="84249" y="53442"/>
                  <a:pt x="84322" y="54415"/>
                  <a:pt x="84964" y="54415"/>
                </a:cubicBezTo>
                <a:cubicBezTo>
                  <a:pt x="84985" y="54415"/>
                  <a:pt x="85006" y="54414"/>
                  <a:pt x="85028" y="54412"/>
                </a:cubicBezTo>
                <a:cubicBezTo>
                  <a:pt x="85674" y="54347"/>
                  <a:pt x="85632" y="53374"/>
                  <a:pt x="84991" y="53374"/>
                </a:cubicBezTo>
                <a:close/>
                <a:moveTo>
                  <a:pt x="64702" y="53421"/>
                </a:moveTo>
                <a:cubicBezTo>
                  <a:pt x="64562" y="53421"/>
                  <a:pt x="64420" y="53480"/>
                  <a:pt x="64313" y="53611"/>
                </a:cubicBezTo>
                <a:cubicBezTo>
                  <a:pt x="64054" y="53935"/>
                  <a:pt x="64297" y="54446"/>
                  <a:pt x="64738" y="54446"/>
                </a:cubicBezTo>
                <a:cubicBezTo>
                  <a:pt x="64752" y="54446"/>
                  <a:pt x="64766" y="54446"/>
                  <a:pt x="64780" y="54445"/>
                </a:cubicBezTo>
                <a:cubicBezTo>
                  <a:pt x="65047" y="54445"/>
                  <a:pt x="65247" y="54178"/>
                  <a:pt x="65247" y="53911"/>
                </a:cubicBezTo>
                <a:cubicBezTo>
                  <a:pt x="65204" y="53611"/>
                  <a:pt x="64954" y="53421"/>
                  <a:pt x="64702" y="53421"/>
                </a:cubicBezTo>
                <a:close/>
                <a:moveTo>
                  <a:pt x="44419" y="53451"/>
                </a:moveTo>
                <a:cubicBezTo>
                  <a:pt x="44135" y="53451"/>
                  <a:pt x="43875" y="53681"/>
                  <a:pt x="43898" y="54011"/>
                </a:cubicBezTo>
                <a:cubicBezTo>
                  <a:pt x="43932" y="54312"/>
                  <a:pt x="44199" y="54512"/>
                  <a:pt x="44465" y="54512"/>
                </a:cubicBezTo>
                <a:lnTo>
                  <a:pt x="44465" y="54478"/>
                </a:lnTo>
                <a:cubicBezTo>
                  <a:pt x="44932" y="54445"/>
                  <a:pt x="45099" y="53878"/>
                  <a:pt x="44766" y="53578"/>
                </a:cubicBezTo>
                <a:cubicBezTo>
                  <a:pt x="44658" y="53490"/>
                  <a:pt x="44537" y="53451"/>
                  <a:pt x="44419" y="53451"/>
                </a:cubicBezTo>
                <a:close/>
                <a:moveTo>
                  <a:pt x="102138" y="53577"/>
                </a:moveTo>
                <a:cubicBezTo>
                  <a:pt x="102128" y="53577"/>
                  <a:pt x="102117" y="53577"/>
                  <a:pt x="102107" y="53578"/>
                </a:cubicBezTo>
                <a:cubicBezTo>
                  <a:pt x="101806" y="53578"/>
                  <a:pt x="101606" y="53845"/>
                  <a:pt x="101606" y="54111"/>
                </a:cubicBezTo>
                <a:cubicBezTo>
                  <a:pt x="101640" y="54412"/>
                  <a:pt x="101906" y="54612"/>
                  <a:pt x="102173" y="54612"/>
                </a:cubicBezTo>
                <a:cubicBezTo>
                  <a:pt x="102829" y="54513"/>
                  <a:pt x="102744" y="53577"/>
                  <a:pt x="102138" y="53577"/>
                </a:cubicBezTo>
                <a:close/>
                <a:moveTo>
                  <a:pt x="81868" y="53617"/>
                </a:moveTo>
                <a:cubicBezTo>
                  <a:pt x="81595" y="53617"/>
                  <a:pt x="81335" y="53848"/>
                  <a:pt x="81358" y="54178"/>
                </a:cubicBezTo>
                <a:cubicBezTo>
                  <a:pt x="81389" y="54456"/>
                  <a:pt x="81592" y="54649"/>
                  <a:pt x="81861" y="54649"/>
                </a:cubicBezTo>
                <a:cubicBezTo>
                  <a:pt x="81882" y="54649"/>
                  <a:pt x="81904" y="54648"/>
                  <a:pt x="81925" y="54645"/>
                </a:cubicBezTo>
                <a:cubicBezTo>
                  <a:pt x="82359" y="54612"/>
                  <a:pt x="82559" y="54045"/>
                  <a:pt x="82192" y="53744"/>
                </a:cubicBezTo>
                <a:cubicBezTo>
                  <a:pt x="82095" y="53657"/>
                  <a:pt x="81980" y="53617"/>
                  <a:pt x="81868" y="53617"/>
                </a:cubicBezTo>
                <a:close/>
                <a:moveTo>
                  <a:pt x="61595" y="53636"/>
                </a:moveTo>
                <a:cubicBezTo>
                  <a:pt x="61312" y="53636"/>
                  <a:pt x="61054" y="53882"/>
                  <a:pt x="61077" y="54211"/>
                </a:cubicBezTo>
                <a:cubicBezTo>
                  <a:pt x="61111" y="54512"/>
                  <a:pt x="61344" y="54712"/>
                  <a:pt x="61644" y="54712"/>
                </a:cubicBezTo>
                <a:lnTo>
                  <a:pt x="61644" y="54678"/>
                </a:lnTo>
                <a:cubicBezTo>
                  <a:pt x="62111" y="54645"/>
                  <a:pt x="62311" y="54078"/>
                  <a:pt x="61945" y="53778"/>
                </a:cubicBezTo>
                <a:cubicBezTo>
                  <a:pt x="61836" y="53679"/>
                  <a:pt x="61713" y="53636"/>
                  <a:pt x="61595" y="53636"/>
                </a:cubicBezTo>
                <a:close/>
                <a:moveTo>
                  <a:pt x="41339" y="53717"/>
                </a:moveTo>
                <a:cubicBezTo>
                  <a:pt x="41066" y="53717"/>
                  <a:pt x="40806" y="53948"/>
                  <a:pt x="40829" y="54278"/>
                </a:cubicBezTo>
                <a:cubicBezTo>
                  <a:pt x="40829" y="54528"/>
                  <a:pt x="41063" y="54748"/>
                  <a:pt x="41312" y="54748"/>
                </a:cubicBezTo>
                <a:cubicBezTo>
                  <a:pt x="41329" y="54748"/>
                  <a:pt x="41346" y="54747"/>
                  <a:pt x="41363" y="54745"/>
                </a:cubicBezTo>
                <a:cubicBezTo>
                  <a:pt x="41830" y="54712"/>
                  <a:pt x="42030" y="54145"/>
                  <a:pt x="41663" y="53845"/>
                </a:cubicBezTo>
                <a:cubicBezTo>
                  <a:pt x="41566" y="53757"/>
                  <a:pt x="41451" y="53717"/>
                  <a:pt x="41339" y="53717"/>
                </a:cubicBezTo>
                <a:close/>
                <a:moveTo>
                  <a:pt x="99038" y="53844"/>
                </a:moveTo>
                <a:cubicBezTo>
                  <a:pt x="99027" y="53844"/>
                  <a:pt x="99016" y="53844"/>
                  <a:pt x="99004" y="53845"/>
                </a:cubicBezTo>
                <a:cubicBezTo>
                  <a:pt x="98293" y="53877"/>
                  <a:pt x="98365" y="54882"/>
                  <a:pt x="99009" y="54882"/>
                </a:cubicBezTo>
                <a:cubicBezTo>
                  <a:pt x="99029" y="54882"/>
                  <a:pt x="99050" y="54881"/>
                  <a:pt x="99071" y="54879"/>
                </a:cubicBezTo>
                <a:cubicBezTo>
                  <a:pt x="99727" y="54780"/>
                  <a:pt x="99674" y="53844"/>
                  <a:pt x="99038" y="53844"/>
                </a:cubicBezTo>
                <a:close/>
                <a:moveTo>
                  <a:pt x="78791" y="53857"/>
                </a:moveTo>
                <a:cubicBezTo>
                  <a:pt x="78502" y="53857"/>
                  <a:pt x="78232" y="54100"/>
                  <a:pt x="78256" y="54412"/>
                </a:cubicBezTo>
                <a:cubicBezTo>
                  <a:pt x="78290" y="54712"/>
                  <a:pt x="78523" y="54912"/>
                  <a:pt x="78823" y="54912"/>
                </a:cubicBezTo>
                <a:cubicBezTo>
                  <a:pt x="79257" y="54879"/>
                  <a:pt x="79457" y="54278"/>
                  <a:pt x="79123" y="53978"/>
                </a:cubicBezTo>
                <a:cubicBezTo>
                  <a:pt x="79020" y="53894"/>
                  <a:pt x="78904" y="53857"/>
                  <a:pt x="78791" y="53857"/>
                </a:cubicBezTo>
                <a:close/>
                <a:moveTo>
                  <a:pt x="58511" y="53918"/>
                </a:moveTo>
                <a:cubicBezTo>
                  <a:pt x="58228" y="53918"/>
                  <a:pt x="57951" y="54148"/>
                  <a:pt x="57975" y="54478"/>
                </a:cubicBezTo>
                <a:cubicBezTo>
                  <a:pt x="58006" y="54728"/>
                  <a:pt x="58242" y="54948"/>
                  <a:pt x="58491" y="54948"/>
                </a:cubicBezTo>
                <a:cubicBezTo>
                  <a:pt x="58508" y="54948"/>
                  <a:pt x="58525" y="54947"/>
                  <a:pt x="58542" y="54945"/>
                </a:cubicBezTo>
                <a:cubicBezTo>
                  <a:pt x="59009" y="54912"/>
                  <a:pt x="59209" y="54345"/>
                  <a:pt x="58842" y="54045"/>
                </a:cubicBezTo>
                <a:cubicBezTo>
                  <a:pt x="58745" y="53957"/>
                  <a:pt x="58627" y="53918"/>
                  <a:pt x="58511" y="53918"/>
                </a:cubicBezTo>
                <a:close/>
                <a:moveTo>
                  <a:pt x="38253" y="53955"/>
                </a:moveTo>
                <a:cubicBezTo>
                  <a:pt x="37974" y="53955"/>
                  <a:pt x="37692" y="54157"/>
                  <a:pt x="37727" y="54545"/>
                </a:cubicBezTo>
                <a:cubicBezTo>
                  <a:pt x="37758" y="54795"/>
                  <a:pt x="37965" y="55015"/>
                  <a:pt x="38237" y="55015"/>
                </a:cubicBezTo>
                <a:cubicBezTo>
                  <a:pt x="38256" y="55015"/>
                  <a:pt x="38275" y="55014"/>
                  <a:pt x="38294" y="55012"/>
                </a:cubicBezTo>
                <a:cubicBezTo>
                  <a:pt x="38595" y="54979"/>
                  <a:pt x="38795" y="54745"/>
                  <a:pt x="38761" y="54445"/>
                </a:cubicBezTo>
                <a:cubicBezTo>
                  <a:pt x="38746" y="54115"/>
                  <a:pt x="38500" y="53955"/>
                  <a:pt x="38253" y="53955"/>
                </a:cubicBezTo>
                <a:close/>
                <a:moveTo>
                  <a:pt x="95932" y="54055"/>
                </a:moveTo>
                <a:cubicBezTo>
                  <a:pt x="95788" y="54055"/>
                  <a:pt x="95642" y="54114"/>
                  <a:pt x="95535" y="54245"/>
                </a:cubicBezTo>
                <a:cubicBezTo>
                  <a:pt x="95244" y="54568"/>
                  <a:pt x="95518" y="55080"/>
                  <a:pt x="95930" y="55080"/>
                </a:cubicBezTo>
                <a:cubicBezTo>
                  <a:pt x="95943" y="55080"/>
                  <a:pt x="95956" y="55080"/>
                  <a:pt x="95969" y="55079"/>
                </a:cubicBezTo>
                <a:cubicBezTo>
                  <a:pt x="96269" y="55079"/>
                  <a:pt x="96469" y="54812"/>
                  <a:pt x="96469" y="54545"/>
                </a:cubicBezTo>
                <a:cubicBezTo>
                  <a:pt x="96448" y="54245"/>
                  <a:pt x="96192" y="54055"/>
                  <a:pt x="95932" y="54055"/>
                </a:cubicBezTo>
                <a:close/>
                <a:moveTo>
                  <a:pt x="75677" y="54103"/>
                </a:moveTo>
                <a:cubicBezTo>
                  <a:pt x="75537" y="54103"/>
                  <a:pt x="75395" y="54158"/>
                  <a:pt x="75287" y="54278"/>
                </a:cubicBezTo>
                <a:cubicBezTo>
                  <a:pt x="74996" y="54634"/>
                  <a:pt x="75239" y="55147"/>
                  <a:pt x="75680" y="55147"/>
                </a:cubicBezTo>
                <a:cubicBezTo>
                  <a:pt x="75693" y="55147"/>
                  <a:pt x="75707" y="55146"/>
                  <a:pt x="75721" y="55145"/>
                </a:cubicBezTo>
                <a:cubicBezTo>
                  <a:pt x="76021" y="55112"/>
                  <a:pt x="76221" y="54879"/>
                  <a:pt x="76188" y="54578"/>
                </a:cubicBezTo>
                <a:cubicBezTo>
                  <a:pt x="76167" y="54279"/>
                  <a:pt x="75926" y="54103"/>
                  <a:pt x="75677" y="54103"/>
                </a:cubicBezTo>
                <a:close/>
                <a:moveTo>
                  <a:pt x="55409" y="54151"/>
                </a:moveTo>
                <a:cubicBezTo>
                  <a:pt x="55129" y="54151"/>
                  <a:pt x="54859" y="54381"/>
                  <a:pt x="54906" y="54712"/>
                </a:cubicBezTo>
                <a:cubicBezTo>
                  <a:pt x="54906" y="54990"/>
                  <a:pt x="55136" y="55182"/>
                  <a:pt x="55382" y="55182"/>
                </a:cubicBezTo>
                <a:cubicBezTo>
                  <a:pt x="55401" y="55182"/>
                  <a:pt x="55420" y="55181"/>
                  <a:pt x="55440" y="55179"/>
                </a:cubicBezTo>
                <a:cubicBezTo>
                  <a:pt x="55907" y="55179"/>
                  <a:pt x="56107" y="54578"/>
                  <a:pt x="55740" y="54278"/>
                </a:cubicBezTo>
                <a:cubicBezTo>
                  <a:pt x="55643" y="54190"/>
                  <a:pt x="55525" y="54151"/>
                  <a:pt x="55409" y="54151"/>
                </a:cubicBezTo>
                <a:close/>
                <a:moveTo>
                  <a:pt x="35184" y="54205"/>
                </a:moveTo>
                <a:cubicBezTo>
                  <a:pt x="35155" y="54205"/>
                  <a:pt x="35124" y="54207"/>
                  <a:pt x="35092" y="54211"/>
                </a:cubicBezTo>
                <a:cubicBezTo>
                  <a:pt x="34959" y="54211"/>
                  <a:pt x="34825" y="54278"/>
                  <a:pt x="34758" y="54378"/>
                </a:cubicBezTo>
                <a:lnTo>
                  <a:pt x="34758" y="54412"/>
                </a:lnTo>
                <a:cubicBezTo>
                  <a:pt x="34658" y="54512"/>
                  <a:pt x="34625" y="54645"/>
                  <a:pt x="34625" y="54779"/>
                </a:cubicBezTo>
                <a:cubicBezTo>
                  <a:pt x="34658" y="55045"/>
                  <a:pt x="34892" y="55246"/>
                  <a:pt x="35192" y="55246"/>
                </a:cubicBezTo>
                <a:cubicBezTo>
                  <a:pt x="35862" y="55214"/>
                  <a:pt x="35830" y="54205"/>
                  <a:pt x="35184" y="54205"/>
                </a:cubicBezTo>
                <a:close/>
                <a:moveTo>
                  <a:pt x="113125" y="54272"/>
                </a:moveTo>
                <a:cubicBezTo>
                  <a:pt x="112832" y="54272"/>
                  <a:pt x="112556" y="54506"/>
                  <a:pt x="112581" y="54845"/>
                </a:cubicBezTo>
                <a:cubicBezTo>
                  <a:pt x="112614" y="55112"/>
                  <a:pt x="112881" y="55312"/>
                  <a:pt x="113148" y="55312"/>
                </a:cubicBezTo>
                <a:cubicBezTo>
                  <a:pt x="113615" y="55279"/>
                  <a:pt x="113782" y="54678"/>
                  <a:pt x="113448" y="54378"/>
                </a:cubicBezTo>
                <a:cubicBezTo>
                  <a:pt x="113348" y="54305"/>
                  <a:pt x="113235" y="54272"/>
                  <a:pt x="113125" y="54272"/>
                </a:cubicBezTo>
                <a:close/>
                <a:moveTo>
                  <a:pt x="92835" y="54318"/>
                </a:moveTo>
                <a:cubicBezTo>
                  <a:pt x="92553" y="54318"/>
                  <a:pt x="92276" y="54548"/>
                  <a:pt x="92300" y="54879"/>
                </a:cubicBezTo>
                <a:cubicBezTo>
                  <a:pt x="92331" y="55128"/>
                  <a:pt x="92566" y="55349"/>
                  <a:pt x="92815" y="55349"/>
                </a:cubicBezTo>
                <a:cubicBezTo>
                  <a:pt x="92832" y="55349"/>
                  <a:pt x="92849" y="55348"/>
                  <a:pt x="92867" y="55346"/>
                </a:cubicBezTo>
                <a:cubicBezTo>
                  <a:pt x="93334" y="55312"/>
                  <a:pt x="93534" y="54745"/>
                  <a:pt x="93167" y="54445"/>
                </a:cubicBezTo>
                <a:cubicBezTo>
                  <a:pt x="93069" y="54357"/>
                  <a:pt x="92952" y="54318"/>
                  <a:pt x="92835" y="54318"/>
                </a:cubicBezTo>
                <a:close/>
                <a:moveTo>
                  <a:pt x="72566" y="54347"/>
                </a:moveTo>
                <a:cubicBezTo>
                  <a:pt x="72291" y="54347"/>
                  <a:pt x="72016" y="54540"/>
                  <a:pt x="72052" y="54912"/>
                </a:cubicBezTo>
                <a:cubicBezTo>
                  <a:pt x="72083" y="55190"/>
                  <a:pt x="72286" y="55383"/>
                  <a:pt x="72554" y="55383"/>
                </a:cubicBezTo>
                <a:cubicBezTo>
                  <a:pt x="72575" y="55383"/>
                  <a:pt x="72597" y="55381"/>
                  <a:pt x="72619" y="55379"/>
                </a:cubicBezTo>
                <a:cubicBezTo>
                  <a:pt x="72886" y="55346"/>
                  <a:pt x="73119" y="55112"/>
                  <a:pt x="73086" y="54812"/>
                </a:cubicBezTo>
                <a:cubicBezTo>
                  <a:pt x="73054" y="54499"/>
                  <a:pt x="72810" y="54347"/>
                  <a:pt x="72566" y="54347"/>
                </a:cubicBezTo>
                <a:close/>
                <a:moveTo>
                  <a:pt x="52332" y="54408"/>
                </a:moveTo>
                <a:cubicBezTo>
                  <a:pt x="52312" y="54408"/>
                  <a:pt x="52292" y="54409"/>
                  <a:pt x="52271" y="54412"/>
                </a:cubicBezTo>
                <a:cubicBezTo>
                  <a:pt x="51582" y="54444"/>
                  <a:pt x="51668" y="55446"/>
                  <a:pt x="52306" y="55446"/>
                </a:cubicBezTo>
                <a:cubicBezTo>
                  <a:pt x="52317" y="55446"/>
                  <a:pt x="52327" y="55446"/>
                  <a:pt x="52338" y="55446"/>
                </a:cubicBezTo>
                <a:cubicBezTo>
                  <a:pt x="53016" y="55381"/>
                  <a:pt x="52944" y="54408"/>
                  <a:pt x="52332" y="54408"/>
                </a:cubicBezTo>
                <a:close/>
                <a:moveTo>
                  <a:pt x="110001" y="54524"/>
                </a:moveTo>
                <a:cubicBezTo>
                  <a:pt x="109724" y="54524"/>
                  <a:pt x="109454" y="54767"/>
                  <a:pt x="109478" y="55079"/>
                </a:cubicBezTo>
                <a:cubicBezTo>
                  <a:pt x="109509" y="55357"/>
                  <a:pt x="109741" y="55549"/>
                  <a:pt x="109987" y="55549"/>
                </a:cubicBezTo>
                <a:cubicBezTo>
                  <a:pt x="110007" y="55549"/>
                  <a:pt x="110026" y="55548"/>
                  <a:pt x="110046" y="55546"/>
                </a:cubicBezTo>
                <a:lnTo>
                  <a:pt x="110046" y="55579"/>
                </a:lnTo>
                <a:cubicBezTo>
                  <a:pt x="110479" y="55512"/>
                  <a:pt x="110679" y="54945"/>
                  <a:pt x="110312" y="54645"/>
                </a:cubicBezTo>
                <a:cubicBezTo>
                  <a:pt x="110219" y="54561"/>
                  <a:pt x="110109" y="54524"/>
                  <a:pt x="110001" y="54524"/>
                </a:cubicBezTo>
                <a:close/>
                <a:moveTo>
                  <a:pt x="89740" y="54551"/>
                </a:moveTo>
                <a:cubicBezTo>
                  <a:pt x="89467" y="54551"/>
                  <a:pt x="89207" y="54782"/>
                  <a:pt x="89231" y="55112"/>
                </a:cubicBezTo>
                <a:cubicBezTo>
                  <a:pt x="89231" y="55390"/>
                  <a:pt x="89460" y="55583"/>
                  <a:pt x="89733" y="55583"/>
                </a:cubicBezTo>
                <a:cubicBezTo>
                  <a:pt x="89754" y="55583"/>
                  <a:pt x="89776" y="55582"/>
                  <a:pt x="89798" y="55579"/>
                </a:cubicBezTo>
                <a:cubicBezTo>
                  <a:pt x="90231" y="55546"/>
                  <a:pt x="90432" y="54979"/>
                  <a:pt x="90065" y="54678"/>
                </a:cubicBezTo>
                <a:cubicBezTo>
                  <a:pt x="89967" y="54591"/>
                  <a:pt x="89852" y="54551"/>
                  <a:pt x="89740" y="54551"/>
                </a:cubicBezTo>
                <a:close/>
                <a:moveTo>
                  <a:pt x="69463" y="54572"/>
                </a:moveTo>
                <a:cubicBezTo>
                  <a:pt x="69180" y="54572"/>
                  <a:pt x="68897" y="54775"/>
                  <a:pt x="68950" y="55145"/>
                </a:cubicBezTo>
                <a:cubicBezTo>
                  <a:pt x="68950" y="55426"/>
                  <a:pt x="69183" y="55649"/>
                  <a:pt x="69459" y="55649"/>
                </a:cubicBezTo>
                <a:cubicBezTo>
                  <a:pt x="69478" y="55649"/>
                  <a:pt x="69497" y="55648"/>
                  <a:pt x="69517" y="55646"/>
                </a:cubicBezTo>
                <a:lnTo>
                  <a:pt x="69483" y="55646"/>
                </a:lnTo>
                <a:cubicBezTo>
                  <a:pt x="69783" y="55612"/>
                  <a:pt x="69984" y="55379"/>
                  <a:pt x="69984" y="55079"/>
                </a:cubicBezTo>
                <a:cubicBezTo>
                  <a:pt x="69968" y="54733"/>
                  <a:pt x="69715" y="54572"/>
                  <a:pt x="69463" y="54572"/>
                </a:cubicBezTo>
                <a:close/>
                <a:moveTo>
                  <a:pt x="49211" y="54651"/>
                </a:moveTo>
                <a:cubicBezTo>
                  <a:pt x="48938" y="54651"/>
                  <a:pt x="48678" y="54882"/>
                  <a:pt x="48702" y="55212"/>
                </a:cubicBezTo>
                <a:cubicBezTo>
                  <a:pt x="48702" y="55490"/>
                  <a:pt x="48931" y="55683"/>
                  <a:pt x="49177" y="55683"/>
                </a:cubicBezTo>
                <a:cubicBezTo>
                  <a:pt x="49197" y="55683"/>
                  <a:pt x="49216" y="55682"/>
                  <a:pt x="49235" y="55679"/>
                </a:cubicBezTo>
                <a:cubicBezTo>
                  <a:pt x="49702" y="55646"/>
                  <a:pt x="49903" y="55079"/>
                  <a:pt x="49536" y="54779"/>
                </a:cubicBezTo>
                <a:cubicBezTo>
                  <a:pt x="49438" y="54691"/>
                  <a:pt x="49324" y="54651"/>
                  <a:pt x="49211" y="54651"/>
                </a:cubicBezTo>
                <a:close/>
                <a:moveTo>
                  <a:pt x="106897" y="54755"/>
                </a:moveTo>
                <a:cubicBezTo>
                  <a:pt x="106758" y="54755"/>
                  <a:pt x="106617" y="54814"/>
                  <a:pt x="106510" y="54945"/>
                </a:cubicBezTo>
                <a:cubicBezTo>
                  <a:pt x="106218" y="55269"/>
                  <a:pt x="106492" y="55781"/>
                  <a:pt x="106905" y="55781"/>
                </a:cubicBezTo>
                <a:cubicBezTo>
                  <a:pt x="106917" y="55781"/>
                  <a:pt x="106930" y="55780"/>
                  <a:pt x="106943" y="55779"/>
                </a:cubicBezTo>
                <a:cubicBezTo>
                  <a:pt x="107244" y="55779"/>
                  <a:pt x="107444" y="55512"/>
                  <a:pt x="107410" y="55246"/>
                </a:cubicBezTo>
                <a:cubicBezTo>
                  <a:pt x="107389" y="54945"/>
                  <a:pt x="107147" y="54755"/>
                  <a:pt x="106897" y="54755"/>
                </a:cubicBezTo>
                <a:close/>
                <a:moveTo>
                  <a:pt x="86651" y="54791"/>
                </a:moveTo>
                <a:cubicBezTo>
                  <a:pt x="86374" y="54791"/>
                  <a:pt x="86104" y="55034"/>
                  <a:pt x="86128" y="55346"/>
                </a:cubicBezTo>
                <a:cubicBezTo>
                  <a:pt x="86128" y="55627"/>
                  <a:pt x="86362" y="55849"/>
                  <a:pt x="86638" y="55849"/>
                </a:cubicBezTo>
                <a:cubicBezTo>
                  <a:pt x="86657" y="55849"/>
                  <a:pt x="86676" y="55848"/>
                  <a:pt x="86696" y="55846"/>
                </a:cubicBezTo>
                <a:cubicBezTo>
                  <a:pt x="87129" y="55779"/>
                  <a:pt x="87329" y="55212"/>
                  <a:pt x="86962" y="54912"/>
                </a:cubicBezTo>
                <a:cubicBezTo>
                  <a:pt x="86869" y="54828"/>
                  <a:pt x="86759" y="54791"/>
                  <a:pt x="86651" y="54791"/>
                </a:cubicBezTo>
                <a:close/>
                <a:moveTo>
                  <a:pt x="66370" y="54837"/>
                </a:moveTo>
                <a:cubicBezTo>
                  <a:pt x="66231" y="54837"/>
                  <a:pt x="66089" y="54892"/>
                  <a:pt x="65981" y="55012"/>
                </a:cubicBezTo>
                <a:cubicBezTo>
                  <a:pt x="65690" y="55368"/>
                  <a:pt x="65932" y="55881"/>
                  <a:pt x="66373" y="55881"/>
                </a:cubicBezTo>
                <a:cubicBezTo>
                  <a:pt x="66387" y="55881"/>
                  <a:pt x="66400" y="55880"/>
                  <a:pt x="66414" y="55879"/>
                </a:cubicBezTo>
                <a:cubicBezTo>
                  <a:pt x="66715" y="55846"/>
                  <a:pt x="66915" y="55612"/>
                  <a:pt x="66881" y="55312"/>
                </a:cubicBezTo>
                <a:cubicBezTo>
                  <a:pt x="66860" y="55013"/>
                  <a:pt x="66619" y="54837"/>
                  <a:pt x="66370" y="54837"/>
                </a:cubicBezTo>
                <a:close/>
                <a:moveTo>
                  <a:pt x="46109" y="54885"/>
                </a:moveTo>
                <a:cubicBezTo>
                  <a:pt x="45836" y="54885"/>
                  <a:pt x="45576" y="55115"/>
                  <a:pt x="45600" y="55446"/>
                </a:cubicBezTo>
                <a:cubicBezTo>
                  <a:pt x="45600" y="55746"/>
                  <a:pt x="45866" y="55946"/>
                  <a:pt x="46133" y="55946"/>
                </a:cubicBezTo>
                <a:lnTo>
                  <a:pt x="46133" y="55913"/>
                </a:lnTo>
                <a:cubicBezTo>
                  <a:pt x="46600" y="55879"/>
                  <a:pt x="46800" y="55312"/>
                  <a:pt x="46433" y="55012"/>
                </a:cubicBezTo>
                <a:cubicBezTo>
                  <a:pt x="46336" y="54924"/>
                  <a:pt x="46221" y="54885"/>
                  <a:pt x="46109" y="54885"/>
                </a:cubicBezTo>
                <a:close/>
                <a:moveTo>
                  <a:pt x="103817" y="55023"/>
                </a:moveTo>
                <a:cubicBezTo>
                  <a:pt x="103555" y="55023"/>
                  <a:pt x="103290" y="55209"/>
                  <a:pt x="103307" y="55546"/>
                </a:cubicBezTo>
                <a:cubicBezTo>
                  <a:pt x="103307" y="55846"/>
                  <a:pt x="103574" y="56046"/>
                  <a:pt x="103841" y="56046"/>
                </a:cubicBezTo>
                <a:cubicBezTo>
                  <a:pt x="104141" y="56013"/>
                  <a:pt x="104341" y="55746"/>
                  <a:pt x="104308" y="55479"/>
                </a:cubicBezTo>
                <a:cubicBezTo>
                  <a:pt x="104277" y="55167"/>
                  <a:pt x="104048" y="55023"/>
                  <a:pt x="103817" y="55023"/>
                </a:cubicBezTo>
                <a:close/>
                <a:moveTo>
                  <a:pt x="83589" y="55042"/>
                </a:moveTo>
                <a:cubicBezTo>
                  <a:pt x="83568" y="55042"/>
                  <a:pt x="83548" y="55043"/>
                  <a:pt x="83527" y="55045"/>
                </a:cubicBezTo>
                <a:cubicBezTo>
                  <a:pt x="82825" y="55077"/>
                  <a:pt x="82886" y="56086"/>
                  <a:pt x="83505" y="56086"/>
                </a:cubicBezTo>
                <a:cubicBezTo>
                  <a:pt x="83534" y="56086"/>
                  <a:pt x="83563" y="56084"/>
                  <a:pt x="83593" y="56079"/>
                </a:cubicBezTo>
                <a:cubicBezTo>
                  <a:pt x="84305" y="56047"/>
                  <a:pt x="84232" y="55042"/>
                  <a:pt x="83589" y="55042"/>
                </a:cubicBezTo>
                <a:close/>
                <a:moveTo>
                  <a:pt x="63266" y="55085"/>
                </a:moveTo>
                <a:cubicBezTo>
                  <a:pt x="62982" y="55085"/>
                  <a:pt x="62721" y="55315"/>
                  <a:pt x="62745" y="55646"/>
                </a:cubicBezTo>
                <a:cubicBezTo>
                  <a:pt x="62776" y="55924"/>
                  <a:pt x="62979" y="56116"/>
                  <a:pt x="63248" y="56116"/>
                </a:cubicBezTo>
                <a:cubicBezTo>
                  <a:pt x="63269" y="56116"/>
                  <a:pt x="63290" y="56115"/>
                  <a:pt x="63312" y="56113"/>
                </a:cubicBezTo>
                <a:cubicBezTo>
                  <a:pt x="63779" y="56079"/>
                  <a:pt x="63946" y="55512"/>
                  <a:pt x="63612" y="55212"/>
                </a:cubicBezTo>
                <a:cubicBezTo>
                  <a:pt x="63505" y="55124"/>
                  <a:pt x="63384" y="55085"/>
                  <a:pt x="63266" y="55085"/>
                </a:cubicBezTo>
                <a:close/>
                <a:moveTo>
                  <a:pt x="43007" y="55118"/>
                </a:moveTo>
                <a:cubicBezTo>
                  <a:pt x="42734" y="55118"/>
                  <a:pt x="42474" y="55349"/>
                  <a:pt x="42497" y="55679"/>
                </a:cubicBezTo>
                <a:cubicBezTo>
                  <a:pt x="42497" y="55960"/>
                  <a:pt x="42731" y="56183"/>
                  <a:pt x="43007" y="56183"/>
                </a:cubicBezTo>
                <a:cubicBezTo>
                  <a:pt x="43026" y="56183"/>
                  <a:pt x="43045" y="56182"/>
                  <a:pt x="43064" y="56180"/>
                </a:cubicBezTo>
                <a:lnTo>
                  <a:pt x="43064" y="56146"/>
                </a:lnTo>
                <a:cubicBezTo>
                  <a:pt x="43498" y="56113"/>
                  <a:pt x="43698" y="55546"/>
                  <a:pt x="43331" y="55246"/>
                </a:cubicBezTo>
                <a:cubicBezTo>
                  <a:pt x="43234" y="55158"/>
                  <a:pt x="43119" y="55118"/>
                  <a:pt x="43007" y="55118"/>
                </a:cubicBezTo>
                <a:close/>
                <a:moveTo>
                  <a:pt x="100734" y="55243"/>
                </a:moveTo>
                <a:cubicBezTo>
                  <a:pt x="100714" y="55243"/>
                  <a:pt x="100693" y="55243"/>
                  <a:pt x="100672" y="55246"/>
                </a:cubicBezTo>
                <a:cubicBezTo>
                  <a:pt x="100372" y="55279"/>
                  <a:pt x="100172" y="55512"/>
                  <a:pt x="100205" y="55813"/>
                </a:cubicBezTo>
                <a:cubicBezTo>
                  <a:pt x="100239" y="56079"/>
                  <a:pt x="100472" y="56280"/>
                  <a:pt x="100739" y="56280"/>
                </a:cubicBezTo>
                <a:cubicBezTo>
                  <a:pt x="101451" y="56247"/>
                  <a:pt x="101378" y="55243"/>
                  <a:pt x="100734" y="55243"/>
                </a:cubicBezTo>
                <a:close/>
                <a:moveTo>
                  <a:pt x="80442" y="55311"/>
                </a:moveTo>
                <a:cubicBezTo>
                  <a:pt x="80174" y="55311"/>
                  <a:pt x="79907" y="55496"/>
                  <a:pt x="79924" y="55846"/>
                </a:cubicBezTo>
                <a:cubicBezTo>
                  <a:pt x="79955" y="56124"/>
                  <a:pt x="80158" y="56317"/>
                  <a:pt x="80427" y="56317"/>
                </a:cubicBezTo>
                <a:cubicBezTo>
                  <a:pt x="80448" y="56317"/>
                  <a:pt x="80469" y="56315"/>
                  <a:pt x="80491" y="56313"/>
                </a:cubicBezTo>
                <a:lnTo>
                  <a:pt x="80491" y="56346"/>
                </a:lnTo>
                <a:cubicBezTo>
                  <a:pt x="80758" y="56313"/>
                  <a:pt x="80991" y="56046"/>
                  <a:pt x="80958" y="55779"/>
                </a:cubicBezTo>
                <a:cubicBezTo>
                  <a:pt x="80926" y="55462"/>
                  <a:pt x="80684" y="55311"/>
                  <a:pt x="80442" y="55311"/>
                </a:cubicBezTo>
                <a:close/>
                <a:moveTo>
                  <a:pt x="60179" y="55352"/>
                </a:moveTo>
                <a:cubicBezTo>
                  <a:pt x="59899" y="55352"/>
                  <a:pt x="59629" y="55582"/>
                  <a:pt x="59676" y="55913"/>
                </a:cubicBezTo>
                <a:cubicBezTo>
                  <a:pt x="59676" y="56180"/>
                  <a:pt x="59943" y="56380"/>
                  <a:pt x="60210" y="56380"/>
                </a:cubicBezTo>
                <a:cubicBezTo>
                  <a:pt x="60677" y="56346"/>
                  <a:pt x="60877" y="55779"/>
                  <a:pt x="60510" y="55479"/>
                </a:cubicBezTo>
                <a:cubicBezTo>
                  <a:pt x="60413" y="55391"/>
                  <a:pt x="60295" y="55352"/>
                  <a:pt x="60179" y="55352"/>
                </a:cubicBezTo>
                <a:close/>
                <a:moveTo>
                  <a:pt x="39904" y="55385"/>
                </a:moveTo>
                <a:cubicBezTo>
                  <a:pt x="39632" y="55385"/>
                  <a:pt x="39371" y="55616"/>
                  <a:pt x="39395" y="55946"/>
                </a:cubicBezTo>
                <a:cubicBezTo>
                  <a:pt x="39426" y="56224"/>
                  <a:pt x="39629" y="56417"/>
                  <a:pt x="39898" y="56417"/>
                </a:cubicBezTo>
                <a:cubicBezTo>
                  <a:pt x="39919" y="56417"/>
                  <a:pt x="39940" y="56415"/>
                  <a:pt x="39962" y="56413"/>
                </a:cubicBezTo>
                <a:cubicBezTo>
                  <a:pt x="40396" y="56380"/>
                  <a:pt x="40596" y="55813"/>
                  <a:pt x="40229" y="55512"/>
                </a:cubicBezTo>
                <a:cubicBezTo>
                  <a:pt x="40132" y="55425"/>
                  <a:pt x="40017" y="55385"/>
                  <a:pt x="39904" y="55385"/>
                </a:cubicBezTo>
                <a:close/>
                <a:moveTo>
                  <a:pt x="97600" y="55489"/>
                </a:moveTo>
                <a:cubicBezTo>
                  <a:pt x="97456" y="55489"/>
                  <a:pt x="97310" y="55548"/>
                  <a:pt x="97203" y="55679"/>
                </a:cubicBezTo>
                <a:cubicBezTo>
                  <a:pt x="96944" y="56003"/>
                  <a:pt x="97188" y="56515"/>
                  <a:pt x="97598" y="56515"/>
                </a:cubicBezTo>
                <a:cubicBezTo>
                  <a:pt x="97611" y="56515"/>
                  <a:pt x="97624" y="56514"/>
                  <a:pt x="97637" y="56513"/>
                </a:cubicBezTo>
                <a:cubicBezTo>
                  <a:pt x="97937" y="56513"/>
                  <a:pt x="98137" y="56246"/>
                  <a:pt x="98137" y="55979"/>
                </a:cubicBezTo>
                <a:cubicBezTo>
                  <a:pt x="98116" y="55679"/>
                  <a:pt x="97860" y="55489"/>
                  <a:pt x="97600" y="55489"/>
                </a:cubicBezTo>
                <a:close/>
                <a:moveTo>
                  <a:pt x="77343" y="55519"/>
                </a:moveTo>
                <a:cubicBezTo>
                  <a:pt x="77059" y="55519"/>
                  <a:pt x="76798" y="55749"/>
                  <a:pt x="76822" y="56079"/>
                </a:cubicBezTo>
                <a:cubicBezTo>
                  <a:pt x="76855" y="56380"/>
                  <a:pt x="77089" y="56580"/>
                  <a:pt x="77389" y="56580"/>
                </a:cubicBezTo>
                <a:lnTo>
                  <a:pt x="77389" y="56546"/>
                </a:lnTo>
                <a:cubicBezTo>
                  <a:pt x="77856" y="56513"/>
                  <a:pt x="78023" y="55946"/>
                  <a:pt x="77689" y="55646"/>
                </a:cubicBezTo>
                <a:cubicBezTo>
                  <a:pt x="77582" y="55558"/>
                  <a:pt x="77460" y="55519"/>
                  <a:pt x="77343" y="55519"/>
                </a:cubicBezTo>
                <a:close/>
                <a:moveTo>
                  <a:pt x="57083" y="55585"/>
                </a:moveTo>
                <a:cubicBezTo>
                  <a:pt x="56811" y="55585"/>
                  <a:pt x="56550" y="55816"/>
                  <a:pt x="56574" y="56146"/>
                </a:cubicBezTo>
                <a:cubicBezTo>
                  <a:pt x="56605" y="56396"/>
                  <a:pt x="56812" y="56616"/>
                  <a:pt x="57057" y="56616"/>
                </a:cubicBezTo>
                <a:cubicBezTo>
                  <a:pt x="57074" y="56616"/>
                  <a:pt x="57091" y="56615"/>
                  <a:pt x="57108" y="56613"/>
                </a:cubicBezTo>
                <a:lnTo>
                  <a:pt x="57141" y="56613"/>
                </a:lnTo>
                <a:cubicBezTo>
                  <a:pt x="57575" y="56580"/>
                  <a:pt x="57775" y="56013"/>
                  <a:pt x="57408" y="55713"/>
                </a:cubicBezTo>
                <a:cubicBezTo>
                  <a:pt x="57310" y="55625"/>
                  <a:pt x="57196" y="55585"/>
                  <a:pt x="57083" y="55585"/>
                </a:cubicBezTo>
                <a:close/>
                <a:moveTo>
                  <a:pt x="36814" y="55619"/>
                </a:moveTo>
                <a:cubicBezTo>
                  <a:pt x="36530" y="55619"/>
                  <a:pt x="36269" y="55849"/>
                  <a:pt x="36293" y="56180"/>
                </a:cubicBezTo>
                <a:cubicBezTo>
                  <a:pt x="36293" y="56460"/>
                  <a:pt x="36527" y="56683"/>
                  <a:pt x="36803" y="56683"/>
                </a:cubicBezTo>
                <a:cubicBezTo>
                  <a:pt x="36822" y="56683"/>
                  <a:pt x="36841" y="56682"/>
                  <a:pt x="36860" y="56680"/>
                </a:cubicBezTo>
                <a:cubicBezTo>
                  <a:pt x="37294" y="56647"/>
                  <a:pt x="37494" y="56046"/>
                  <a:pt x="37160" y="55746"/>
                </a:cubicBezTo>
                <a:cubicBezTo>
                  <a:pt x="37053" y="55658"/>
                  <a:pt x="36931" y="55619"/>
                  <a:pt x="36814" y="55619"/>
                </a:cubicBezTo>
                <a:close/>
                <a:moveTo>
                  <a:pt x="114786" y="55686"/>
                </a:moveTo>
                <a:cubicBezTo>
                  <a:pt x="114514" y="55686"/>
                  <a:pt x="114247" y="55879"/>
                  <a:pt x="114282" y="56246"/>
                </a:cubicBezTo>
                <a:cubicBezTo>
                  <a:pt x="114282" y="56525"/>
                  <a:pt x="114511" y="56717"/>
                  <a:pt x="114757" y="56717"/>
                </a:cubicBezTo>
                <a:cubicBezTo>
                  <a:pt x="114777" y="56717"/>
                  <a:pt x="114796" y="56716"/>
                  <a:pt x="114816" y="56713"/>
                </a:cubicBezTo>
                <a:cubicBezTo>
                  <a:pt x="115116" y="56713"/>
                  <a:pt x="115316" y="56446"/>
                  <a:pt x="115316" y="56180"/>
                </a:cubicBezTo>
                <a:cubicBezTo>
                  <a:pt x="115284" y="55846"/>
                  <a:pt x="115033" y="55686"/>
                  <a:pt x="114786" y="55686"/>
                </a:cubicBezTo>
                <a:close/>
                <a:moveTo>
                  <a:pt x="94559" y="55742"/>
                </a:moveTo>
                <a:cubicBezTo>
                  <a:pt x="94540" y="55742"/>
                  <a:pt x="94521" y="55743"/>
                  <a:pt x="94501" y="55746"/>
                </a:cubicBezTo>
                <a:cubicBezTo>
                  <a:pt x="93812" y="55779"/>
                  <a:pt x="93898" y="56781"/>
                  <a:pt x="94537" y="56781"/>
                </a:cubicBezTo>
                <a:cubicBezTo>
                  <a:pt x="94547" y="56781"/>
                  <a:pt x="94557" y="56780"/>
                  <a:pt x="94568" y="56780"/>
                </a:cubicBezTo>
                <a:cubicBezTo>
                  <a:pt x="94868" y="56747"/>
                  <a:pt x="95068" y="56480"/>
                  <a:pt x="95035" y="56213"/>
                </a:cubicBezTo>
                <a:cubicBezTo>
                  <a:pt x="95035" y="55935"/>
                  <a:pt x="94805" y="55742"/>
                  <a:pt x="94559" y="55742"/>
                </a:cubicBezTo>
                <a:close/>
                <a:moveTo>
                  <a:pt x="74241" y="55786"/>
                </a:moveTo>
                <a:cubicBezTo>
                  <a:pt x="73956" y="55786"/>
                  <a:pt x="73696" y="56016"/>
                  <a:pt x="73720" y="56346"/>
                </a:cubicBezTo>
                <a:cubicBezTo>
                  <a:pt x="73751" y="56596"/>
                  <a:pt x="73957" y="56816"/>
                  <a:pt x="74230" y="56816"/>
                </a:cubicBezTo>
                <a:cubicBezTo>
                  <a:pt x="74248" y="56816"/>
                  <a:pt x="74267" y="56815"/>
                  <a:pt x="74287" y="56813"/>
                </a:cubicBezTo>
                <a:cubicBezTo>
                  <a:pt x="74754" y="56780"/>
                  <a:pt x="74920" y="56213"/>
                  <a:pt x="74587" y="55913"/>
                </a:cubicBezTo>
                <a:cubicBezTo>
                  <a:pt x="74480" y="55825"/>
                  <a:pt x="74358" y="55786"/>
                  <a:pt x="74241" y="55786"/>
                </a:cubicBezTo>
                <a:close/>
                <a:moveTo>
                  <a:pt x="53981" y="55852"/>
                </a:moveTo>
                <a:cubicBezTo>
                  <a:pt x="53709" y="55852"/>
                  <a:pt x="53448" y="56083"/>
                  <a:pt x="53472" y="56413"/>
                </a:cubicBezTo>
                <a:cubicBezTo>
                  <a:pt x="53472" y="56680"/>
                  <a:pt x="53739" y="56880"/>
                  <a:pt x="54006" y="56880"/>
                </a:cubicBezTo>
                <a:cubicBezTo>
                  <a:pt x="54473" y="56847"/>
                  <a:pt x="54673" y="56280"/>
                  <a:pt x="54306" y="55979"/>
                </a:cubicBezTo>
                <a:cubicBezTo>
                  <a:pt x="54208" y="55892"/>
                  <a:pt x="54094" y="55852"/>
                  <a:pt x="53981" y="55852"/>
                </a:cubicBezTo>
                <a:close/>
                <a:moveTo>
                  <a:pt x="33824" y="55879"/>
                </a:moveTo>
                <a:lnTo>
                  <a:pt x="33691" y="56046"/>
                </a:lnTo>
                <a:lnTo>
                  <a:pt x="33491" y="56413"/>
                </a:lnTo>
                <a:lnTo>
                  <a:pt x="33324" y="56680"/>
                </a:lnTo>
                <a:cubicBezTo>
                  <a:pt x="33391" y="56813"/>
                  <a:pt x="33591" y="56913"/>
                  <a:pt x="33758" y="56913"/>
                </a:cubicBezTo>
                <a:cubicBezTo>
                  <a:pt x="34025" y="56880"/>
                  <a:pt x="34258" y="56647"/>
                  <a:pt x="34225" y="56346"/>
                </a:cubicBezTo>
                <a:cubicBezTo>
                  <a:pt x="34191" y="56113"/>
                  <a:pt x="34025" y="55913"/>
                  <a:pt x="33824" y="55879"/>
                </a:cubicBezTo>
                <a:close/>
                <a:moveTo>
                  <a:pt x="111700" y="55926"/>
                </a:moveTo>
                <a:cubicBezTo>
                  <a:pt x="111414" y="55926"/>
                  <a:pt x="111132" y="56176"/>
                  <a:pt x="111180" y="56513"/>
                </a:cubicBezTo>
                <a:cubicBezTo>
                  <a:pt x="111180" y="56780"/>
                  <a:pt x="111447" y="56980"/>
                  <a:pt x="111713" y="56980"/>
                </a:cubicBezTo>
                <a:cubicBezTo>
                  <a:pt x="112180" y="56947"/>
                  <a:pt x="112381" y="56346"/>
                  <a:pt x="112014" y="56046"/>
                </a:cubicBezTo>
                <a:cubicBezTo>
                  <a:pt x="111921" y="55963"/>
                  <a:pt x="111810" y="55926"/>
                  <a:pt x="111700" y="55926"/>
                </a:cubicBezTo>
                <a:close/>
                <a:moveTo>
                  <a:pt x="91420" y="55986"/>
                </a:moveTo>
                <a:cubicBezTo>
                  <a:pt x="91135" y="55986"/>
                  <a:pt x="90875" y="56216"/>
                  <a:pt x="90899" y="56546"/>
                </a:cubicBezTo>
                <a:cubicBezTo>
                  <a:pt x="90930" y="56796"/>
                  <a:pt x="91136" y="57017"/>
                  <a:pt x="91409" y="57017"/>
                </a:cubicBezTo>
                <a:cubicBezTo>
                  <a:pt x="91427" y="57017"/>
                  <a:pt x="91446" y="57016"/>
                  <a:pt x="91466" y="57013"/>
                </a:cubicBezTo>
                <a:cubicBezTo>
                  <a:pt x="91933" y="56980"/>
                  <a:pt x="92099" y="56413"/>
                  <a:pt x="91766" y="56113"/>
                </a:cubicBezTo>
                <a:cubicBezTo>
                  <a:pt x="91659" y="56025"/>
                  <a:pt x="91537" y="55986"/>
                  <a:pt x="91420" y="55986"/>
                </a:cubicBezTo>
                <a:close/>
                <a:moveTo>
                  <a:pt x="71153" y="56025"/>
                </a:moveTo>
                <a:cubicBezTo>
                  <a:pt x="70863" y="56025"/>
                  <a:pt x="70593" y="56268"/>
                  <a:pt x="70617" y="56580"/>
                </a:cubicBezTo>
                <a:cubicBezTo>
                  <a:pt x="70651" y="56880"/>
                  <a:pt x="70918" y="57080"/>
                  <a:pt x="71184" y="57080"/>
                </a:cubicBezTo>
                <a:cubicBezTo>
                  <a:pt x="71651" y="57013"/>
                  <a:pt x="71818" y="56446"/>
                  <a:pt x="71485" y="56146"/>
                </a:cubicBezTo>
                <a:cubicBezTo>
                  <a:pt x="71382" y="56062"/>
                  <a:pt x="71266" y="56025"/>
                  <a:pt x="71153" y="56025"/>
                </a:cubicBezTo>
                <a:close/>
                <a:moveTo>
                  <a:pt x="50924" y="56073"/>
                </a:moveTo>
                <a:cubicBezTo>
                  <a:pt x="50896" y="56073"/>
                  <a:pt x="50867" y="56075"/>
                  <a:pt x="50837" y="56079"/>
                </a:cubicBezTo>
                <a:cubicBezTo>
                  <a:pt x="50135" y="56111"/>
                  <a:pt x="50196" y="57120"/>
                  <a:pt x="50815" y="57120"/>
                </a:cubicBezTo>
                <a:cubicBezTo>
                  <a:pt x="50844" y="57120"/>
                  <a:pt x="50873" y="57118"/>
                  <a:pt x="50903" y="57114"/>
                </a:cubicBezTo>
                <a:cubicBezTo>
                  <a:pt x="51605" y="57082"/>
                  <a:pt x="51544" y="56073"/>
                  <a:pt x="50924" y="56073"/>
                </a:cubicBezTo>
                <a:close/>
                <a:moveTo>
                  <a:pt x="108577" y="56179"/>
                </a:moveTo>
                <a:cubicBezTo>
                  <a:pt x="108567" y="56179"/>
                  <a:pt x="108556" y="56179"/>
                  <a:pt x="108544" y="56180"/>
                </a:cubicBezTo>
                <a:cubicBezTo>
                  <a:pt x="107866" y="56244"/>
                  <a:pt x="107939" y="57217"/>
                  <a:pt x="108550" y="57217"/>
                </a:cubicBezTo>
                <a:cubicBezTo>
                  <a:pt x="108570" y="57217"/>
                  <a:pt x="108590" y="57216"/>
                  <a:pt x="108611" y="57214"/>
                </a:cubicBezTo>
                <a:cubicBezTo>
                  <a:pt x="109301" y="57181"/>
                  <a:pt x="109247" y="56179"/>
                  <a:pt x="108577" y="56179"/>
                </a:cubicBezTo>
                <a:close/>
                <a:moveTo>
                  <a:pt x="88365" y="56225"/>
                </a:moveTo>
                <a:cubicBezTo>
                  <a:pt x="88075" y="56225"/>
                  <a:pt x="87806" y="56468"/>
                  <a:pt x="87830" y="56780"/>
                </a:cubicBezTo>
                <a:cubicBezTo>
                  <a:pt x="87863" y="57047"/>
                  <a:pt x="88097" y="57247"/>
                  <a:pt x="88363" y="57247"/>
                </a:cubicBezTo>
                <a:lnTo>
                  <a:pt x="88397" y="57280"/>
                </a:lnTo>
                <a:cubicBezTo>
                  <a:pt x="88864" y="57214"/>
                  <a:pt x="89031" y="56647"/>
                  <a:pt x="88697" y="56346"/>
                </a:cubicBezTo>
                <a:cubicBezTo>
                  <a:pt x="88594" y="56262"/>
                  <a:pt x="88478" y="56225"/>
                  <a:pt x="88365" y="56225"/>
                </a:cubicBezTo>
                <a:close/>
                <a:moveTo>
                  <a:pt x="68036" y="56286"/>
                </a:moveTo>
                <a:cubicBezTo>
                  <a:pt x="67752" y="56286"/>
                  <a:pt x="67492" y="56516"/>
                  <a:pt x="67515" y="56847"/>
                </a:cubicBezTo>
                <a:cubicBezTo>
                  <a:pt x="67546" y="57096"/>
                  <a:pt x="67782" y="57317"/>
                  <a:pt x="68031" y="57317"/>
                </a:cubicBezTo>
                <a:cubicBezTo>
                  <a:pt x="68048" y="57317"/>
                  <a:pt x="68065" y="57316"/>
                  <a:pt x="68082" y="57314"/>
                </a:cubicBezTo>
                <a:cubicBezTo>
                  <a:pt x="68549" y="57280"/>
                  <a:pt x="68716" y="56713"/>
                  <a:pt x="68382" y="56413"/>
                </a:cubicBezTo>
                <a:cubicBezTo>
                  <a:pt x="68275" y="56325"/>
                  <a:pt x="68154" y="56286"/>
                  <a:pt x="68036" y="56286"/>
                </a:cubicBezTo>
                <a:close/>
                <a:moveTo>
                  <a:pt x="47777" y="56319"/>
                </a:moveTo>
                <a:cubicBezTo>
                  <a:pt x="47504" y="56319"/>
                  <a:pt x="47244" y="56550"/>
                  <a:pt x="47267" y="56880"/>
                </a:cubicBezTo>
                <a:cubicBezTo>
                  <a:pt x="47267" y="57130"/>
                  <a:pt x="47501" y="57350"/>
                  <a:pt x="47777" y="57350"/>
                </a:cubicBezTo>
                <a:cubicBezTo>
                  <a:pt x="47796" y="57350"/>
                  <a:pt x="47815" y="57349"/>
                  <a:pt x="47834" y="57347"/>
                </a:cubicBezTo>
                <a:cubicBezTo>
                  <a:pt x="48268" y="57314"/>
                  <a:pt x="48468" y="56747"/>
                  <a:pt x="48101" y="56446"/>
                </a:cubicBezTo>
                <a:cubicBezTo>
                  <a:pt x="48004" y="56359"/>
                  <a:pt x="47889" y="56319"/>
                  <a:pt x="47777" y="56319"/>
                </a:cubicBezTo>
                <a:close/>
                <a:moveTo>
                  <a:pt x="105499" y="56443"/>
                </a:moveTo>
                <a:cubicBezTo>
                  <a:pt x="105481" y="56443"/>
                  <a:pt x="105462" y="56444"/>
                  <a:pt x="105442" y="56446"/>
                </a:cubicBezTo>
                <a:cubicBezTo>
                  <a:pt x="104764" y="56511"/>
                  <a:pt x="104836" y="57484"/>
                  <a:pt x="105448" y="57484"/>
                </a:cubicBezTo>
                <a:cubicBezTo>
                  <a:pt x="105468" y="57484"/>
                  <a:pt x="105488" y="57483"/>
                  <a:pt x="105509" y="57480"/>
                </a:cubicBezTo>
                <a:cubicBezTo>
                  <a:pt x="105809" y="57447"/>
                  <a:pt x="106009" y="57214"/>
                  <a:pt x="106009" y="56913"/>
                </a:cubicBezTo>
                <a:cubicBezTo>
                  <a:pt x="105978" y="56664"/>
                  <a:pt x="105772" y="56443"/>
                  <a:pt x="105499" y="56443"/>
                </a:cubicBezTo>
                <a:close/>
                <a:moveTo>
                  <a:pt x="85195" y="56479"/>
                </a:moveTo>
                <a:cubicBezTo>
                  <a:pt x="85184" y="56479"/>
                  <a:pt x="85172" y="56479"/>
                  <a:pt x="85161" y="56480"/>
                </a:cubicBezTo>
                <a:cubicBezTo>
                  <a:pt x="84482" y="56512"/>
                  <a:pt x="84555" y="57517"/>
                  <a:pt x="85199" y="57517"/>
                </a:cubicBezTo>
                <a:cubicBezTo>
                  <a:pt x="85219" y="57517"/>
                  <a:pt x="85240" y="57516"/>
                  <a:pt x="85261" y="57514"/>
                </a:cubicBezTo>
                <a:cubicBezTo>
                  <a:pt x="85917" y="57415"/>
                  <a:pt x="85831" y="56479"/>
                  <a:pt x="85195" y="56479"/>
                </a:cubicBezTo>
                <a:close/>
                <a:moveTo>
                  <a:pt x="64967" y="56519"/>
                </a:moveTo>
                <a:cubicBezTo>
                  <a:pt x="64683" y="56519"/>
                  <a:pt x="64423" y="56750"/>
                  <a:pt x="64446" y="57080"/>
                </a:cubicBezTo>
                <a:cubicBezTo>
                  <a:pt x="64480" y="57347"/>
                  <a:pt x="64713" y="57547"/>
                  <a:pt x="64980" y="57547"/>
                </a:cubicBezTo>
                <a:lnTo>
                  <a:pt x="65013" y="57547"/>
                </a:lnTo>
                <a:cubicBezTo>
                  <a:pt x="65480" y="57514"/>
                  <a:pt x="65647" y="56947"/>
                  <a:pt x="65314" y="56647"/>
                </a:cubicBezTo>
                <a:cubicBezTo>
                  <a:pt x="65206" y="56559"/>
                  <a:pt x="65085" y="56519"/>
                  <a:pt x="64967" y="56519"/>
                </a:cubicBezTo>
                <a:close/>
                <a:moveTo>
                  <a:pt x="44665" y="56546"/>
                </a:moveTo>
                <a:cubicBezTo>
                  <a:pt x="44654" y="56546"/>
                  <a:pt x="44643" y="56546"/>
                  <a:pt x="44632" y="56546"/>
                </a:cubicBezTo>
                <a:cubicBezTo>
                  <a:pt x="43954" y="56611"/>
                  <a:pt x="44026" y="57584"/>
                  <a:pt x="44638" y="57584"/>
                </a:cubicBezTo>
                <a:cubicBezTo>
                  <a:pt x="44658" y="57584"/>
                  <a:pt x="44678" y="57583"/>
                  <a:pt x="44699" y="57581"/>
                </a:cubicBezTo>
                <a:cubicBezTo>
                  <a:pt x="45388" y="57548"/>
                  <a:pt x="45335" y="56546"/>
                  <a:pt x="44665" y="56546"/>
                </a:cubicBezTo>
                <a:close/>
                <a:moveTo>
                  <a:pt x="102382" y="56653"/>
                </a:moveTo>
                <a:cubicBezTo>
                  <a:pt x="102110" y="56653"/>
                  <a:pt x="101849" y="56883"/>
                  <a:pt x="101873" y="57214"/>
                </a:cubicBezTo>
                <a:cubicBezTo>
                  <a:pt x="101873" y="57504"/>
                  <a:pt x="102123" y="57701"/>
                  <a:pt x="102411" y="57713"/>
                </a:cubicBezTo>
                <a:lnTo>
                  <a:pt x="102411" y="57713"/>
                </a:lnTo>
                <a:cubicBezTo>
                  <a:pt x="102875" y="57644"/>
                  <a:pt x="103073" y="57079"/>
                  <a:pt x="102707" y="56780"/>
                </a:cubicBezTo>
                <a:cubicBezTo>
                  <a:pt x="102609" y="56692"/>
                  <a:pt x="102495" y="56653"/>
                  <a:pt x="102382" y="56653"/>
                </a:cubicBezTo>
                <a:close/>
                <a:moveTo>
                  <a:pt x="102411" y="57713"/>
                </a:moveTo>
                <a:lnTo>
                  <a:pt x="102411" y="57713"/>
                </a:lnTo>
                <a:cubicBezTo>
                  <a:pt x="102410" y="57714"/>
                  <a:pt x="102408" y="57714"/>
                  <a:pt x="102407" y="57714"/>
                </a:cubicBezTo>
                <a:lnTo>
                  <a:pt x="102440" y="57714"/>
                </a:lnTo>
                <a:cubicBezTo>
                  <a:pt x="102430" y="57714"/>
                  <a:pt x="102421" y="57714"/>
                  <a:pt x="102411" y="57713"/>
                </a:cubicBezTo>
                <a:close/>
                <a:moveTo>
                  <a:pt x="82113" y="56720"/>
                </a:moveTo>
                <a:cubicBezTo>
                  <a:pt x="81829" y="56720"/>
                  <a:pt x="81568" y="56950"/>
                  <a:pt x="81592" y="57280"/>
                </a:cubicBezTo>
                <a:cubicBezTo>
                  <a:pt x="81623" y="57530"/>
                  <a:pt x="81830" y="57750"/>
                  <a:pt x="82102" y="57750"/>
                </a:cubicBezTo>
                <a:cubicBezTo>
                  <a:pt x="82121" y="57750"/>
                  <a:pt x="82140" y="57749"/>
                  <a:pt x="82159" y="57747"/>
                </a:cubicBezTo>
                <a:cubicBezTo>
                  <a:pt x="82626" y="57714"/>
                  <a:pt x="82793" y="57147"/>
                  <a:pt x="82459" y="56847"/>
                </a:cubicBezTo>
                <a:cubicBezTo>
                  <a:pt x="82352" y="56759"/>
                  <a:pt x="82230" y="56720"/>
                  <a:pt x="82113" y="56720"/>
                </a:cubicBezTo>
                <a:close/>
                <a:moveTo>
                  <a:pt x="61844" y="56746"/>
                </a:moveTo>
                <a:cubicBezTo>
                  <a:pt x="61834" y="56746"/>
                  <a:pt x="61822" y="56746"/>
                  <a:pt x="61811" y="56747"/>
                </a:cubicBezTo>
                <a:cubicBezTo>
                  <a:pt x="61099" y="56779"/>
                  <a:pt x="61172" y="57784"/>
                  <a:pt x="61816" y="57784"/>
                </a:cubicBezTo>
                <a:cubicBezTo>
                  <a:pt x="61836" y="57784"/>
                  <a:pt x="61857" y="57783"/>
                  <a:pt x="61878" y="57781"/>
                </a:cubicBezTo>
                <a:cubicBezTo>
                  <a:pt x="62534" y="57682"/>
                  <a:pt x="62480" y="56746"/>
                  <a:pt x="61844" y="56746"/>
                </a:cubicBezTo>
                <a:close/>
                <a:moveTo>
                  <a:pt x="41563" y="56812"/>
                </a:moveTo>
                <a:cubicBezTo>
                  <a:pt x="41552" y="56812"/>
                  <a:pt x="41541" y="56813"/>
                  <a:pt x="41530" y="56813"/>
                </a:cubicBezTo>
                <a:cubicBezTo>
                  <a:pt x="41263" y="56847"/>
                  <a:pt x="41030" y="57080"/>
                  <a:pt x="41063" y="57380"/>
                </a:cubicBezTo>
                <a:cubicBezTo>
                  <a:pt x="41094" y="57630"/>
                  <a:pt x="41301" y="57851"/>
                  <a:pt x="41573" y="57851"/>
                </a:cubicBezTo>
                <a:cubicBezTo>
                  <a:pt x="41592" y="57851"/>
                  <a:pt x="41611" y="57850"/>
                  <a:pt x="41630" y="57847"/>
                </a:cubicBezTo>
                <a:cubicBezTo>
                  <a:pt x="42253" y="57749"/>
                  <a:pt x="42199" y="56812"/>
                  <a:pt x="41563" y="56812"/>
                </a:cubicBezTo>
                <a:close/>
                <a:moveTo>
                  <a:pt x="99299" y="56940"/>
                </a:moveTo>
                <a:cubicBezTo>
                  <a:pt x="99020" y="56940"/>
                  <a:pt x="98747" y="57167"/>
                  <a:pt x="98771" y="57480"/>
                </a:cubicBezTo>
                <a:cubicBezTo>
                  <a:pt x="98802" y="57759"/>
                  <a:pt x="99005" y="57951"/>
                  <a:pt x="99273" y="57951"/>
                </a:cubicBezTo>
                <a:cubicBezTo>
                  <a:pt x="99294" y="57951"/>
                  <a:pt x="99316" y="57950"/>
                  <a:pt x="99338" y="57947"/>
                </a:cubicBezTo>
                <a:lnTo>
                  <a:pt x="99338" y="57981"/>
                </a:lnTo>
                <a:cubicBezTo>
                  <a:pt x="99772" y="57914"/>
                  <a:pt x="99972" y="57347"/>
                  <a:pt x="99605" y="57047"/>
                </a:cubicBezTo>
                <a:cubicBezTo>
                  <a:pt x="99513" y="56973"/>
                  <a:pt x="99405" y="56940"/>
                  <a:pt x="99299" y="56940"/>
                </a:cubicBezTo>
                <a:close/>
                <a:moveTo>
                  <a:pt x="79011" y="56953"/>
                </a:moveTo>
                <a:cubicBezTo>
                  <a:pt x="78726" y="56953"/>
                  <a:pt x="78466" y="57183"/>
                  <a:pt x="78490" y="57514"/>
                </a:cubicBezTo>
                <a:cubicBezTo>
                  <a:pt x="78523" y="57814"/>
                  <a:pt x="78757" y="58014"/>
                  <a:pt x="79057" y="58014"/>
                </a:cubicBezTo>
                <a:cubicBezTo>
                  <a:pt x="79524" y="57947"/>
                  <a:pt x="79691" y="57380"/>
                  <a:pt x="79357" y="57080"/>
                </a:cubicBezTo>
                <a:cubicBezTo>
                  <a:pt x="79250" y="56992"/>
                  <a:pt x="79128" y="56953"/>
                  <a:pt x="79011" y="56953"/>
                </a:cubicBezTo>
                <a:close/>
                <a:moveTo>
                  <a:pt x="58741" y="57005"/>
                </a:moveTo>
                <a:cubicBezTo>
                  <a:pt x="58596" y="57005"/>
                  <a:pt x="58450" y="57060"/>
                  <a:pt x="58342" y="57180"/>
                </a:cubicBezTo>
                <a:cubicBezTo>
                  <a:pt x="58051" y="57536"/>
                  <a:pt x="58324" y="58049"/>
                  <a:pt x="58767" y="58049"/>
                </a:cubicBezTo>
                <a:cubicBezTo>
                  <a:pt x="58781" y="58049"/>
                  <a:pt x="58795" y="58049"/>
                  <a:pt x="58809" y="58048"/>
                </a:cubicBezTo>
                <a:cubicBezTo>
                  <a:pt x="59076" y="58014"/>
                  <a:pt x="59276" y="57781"/>
                  <a:pt x="59276" y="57480"/>
                </a:cubicBezTo>
                <a:cubicBezTo>
                  <a:pt x="59255" y="57181"/>
                  <a:pt x="59000" y="57005"/>
                  <a:pt x="58741" y="57005"/>
                </a:cubicBezTo>
                <a:close/>
                <a:moveTo>
                  <a:pt x="38513" y="57077"/>
                </a:moveTo>
                <a:cubicBezTo>
                  <a:pt x="38495" y="57077"/>
                  <a:pt x="38478" y="57078"/>
                  <a:pt x="38461" y="57080"/>
                </a:cubicBezTo>
                <a:cubicBezTo>
                  <a:pt x="38161" y="57114"/>
                  <a:pt x="37961" y="57347"/>
                  <a:pt x="37994" y="57647"/>
                </a:cubicBezTo>
                <a:cubicBezTo>
                  <a:pt x="38025" y="57895"/>
                  <a:pt x="38228" y="58085"/>
                  <a:pt x="38470" y="58085"/>
                </a:cubicBezTo>
                <a:cubicBezTo>
                  <a:pt x="38489" y="58085"/>
                  <a:pt x="38508" y="58083"/>
                  <a:pt x="38528" y="58081"/>
                </a:cubicBezTo>
                <a:lnTo>
                  <a:pt x="38528" y="58114"/>
                </a:lnTo>
                <a:cubicBezTo>
                  <a:pt x="38828" y="58081"/>
                  <a:pt x="39028" y="57847"/>
                  <a:pt x="39028" y="57547"/>
                </a:cubicBezTo>
                <a:cubicBezTo>
                  <a:pt x="38997" y="57297"/>
                  <a:pt x="38761" y="57077"/>
                  <a:pt x="38513" y="57077"/>
                </a:cubicBezTo>
                <a:close/>
                <a:moveTo>
                  <a:pt x="116468" y="57110"/>
                </a:moveTo>
                <a:cubicBezTo>
                  <a:pt x="116451" y="57110"/>
                  <a:pt x="116434" y="57111"/>
                  <a:pt x="116417" y="57114"/>
                </a:cubicBezTo>
                <a:cubicBezTo>
                  <a:pt x="115738" y="57178"/>
                  <a:pt x="115811" y="58151"/>
                  <a:pt x="116423" y="58151"/>
                </a:cubicBezTo>
                <a:cubicBezTo>
                  <a:pt x="116442" y="58151"/>
                  <a:pt x="116463" y="58150"/>
                  <a:pt x="116483" y="58148"/>
                </a:cubicBezTo>
                <a:cubicBezTo>
                  <a:pt x="116784" y="58114"/>
                  <a:pt x="116984" y="57881"/>
                  <a:pt x="116984" y="57581"/>
                </a:cubicBezTo>
                <a:cubicBezTo>
                  <a:pt x="116953" y="57331"/>
                  <a:pt x="116717" y="57110"/>
                  <a:pt x="116468" y="57110"/>
                </a:cubicBezTo>
                <a:close/>
                <a:moveTo>
                  <a:pt x="96178" y="57153"/>
                </a:moveTo>
                <a:cubicBezTo>
                  <a:pt x="95905" y="57153"/>
                  <a:pt x="95645" y="57383"/>
                  <a:pt x="95669" y="57714"/>
                </a:cubicBezTo>
                <a:cubicBezTo>
                  <a:pt x="95702" y="58014"/>
                  <a:pt x="95935" y="58214"/>
                  <a:pt x="96236" y="58214"/>
                </a:cubicBezTo>
                <a:lnTo>
                  <a:pt x="96236" y="58181"/>
                </a:lnTo>
                <a:cubicBezTo>
                  <a:pt x="96669" y="58148"/>
                  <a:pt x="96869" y="57581"/>
                  <a:pt x="96503" y="57280"/>
                </a:cubicBezTo>
                <a:cubicBezTo>
                  <a:pt x="96405" y="57193"/>
                  <a:pt x="96290" y="57153"/>
                  <a:pt x="96178" y="57153"/>
                </a:cubicBezTo>
                <a:close/>
                <a:moveTo>
                  <a:pt x="75952" y="57208"/>
                </a:moveTo>
                <a:cubicBezTo>
                  <a:pt x="75672" y="57208"/>
                  <a:pt x="75397" y="57441"/>
                  <a:pt x="75421" y="57781"/>
                </a:cubicBezTo>
                <a:cubicBezTo>
                  <a:pt x="75421" y="58048"/>
                  <a:pt x="75688" y="58248"/>
                  <a:pt x="75955" y="58248"/>
                </a:cubicBezTo>
                <a:lnTo>
                  <a:pt x="75988" y="58248"/>
                </a:lnTo>
                <a:cubicBezTo>
                  <a:pt x="76422" y="58214"/>
                  <a:pt x="76622" y="57614"/>
                  <a:pt x="76255" y="57314"/>
                </a:cubicBezTo>
                <a:cubicBezTo>
                  <a:pt x="76164" y="57241"/>
                  <a:pt x="76057" y="57208"/>
                  <a:pt x="75952" y="57208"/>
                </a:cubicBezTo>
                <a:close/>
                <a:moveTo>
                  <a:pt x="55649" y="57253"/>
                </a:moveTo>
                <a:cubicBezTo>
                  <a:pt x="55376" y="57253"/>
                  <a:pt x="55116" y="57484"/>
                  <a:pt x="55140" y="57814"/>
                </a:cubicBezTo>
                <a:cubicBezTo>
                  <a:pt x="55140" y="58092"/>
                  <a:pt x="55369" y="58285"/>
                  <a:pt x="55642" y="58285"/>
                </a:cubicBezTo>
                <a:cubicBezTo>
                  <a:pt x="55663" y="58285"/>
                  <a:pt x="55685" y="58283"/>
                  <a:pt x="55707" y="58281"/>
                </a:cubicBezTo>
                <a:cubicBezTo>
                  <a:pt x="56140" y="58248"/>
                  <a:pt x="56341" y="57681"/>
                  <a:pt x="55974" y="57380"/>
                </a:cubicBezTo>
                <a:cubicBezTo>
                  <a:pt x="55876" y="57293"/>
                  <a:pt x="55761" y="57253"/>
                  <a:pt x="55649" y="57253"/>
                </a:cubicBezTo>
                <a:close/>
                <a:moveTo>
                  <a:pt x="35395" y="57328"/>
                </a:moveTo>
                <a:cubicBezTo>
                  <a:pt x="35121" y="57328"/>
                  <a:pt x="34841" y="57522"/>
                  <a:pt x="34859" y="57881"/>
                </a:cubicBezTo>
                <a:cubicBezTo>
                  <a:pt x="34890" y="58130"/>
                  <a:pt x="35096" y="58351"/>
                  <a:pt x="35369" y="58351"/>
                </a:cubicBezTo>
                <a:cubicBezTo>
                  <a:pt x="35387" y="58351"/>
                  <a:pt x="35406" y="58350"/>
                  <a:pt x="35426" y="58348"/>
                </a:cubicBezTo>
                <a:cubicBezTo>
                  <a:pt x="35692" y="58314"/>
                  <a:pt x="35926" y="58081"/>
                  <a:pt x="35893" y="57781"/>
                </a:cubicBezTo>
                <a:cubicBezTo>
                  <a:pt x="35862" y="57472"/>
                  <a:pt x="35631" y="57328"/>
                  <a:pt x="35395" y="57328"/>
                </a:cubicBezTo>
                <a:close/>
                <a:moveTo>
                  <a:pt x="113339" y="57372"/>
                </a:moveTo>
                <a:cubicBezTo>
                  <a:pt x="113198" y="57372"/>
                  <a:pt x="113055" y="57427"/>
                  <a:pt x="112948" y="57547"/>
                </a:cubicBezTo>
                <a:cubicBezTo>
                  <a:pt x="112656" y="57903"/>
                  <a:pt x="112930" y="58416"/>
                  <a:pt x="113343" y="58416"/>
                </a:cubicBezTo>
                <a:cubicBezTo>
                  <a:pt x="113355" y="58416"/>
                  <a:pt x="113368" y="58415"/>
                  <a:pt x="113381" y="58414"/>
                </a:cubicBezTo>
                <a:cubicBezTo>
                  <a:pt x="113681" y="58381"/>
                  <a:pt x="113882" y="58114"/>
                  <a:pt x="113882" y="57847"/>
                </a:cubicBezTo>
                <a:cubicBezTo>
                  <a:pt x="113839" y="57548"/>
                  <a:pt x="113591" y="57372"/>
                  <a:pt x="113339" y="57372"/>
                </a:cubicBezTo>
                <a:close/>
                <a:moveTo>
                  <a:pt x="93097" y="57411"/>
                </a:moveTo>
                <a:cubicBezTo>
                  <a:pt x="93077" y="57411"/>
                  <a:pt x="93055" y="57412"/>
                  <a:pt x="93033" y="57414"/>
                </a:cubicBezTo>
                <a:cubicBezTo>
                  <a:pt x="92355" y="57478"/>
                  <a:pt x="92428" y="58451"/>
                  <a:pt x="93039" y="58451"/>
                </a:cubicBezTo>
                <a:cubicBezTo>
                  <a:pt x="93059" y="58451"/>
                  <a:pt x="93079" y="58450"/>
                  <a:pt x="93100" y="58448"/>
                </a:cubicBezTo>
                <a:cubicBezTo>
                  <a:pt x="93779" y="58383"/>
                  <a:pt x="93737" y="57411"/>
                  <a:pt x="93097" y="57411"/>
                </a:cubicBezTo>
                <a:close/>
                <a:moveTo>
                  <a:pt x="72848" y="57444"/>
                </a:moveTo>
                <a:cubicBezTo>
                  <a:pt x="72827" y="57444"/>
                  <a:pt x="72807" y="57445"/>
                  <a:pt x="72786" y="57447"/>
                </a:cubicBezTo>
                <a:cubicBezTo>
                  <a:pt x="72485" y="57480"/>
                  <a:pt x="72285" y="57714"/>
                  <a:pt x="72285" y="58014"/>
                </a:cubicBezTo>
                <a:cubicBezTo>
                  <a:pt x="72316" y="58292"/>
                  <a:pt x="72548" y="58485"/>
                  <a:pt x="72794" y="58485"/>
                </a:cubicBezTo>
                <a:cubicBezTo>
                  <a:pt x="72813" y="58485"/>
                  <a:pt x="72833" y="58484"/>
                  <a:pt x="72852" y="58481"/>
                </a:cubicBezTo>
                <a:cubicBezTo>
                  <a:pt x="73564" y="58449"/>
                  <a:pt x="73491" y="57444"/>
                  <a:pt x="72848" y="57444"/>
                </a:cubicBezTo>
                <a:close/>
                <a:moveTo>
                  <a:pt x="52538" y="57513"/>
                </a:moveTo>
                <a:cubicBezTo>
                  <a:pt x="52527" y="57513"/>
                  <a:pt x="52516" y="57513"/>
                  <a:pt x="52504" y="57514"/>
                </a:cubicBezTo>
                <a:cubicBezTo>
                  <a:pt x="51825" y="57546"/>
                  <a:pt x="51867" y="58551"/>
                  <a:pt x="52540" y="58551"/>
                </a:cubicBezTo>
                <a:cubicBezTo>
                  <a:pt x="52561" y="58551"/>
                  <a:pt x="52582" y="58550"/>
                  <a:pt x="52605" y="58548"/>
                </a:cubicBezTo>
                <a:cubicBezTo>
                  <a:pt x="53228" y="58449"/>
                  <a:pt x="53174" y="57513"/>
                  <a:pt x="52538" y="57513"/>
                </a:cubicBezTo>
                <a:close/>
                <a:moveTo>
                  <a:pt x="32657" y="57714"/>
                </a:moveTo>
                <a:lnTo>
                  <a:pt x="32090" y="58548"/>
                </a:lnTo>
                <a:cubicBezTo>
                  <a:pt x="32157" y="58581"/>
                  <a:pt x="32257" y="58581"/>
                  <a:pt x="32323" y="58581"/>
                </a:cubicBezTo>
                <a:cubicBezTo>
                  <a:pt x="32590" y="58548"/>
                  <a:pt x="32824" y="58314"/>
                  <a:pt x="32790" y="58014"/>
                </a:cubicBezTo>
                <a:cubicBezTo>
                  <a:pt x="32790" y="57914"/>
                  <a:pt x="32724" y="57781"/>
                  <a:pt x="32657" y="57714"/>
                </a:cubicBezTo>
                <a:close/>
                <a:moveTo>
                  <a:pt x="110248" y="57620"/>
                </a:moveTo>
                <a:cubicBezTo>
                  <a:pt x="109965" y="57620"/>
                  <a:pt x="109688" y="57850"/>
                  <a:pt x="109712" y="58181"/>
                </a:cubicBezTo>
                <a:cubicBezTo>
                  <a:pt x="109743" y="58459"/>
                  <a:pt x="109975" y="58652"/>
                  <a:pt x="110247" y="58652"/>
                </a:cubicBezTo>
                <a:cubicBezTo>
                  <a:pt x="110269" y="58652"/>
                  <a:pt x="110291" y="58650"/>
                  <a:pt x="110312" y="58648"/>
                </a:cubicBezTo>
                <a:lnTo>
                  <a:pt x="110312" y="58648"/>
                </a:lnTo>
                <a:lnTo>
                  <a:pt x="110279" y="58681"/>
                </a:lnTo>
                <a:cubicBezTo>
                  <a:pt x="110746" y="58615"/>
                  <a:pt x="110946" y="58048"/>
                  <a:pt x="110579" y="57747"/>
                </a:cubicBezTo>
                <a:cubicBezTo>
                  <a:pt x="110482" y="57660"/>
                  <a:pt x="110364" y="57620"/>
                  <a:pt x="110248" y="57620"/>
                </a:cubicBezTo>
                <a:close/>
                <a:moveTo>
                  <a:pt x="89985" y="57658"/>
                </a:moveTo>
                <a:cubicBezTo>
                  <a:pt x="89846" y="57658"/>
                  <a:pt x="89705" y="57716"/>
                  <a:pt x="89598" y="57847"/>
                </a:cubicBezTo>
                <a:cubicBezTo>
                  <a:pt x="89306" y="58171"/>
                  <a:pt x="89549" y="58683"/>
                  <a:pt x="89990" y="58683"/>
                </a:cubicBezTo>
                <a:cubicBezTo>
                  <a:pt x="90003" y="58683"/>
                  <a:pt x="90017" y="58682"/>
                  <a:pt x="90031" y="58681"/>
                </a:cubicBezTo>
                <a:cubicBezTo>
                  <a:pt x="90298" y="58681"/>
                  <a:pt x="90532" y="58414"/>
                  <a:pt x="90498" y="58148"/>
                </a:cubicBezTo>
                <a:cubicBezTo>
                  <a:pt x="90477" y="57847"/>
                  <a:pt x="90235" y="57658"/>
                  <a:pt x="89985" y="57658"/>
                </a:cubicBezTo>
                <a:close/>
                <a:moveTo>
                  <a:pt x="69696" y="57675"/>
                </a:moveTo>
                <a:cubicBezTo>
                  <a:pt x="69413" y="57675"/>
                  <a:pt x="69130" y="57877"/>
                  <a:pt x="69183" y="58248"/>
                </a:cubicBezTo>
                <a:cubicBezTo>
                  <a:pt x="69214" y="58529"/>
                  <a:pt x="69450" y="58751"/>
                  <a:pt x="69699" y="58751"/>
                </a:cubicBezTo>
                <a:cubicBezTo>
                  <a:pt x="69716" y="58751"/>
                  <a:pt x="69733" y="58750"/>
                  <a:pt x="69750" y="58748"/>
                </a:cubicBezTo>
                <a:cubicBezTo>
                  <a:pt x="70017" y="58715"/>
                  <a:pt x="70250" y="58448"/>
                  <a:pt x="70217" y="58181"/>
                </a:cubicBezTo>
                <a:cubicBezTo>
                  <a:pt x="70201" y="57835"/>
                  <a:pt x="69949" y="57675"/>
                  <a:pt x="69696" y="57675"/>
                </a:cubicBezTo>
                <a:close/>
                <a:moveTo>
                  <a:pt x="49444" y="57754"/>
                </a:moveTo>
                <a:cubicBezTo>
                  <a:pt x="49172" y="57754"/>
                  <a:pt x="48912" y="57984"/>
                  <a:pt x="48935" y="58314"/>
                </a:cubicBezTo>
                <a:cubicBezTo>
                  <a:pt x="48969" y="58581"/>
                  <a:pt x="49202" y="58781"/>
                  <a:pt x="49502" y="58781"/>
                </a:cubicBezTo>
                <a:cubicBezTo>
                  <a:pt x="49936" y="58748"/>
                  <a:pt x="50136" y="58181"/>
                  <a:pt x="49769" y="57881"/>
                </a:cubicBezTo>
                <a:cubicBezTo>
                  <a:pt x="49672" y="57793"/>
                  <a:pt x="49557" y="57754"/>
                  <a:pt x="49444" y="57754"/>
                </a:cubicBezTo>
                <a:close/>
                <a:moveTo>
                  <a:pt x="107164" y="57854"/>
                </a:moveTo>
                <a:cubicBezTo>
                  <a:pt x="106880" y="57854"/>
                  <a:pt x="106620" y="58084"/>
                  <a:pt x="106643" y="58414"/>
                </a:cubicBezTo>
                <a:cubicBezTo>
                  <a:pt x="106674" y="58664"/>
                  <a:pt x="106881" y="58885"/>
                  <a:pt x="107153" y="58885"/>
                </a:cubicBezTo>
                <a:cubicBezTo>
                  <a:pt x="107172" y="58885"/>
                  <a:pt x="107191" y="58884"/>
                  <a:pt x="107210" y="58881"/>
                </a:cubicBezTo>
                <a:cubicBezTo>
                  <a:pt x="107677" y="58848"/>
                  <a:pt x="107844" y="58281"/>
                  <a:pt x="107510" y="57981"/>
                </a:cubicBezTo>
                <a:cubicBezTo>
                  <a:pt x="107403" y="57893"/>
                  <a:pt x="107282" y="57854"/>
                  <a:pt x="107164" y="57854"/>
                </a:cubicBezTo>
                <a:close/>
                <a:moveTo>
                  <a:pt x="86897" y="57893"/>
                </a:moveTo>
                <a:cubicBezTo>
                  <a:pt x="86607" y="57893"/>
                  <a:pt x="86338" y="58136"/>
                  <a:pt x="86362" y="58448"/>
                </a:cubicBezTo>
                <a:cubicBezTo>
                  <a:pt x="86395" y="58748"/>
                  <a:pt x="86629" y="58948"/>
                  <a:pt x="86929" y="58948"/>
                </a:cubicBezTo>
                <a:cubicBezTo>
                  <a:pt x="87396" y="58881"/>
                  <a:pt x="87563" y="58314"/>
                  <a:pt x="87229" y="58014"/>
                </a:cubicBezTo>
                <a:cubicBezTo>
                  <a:pt x="87126" y="57930"/>
                  <a:pt x="87010" y="57893"/>
                  <a:pt x="86897" y="57893"/>
                </a:cubicBezTo>
                <a:close/>
                <a:moveTo>
                  <a:pt x="66628" y="57933"/>
                </a:moveTo>
                <a:cubicBezTo>
                  <a:pt x="66353" y="57933"/>
                  <a:pt x="66079" y="58127"/>
                  <a:pt x="66114" y="58481"/>
                </a:cubicBezTo>
                <a:cubicBezTo>
                  <a:pt x="66114" y="58781"/>
                  <a:pt x="66348" y="58982"/>
                  <a:pt x="66648" y="58982"/>
                </a:cubicBezTo>
                <a:cubicBezTo>
                  <a:pt x="66948" y="58948"/>
                  <a:pt x="67148" y="58681"/>
                  <a:pt x="67148" y="58414"/>
                </a:cubicBezTo>
                <a:cubicBezTo>
                  <a:pt x="67117" y="58085"/>
                  <a:pt x="66872" y="57933"/>
                  <a:pt x="66628" y="57933"/>
                </a:cubicBezTo>
                <a:close/>
                <a:moveTo>
                  <a:pt x="46300" y="57981"/>
                </a:moveTo>
                <a:cubicBezTo>
                  <a:pt x="45630" y="58013"/>
                  <a:pt x="45662" y="59021"/>
                  <a:pt x="46308" y="59021"/>
                </a:cubicBezTo>
                <a:cubicBezTo>
                  <a:pt x="46338" y="59021"/>
                  <a:pt x="46368" y="59019"/>
                  <a:pt x="46400" y="59015"/>
                </a:cubicBezTo>
                <a:cubicBezTo>
                  <a:pt x="47034" y="58948"/>
                  <a:pt x="46967" y="57981"/>
                  <a:pt x="46300" y="57981"/>
                </a:cubicBezTo>
                <a:close/>
                <a:moveTo>
                  <a:pt x="104062" y="58087"/>
                </a:moveTo>
                <a:cubicBezTo>
                  <a:pt x="103778" y="58087"/>
                  <a:pt x="103517" y="58317"/>
                  <a:pt x="103541" y="58648"/>
                </a:cubicBezTo>
                <a:cubicBezTo>
                  <a:pt x="103574" y="58948"/>
                  <a:pt x="103808" y="59148"/>
                  <a:pt x="104108" y="59148"/>
                </a:cubicBezTo>
                <a:cubicBezTo>
                  <a:pt x="104575" y="59115"/>
                  <a:pt x="104742" y="58515"/>
                  <a:pt x="104408" y="58214"/>
                </a:cubicBezTo>
                <a:cubicBezTo>
                  <a:pt x="104301" y="58127"/>
                  <a:pt x="104179" y="58087"/>
                  <a:pt x="104062" y="58087"/>
                </a:cubicBezTo>
                <a:close/>
                <a:moveTo>
                  <a:pt x="83814" y="58154"/>
                </a:moveTo>
                <a:cubicBezTo>
                  <a:pt x="83530" y="58154"/>
                  <a:pt x="83270" y="58384"/>
                  <a:pt x="83293" y="58715"/>
                </a:cubicBezTo>
                <a:cubicBezTo>
                  <a:pt x="83326" y="58982"/>
                  <a:pt x="83560" y="59182"/>
                  <a:pt x="83827" y="59182"/>
                </a:cubicBezTo>
                <a:lnTo>
                  <a:pt x="83860" y="59182"/>
                </a:lnTo>
                <a:cubicBezTo>
                  <a:pt x="84327" y="59148"/>
                  <a:pt x="84494" y="58581"/>
                  <a:pt x="84160" y="58281"/>
                </a:cubicBezTo>
                <a:cubicBezTo>
                  <a:pt x="84053" y="58193"/>
                  <a:pt x="83932" y="58154"/>
                  <a:pt x="83814" y="58154"/>
                </a:cubicBezTo>
                <a:close/>
                <a:moveTo>
                  <a:pt x="63516" y="58188"/>
                </a:moveTo>
                <a:cubicBezTo>
                  <a:pt x="63244" y="58188"/>
                  <a:pt x="62977" y="58381"/>
                  <a:pt x="63012" y="58748"/>
                </a:cubicBezTo>
                <a:cubicBezTo>
                  <a:pt x="63012" y="59026"/>
                  <a:pt x="63241" y="59219"/>
                  <a:pt x="63514" y="59219"/>
                </a:cubicBezTo>
                <a:cubicBezTo>
                  <a:pt x="63535" y="59219"/>
                  <a:pt x="63557" y="59217"/>
                  <a:pt x="63579" y="59215"/>
                </a:cubicBezTo>
                <a:cubicBezTo>
                  <a:pt x="63846" y="59215"/>
                  <a:pt x="64046" y="58948"/>
                  <a:pt x="64046" y="58681"/>
                </a:cubicBezTo>
                <a:cubicBezTo>
                  <a:pt x="64014" y="58348"/>
                  <a:pt x="63763" y="58188"/>
                  <a:pt x="63516" y="58188"/>
                </a:cubicBezTo>
                <a:close/>
                <a:moveTo>
                  <a:pt x="43245" y="58217"/>
                </a:moveTo>
                <a:cubicBezTo>
                  <a:pt x="42970" y="58217"/>
                  <a:pt x="42695" y="58410"/>
                  <a:pt x="42731" y="58781"/>
                </a:cubicBezTo>
                <a:cubicBezTo>
                  <a:pt x="42731" y="59082"/>
                  <a:pt x="42998" y="59282"/>
                  <a:pt x="43298" y="59282"/>
                </a:cubicBezTo>
                <a:lnTo>
                  <a:pt x="43298" y="59248"/>
                </a:lnTo>
                <a:cubicBezTo>
                  <a:pt x="43565" y="59215"/>
                  <a:pt x="43798" y="58982"/>
                  <a:pt x="43765" y="58681"/>
                </a:cubicBezTo>
                <a:cubicBezTo>
                  <a:pt x="43734" y="58368"/>
                  <a:pt x="43489" y="58217"/>
                  <a:pt x="43245" y="58217"/>
                </a:cubicBezTo>
                <a:close/>
                <a:moveTo>
                  <a:pt x="100962" y="58339"/>
                </a:moveTo>
                <a:cubicBezTo>
                  <a:pt x="100822" y="58339"/>
                  <a:pt x="100680" y="58395"/>
                  <a:pt x="100572" y="58515"/>
                </a:cubicBezTo>
                <a:cubicBezTo>
                  <a:pt x="100281" y="58870"/>
                  <a:pt x="100523" y="59383"/>
                  <a:pt x="100964" y="59383"/>
                </a:cubicBezTo>
                <a:cubicBezTo>
                  <a:pt x="100978" y="59383"/>
                  <a:pt x="100992" y="59383"/>
                  <a:pt x="101006" y="59382"/>
                </a:cubicBezTo>
                <a:cubicBezTo>
                  <a:pt x="101273" y="59348"/>
                  <a:pt x="101506" y="59115"/>
                  <a:pt x="101473" y="58815"/>
                </a:cubicBezTo>
                <a:cubicBezTo>
                  <a:pt x="101451" y="58515"/>
                  <a:pt x="101211" y="58339"/>
                  <a:pt x="100962" y="58339"/>
                </a:cubicBezTo>
                <a:close/>
                <a:moveTo>
                  <a:pt x="80694" y="58387"/>
                </a:moveTo>
                <a:cubicBezTo>
                  <a:pt x="80414" y="58387"/>
                  <a:pt x="80144" y="58618"/>
                  <a:pt x="80191" y="58948"/>
                </a:cubicBezTo>
                <a:cubicBezTo>
                  <a:pt x="80191" y="59226"/>
                  <a:pt x="80420" y="59419"/>
                  <a:pt x="80666" y="59419"/>
                </a:cubicBezTo>
                <a:cubicBezTo>
                  <a:pt x="80686" y="59419"/>
                  <a:pt x="80705" y="59418"/>
                  <a:pt x="80725" y="59415"/>
                </a:cubicBezTo>
                <a:lnTo>
                  <a:pt x="80725" y="59449"/>
                </a:lnTo>
                <a:cubicBezTo>
                  <a:pt x="81192" y="59415"/>
                  <a:pt x="81392" y="58815"/>
                  <a:pt x="81025" y="58515"/>
                </a:cubicBezTo>
                <a:cubicBezTo>
                  <a:pt x="80927" y="58427"/>
                  <a:pt x="80810" y="58387"/>
                  <a:pt x="80694" y="58387"/>
                </a:cubicBezTo>
                <a:close/>
                <a:moveTo>
                  <a:pt x="60419" y="58454"/>
                </a:moveTo>
                <a:cubicBezTo>
                  <a:pt x="60146" y="58454"/>
                  <a:pt x="59886" y="58684"/>
                  <a:pt x="59910" y="59015"/>
                </a:cubicBezTo>
                <a:cubicBezTo>
                  <a:pt x="59943" y="59282"/>
                  <a:pt x="60177" y="59482"/>
                  <a:pt x="60477" y="59482"/>
                </a:cubicBezTo>
                <a:cubicBezTo>
                  <a:pt x="60910" y="59449"/>
                  <a:pt x="61111" y="58881"/>
                  <a:pt x="60744" y="58581"/>
                </a:cubicBezTo>
                <a:cubicBezTo>
                  <a:pt x="60646" y="58493"/>
                  <a:pt x="60532" y="58454"/>
                  <a:pt x="60419" y="58454"/>
                </a:cubicBezTo>
                <a:close/>
                <a:moveTo>
                  <a:pt x="40191" y="58478"/>
                </a:moveTo>
                <a:cubicBezTo>
                  <a:pt x="40171" y="58478"/>
                  <a:pt x="40150" y="58479"/>
                  <a:pt x="40129" y="58481"/>
                </a:cubicBezTo>
                <a:cubicBezTo>
                  <a:pt x="39829" y="58515"/>
                  <a:pt x="39629" y="58748"/>
                  <a:pt x="39629" y="59048"/>
                </a:cubicBezTo>
                <a:cubicBezTo>
                  <a:pt x="39660" y="59298"/>
                  <a:pt x="39866" y="59518"/>
                  <a:pt x="40139" y="59518"/>
                </a:cubicBezTo>
                <a:cubicBezTo>
                  <a:pt x="40157" y="59518"/>
                  <a:pt x="40176" y="59517"/>
                  <a:pt x="40196" y="59515"/>
                </a:cubicBezTo>
                <a:cubicBezTo>
                  <a:pt x="40875" y="59483"/>
                  <a:pt x="40833" y="58478"/>
                  <a:pt x="40191" y="58478"/>
                </a:cubicBezTo>
                <a:close/>
                <a:moveTo>
                  <a:pt x="118051" y="58548"/>
                </a:moveTo>
                <a:lnTo>
                  <a:pt x="118051" y="58548"/>
                </a:lnTo>
                <a:cubicBezTo>
                  <a:pt x="117395" y="58646"/>
                  <a:pt x="117513" y="59583"/>
                  <a:pt x="118151" y="59583"/>
                </a:cubicBezTo>
                <a:cubicBezTo>
                  <a:pt x="118162" y="59583"/>
                  <a:pt x="118173" y="59583"/>
                  <a:pt x="118185" y="59582"/>
                </a:cubicBezTo>
                <a:cubicBezTo>
                  <a:pt x="118351" y="59549"/>
                  <a:pt x="118518" y="59449"/>
                  <a:pt x="118618" y="59248"/>
                </a:cubicBezTo>
                <a:lnTo>
                  <a:pt x="118418" y="59048"/>
                </a:lnTo>
                <a:lnTo>
                  <a:pt x="118085" y="58615"/>
                </a:lnTo>
                <a:lnTo>
                  <a:pt x="118051" y="58548"/>
                </a:lnTo>
                <a:close/>
                <a:moveTo>
                  <a:pt x="97858" y="58588"/>
                </a:moveTo>
                <a:cubicBezTo>
                  <a:pt x="97573" y="58588"/>
                  <a:pt x="97313" y="58818"/>
                  <a:pt x="97336" y="59148"/>
                </a:cubicBezTo>
                <a:cubicBezTo>
                  <a:pt x="97367" y="59427"/>
                  <a:pt x="97599" y="59619"/>
                  <a:pt x="97872" y="59619"/>
                </a:cubicBezTo>
                <a:cubicBezTo>
                  <a:pt x="97893" y="59619"/>
                  <a:pt x="97915" y="59618"/>
                  <a:pt x="97937" y="59615"/>
                </a:cubicBezTo>
                <a:lnTo>
                  <a:pt x="97904" y="59615"/>
                </a:lnTo>
                <a:cubicBezTo>
                  <a:pt x="98371" y="59582"/>
                  <a:pt x="98537" y="59015"/>
                  <a:pt x="98204" y="58715"/>
                </a:cubicBezTo>
                <a:cubicBezTo>
                  <a:pt x="98096" y="58627"/>
                  <a:pt x="97975" y="58588"/>
                  <a:pt x="97858" y="58588"/>
                </a:cubicBezTo>
                <a:close/>
                <a:moveTo>
                  <a:pt x="77578" y="58625"/>
                </a:moveTo>
                <a:cubicBezTo>
                  <a:pt x="77437" y="58625"/>
                  <a:pt x="77296" y="58684"/>
                  <a:pt x="77189" y="58815"/>
                </a:cubicBezTo>
                <a:cubicBezTo>
                  <a:pt x="76898" y="59138"/>
                  <a:pt x="77140" y="59650"/>
                  <a:pt x="77581" y="59650"/>
                </a:cubicBezTo>
                <a:cubicBezTo>
                  <a:pt x="77595" y="59650"/>
                  <a:pt x="77608" y="59650"/>
                  <a:pt x="77622" y="59649"/>
                </a:cubicBezTo>
                <a:cubicBezTo>
                  <a:pt x="77923" y="59649"/>
                  <a:pt x="78123" y="59382"/>
                  <a:pt x="78123" y="59115"/>
                </a:cubicBezTo>
                <a:cubicBezTo>
                  <a:pt x="78080" y="58815"/>
                  <a:pt x="77830" y="58625"/>
                  <a:pt x="77578" y="58625"/>
                </a:cubicBezTo>
                <a:close/>
                <a:moveTo>
                  <a:pt x="57328" y="58692"/>
                </a:moveTo>
                <a:cubicBezTo>
                  <a:pt x="57190" y="58692"/>
                  <a:pt x="57048" y="58750"/>
                  <a:pt x="56941" y="58881"/>
                </a:cubicBezTo>
                <a:cubicBezTo>
                  <a:pt x="56650" y="59205"/>
                  <a:pt x="56892" y="59717"/>
                  <a:pt x="57333" y="59717"/>
                </a:cubicBezTo>
                <a:cubicBezTo>
                  <a:pt x="57347" y="59717"/>
                  <a:pt x="57361" y="59716"/>
                  <a:pt x="57375" y="59715"/>
                </a:cubicBezTo>
                <a:cubicBezTo>
                  <a:pt x="57675" y="59715"/>
                  <a:pt x="57875" y="59449"/>
                  <a:pt x="57842" y="59182"/>
                </a:cubicBezTo>
                <a:cubicBezTo>
                  <a:pt x="57820" y="58882"/>
                  <a:pt x="57578" y="58692"/>
                  <a:pt x="57328" y="58692"/>
                </a:cubicBezTo>
                <a:close/>
                <a:moveTo>
                  <a:pt x="37047" y="58721"/>
                </a:moveTo>
                <a:cubicBezTo>
                  <a:pt x="36763" y="58721"/>
                  <a:pt x="36503" y="58951"/>
                  <a:pt x="36526" y="59282"/>
                </a:cubicBezTo>
                <a:cubicBezTo>
                  <a:pt x="36560" y="59582"/>
                  <a:pt x="36793" y="59782"/>
                  <a:pt x="37093" y="59782"/>
                </a:cubicBezTo>
                <a:cubicBezTo>
                  <a:pt x="37560" y="59715"/>
                  <a:pt x="37727" y="59148"/>
                  <a:pt x="37394" y="58848"/>
                </a:cubicBezTo>
                <a:cubicBezTo>
                  <a:pt x="37286" y="58760"/>
                  <a:pt x="37165" y="58721"/>
                  <a:pt x="37047" y="58721"/>
                </a:cubicBezTo>
                <a:close/>
                <a:moveTo>
                  <a:pt x="114982" y="58781"/>
                </a:moveTo>
                <a:cubicBezTo>
                  <a:pt x="114312" y="58813"/>
                  <a:pt x="114344" y="59822"/>
                  <a:pt x="114991" y="59822"/>
                </a:cubicBezTo>
                <a:cubicBezTo>
                  <a:pt x="115020" y="59822"/>
                  <a:pt x="115051" y="59820"/>
                  <a:pt x="115082" y="59815"/>
                </a:cubicBezTo>
                <a:cubicBezTo>
                  <a:pt x="115349" y="59782"/>
                  <a:pt x="115583" y="59549"/>
                  <a:pt x="115549" y="59282"/>
                </a:cubicBezTo>
                <a:cubicBezTo>
                  <a:pt x="115516" y="58982"/>
                  <a:pt x="115283" y="58781"/>
                  <a:pt x="114982" y="58781"/>
                </a:cubicBezTo>
                <a:close/>
                <a:moveTo>
                  <a:pt x="94767" y="58814"/>
                </a:moveTo>
                <a:cubicBezTo>
                  <a:pt x="94757" y="58814"/>
                  <a:pt x="94746" y="58814"/>
                  <a:pt x="94735" y="58815"/>
                </a:cubicBezTo>
                <a:cubicBezTo>
                  <a:pt x="94056" y="58879"/>
                  <a:pt x="94129" y="59852"/>
                  <a:pt x="94741" y="59852"/>
                </a:cubicBezTo>
                <a:cubicBezTo>
                  <a:pt x="94760" y="59852"/>
                  <a:pt x="94781" y="59851"/>
                  <a:pt x="94801" y="59849"/>
                </a:cubicBezTo>
                <a:cubicBezTo>
                  <a:pt x="95491" y="59816"/>
                  <a:pt x="95437" y="58814"/>
                  <a:pt x="94767" y="58814"/>
                </a:cubicBezTo>
                <a:close/>
                <a:moveTo>
                  <a:pt x="74490" y="58888"/>
                </a:moveTo>
                <a:cubicBezTo>
                  <a:pt x="74209" y="58888"/>
                  <a:pt x="73939" y="59118"/>
                  <a:pt x="73986" y="59449"/>
                </a:cubicBezTo>
                <a:cubicBezTo>
                  <a:pt x="73986" y="59698"/>
                  <a:pt x="74220" y="59919"/>
                  <a:pt x="74469" y="59919"/>
                </a:cubicBezTo>
                <a:cubicBezTo>
                  <a:pt x="74486" y="59919"/>
                  <a:pt x="74503" y="59918"/>
                  <a:pt x="74520" y="59916"/>
                </a:cubicBezTo>
                <a:cubicBezTo>
                  <a:pt x="74987" y="59882"/>
                  <a:pt x="75187" y="59315"/>
                  <a:pt x="74820" y="59015"/>
                </a:cubicBezTo>
                <a:cubicBezTo>
                  <a:pt x="74723" y="58927"/>
                  <a:pt x="74605" y="58888"/>
                  <a:pt x="74490" y="58888"/>
                </a:cubicBezTo>
                <a:close/>
                <a:moveTo>
                  <a:pt x="54215" y="58955"/>
                </a:moveTo>
                <a:cubicBezTo>
                  <a:pt x="53942" y="58955"/>
                  <a:pt x="53682" y="59185"/>
                  <a:pt x="53705" y="59515"/>
                </a:cubicBezTo>
                <a:cubicBezTo>
                  <a:pt x="53739" y="59782"/>
                  <a:pt x="53972" y="59982"/>
                  <a:pt x="54272" y="59982"/>
                </a:cubicBezTo>
                <a:cubicBezTo>
                  <a:pt x="54706" y="59949"/>
                  <a:pt x="54906" y="59382"/>
                  <a:pt x="54539" y="59082"/>
                </a:cubicBezTo>
                <a:cubicBezTo>
                  <a:pt x="54442" y="58994"/>
                  <a:pt x="54327" y="58955"/>
                  <a:pt x="54215" y="58955"/>
                </a:cubicBezTo>
                <a:close/>
                <a:moveTo>
                  <a:pt x="33968" y="58976"/>
                </a:moveTo>
                <a:cubicBezTo>
                  <a:pt x="33675" y="58976"/>
                  <a:pt x="33400" y="59209"/>
                  <a:pt x="33424" y="59549"/>
                </a:cubicBezTo>
                <a:cubicBezTo>
                  <a:pt x="33455" y="59798"/>
                  <a:pt x="33691" y="60019"/>
                  <a:pt x="33940" y="60019"/>
                </a:cubicBezTo>
                <a:cubicBezTo>
                  <a:pt x="33957" y="60019"/>
                  <a:pt x="33974" y="60018"/>
                  <a:pt x="33991" y="60016"/>
                </a:cubicBezTo>
                <a:cubicBezTo>
                  <a:pt x="34458" y="59949"/>
                  <a:pt x="34625" y="59382"/>
                  <a:pt x="34291" y="59082"/>
                </a:cubicBezTo>
                <a:cubicBezTo>
                  <a:pt x="34191" y="59009"/>
                  <a:pt x="34078" y="58976"/>
                  <a:pt x="33968" y="58976"/>
                </a:cubicBezTo>
                <a:close/>
                <a:moveTo>
                  <a:pt x="111934" y="59021"/>
                </a:moveTo>
                <a:cubicBezTo>
                  <a:pt x="111650" y="59021"/>
                  <a:pt x="111390" y="59251"/>
                  <a:pt x="111413" y="59582"/>
                </a:cubicBezTo>
                <a:cubicBezTo>
                  <a:pt x="111447" y="59882"/>
                  <a:pt x="111680" y="60082"/>
                  <a:pt x="111980" y="60082"/>
                </a:cubicBezTo>
                <a:cubicBezTo>
                  <a:pt x="112414" y="60016"/>
                  <a:pt x="112614" y="59449"/>
                  <a:pt x="112280" y="59148"/>
                </a:cubicBezTo>
                <a:cubicBezTo>
                  <a:pt x="112173" y="59061"/>
                  <a:pt x="112052" y="59021"/>
                  <a:pt x="111934" y="59021"/>
                </a:cubicBezTo>
                <a:close/>
                <a:moveTo>
                  <a:pt x="91675" y="59088"/>
                </a:moveTo>
                <a:cubicBezTo>
                  <a:pt x="91402" y="59088"/>
                  <a:pt x="91142" y="59318"/>
                  <a:pt x="91165" y="59649"/>
                </a:cubicBezTo>
                <a:cubicBezTo>
                  <a:pt x="91165" y="59898"/>
                  <a:pt x="91399" y="60119"/>
                  <a:pt x="91648" y="60119"/>
                </a:cubicBezTo>
                <a:cubicBezTo>
                  <a:pt x="91665" y="60119"/>
                  <a:pt x="91682" y="60118"/>
                  <a:pt x="91699" y="60116"/>
                </a:cubicBezTo>
                <a:cubicBezTo>
                  <a:pt x="92166" y="60082"/>
                  <a:pt x="92366" y="59515"/>
                  <a:pt x="91999" y="59215"/>
                </a:cubicBezTo>
                <a:cubicBezTo>
                  <a:pt x="91902" y="59127"/>
                  <a:pt x="91787" y="59088"/>
                  <a:pt x="91675" y="59088"/>
                </a:cubicBezTo>
                <a:close/>
                <a:moveTo>
                  <a:pt x="71384" y="59114"/>
                </a:moveTo>
                <a:cubicBezTo>
                  <a:pt x="71373" y="59114"/>
                  <a:pt x="71362" y="59114"/>
                  <a:pt x="71351" y="59115"/>
                </a:cubicBezTo>
                <a:cubicBezTo>
                  <a:pt x="71051" y="59148"/>
                  <a:pt x="70851" y="59415"/>
                  <a:pt x="70884" y="59682"/>
                </a:cubicBezTo>
                <a:cubicBezTo>
                  <a:pt x="70884" y="59960"/>
                  <a:pt x="71114" y="60153"/>
                  <a:pt x="71360" y="60153"/>
                </a:cubicBezTo>
                <a:cubicBezTo>
                  <a:pt x="71379" y="60153"/>
                  <a:pt x="71398" y="60151"/>
                  <a:pt x="71418" y="60149"/>
                </a:cubicBezTo>
                <a:cubicBezTo>
                  <a:pt x="72107" y="60116"/>
                  <a:pt x="72054" y="59114"/>
                  <a:pt x="71384" y="59114"/>
                </a:cubicBezTo>
                <a:close/>
                <a:moveTo>
                  <a:pt x="31389" y="59715"/>
                </a:moveTo>
                <a:lnTo>
                  <a:pt x="31056" y="60216"/>
                </a:lnTo>
                <a:cubicBezTo>
                  <a:pt x="31256" y="60116"/>
                  <a:pt x="31389" y="59916"/>
                  <a:pt x="31389" y="59715"/>
                </a:cubicBezTo>
                <a:close/>
                <a:moveTo>
                  <a:pt x="51147" y="59176"/>
                </a:moveTo>
                <a:cubicBezTo>
                  <a:pt x="50854" y="59176"/>
                  <a:pt x="50579" y="59409"/>
                  <a:pt x="50603" y="59749"/>
                </a:cubicBezTo>
                <a:cubicBezTo>
                  <a:pt x="50636" y="60016"/>
                  <a:pt x="50870" y="60216"/>
                  <a:pt x="51170" y="60216"/>
                </a:cubicBezTo>
                <a:cubicBezTo>
                  <a:pt x="51637" y="60182"/>
                  <a:pt x="51804" y="59582"/>
                  <a:pt x="51470" y="59282"/>
                </a:cubicBezTo>
                <a:cubicBezTo>
                  <a:pt x="51370" y="59209"/>
                  <a:pt x="51257" y="59176"/>
                  <a:pt x="51147" y="59176"/>
                </a:cubicBezTo>
                <a:close/>
                <a:moveTo>
                  <a:pt x="108832" y="59288"/>
                </a:moveTo>
                <a:cubicBezTo>
                  <a:pt x="108548" y="59288"/>
                  <a:pt x="108287" y="59518"/>
                  <a:pt x="108311" y="59849"/>
                </a:cubicBezTo>
                <a:cubicBezTo>
                  <a:pt x="108342" y="60098"/>
                  <a:pt x="108549" y="60319"/>
                  <a:pt x="108821" y="60319"/>
                </a:cubicBezTo>
                <a:cubicBezTo>
                  <a:pt x="108840" y="60319"/>
                  <a:pt x="108859" y="60318"/>
                  <a:pt x="108878" y="60316"/>
                </a:cubicBezTo>
                <a:cubicBezTo>
                  <a:pt x="109312" y="60282"/>
                  <a:pt x="109512" y="59715"/>
                  <a:pt x="109178" y="59415"/>
                </a:cubicBezTo>
                <a:cubicBezTo>
                  <a:pt x="109071" y="59327"/>
                  <a:pt x="108949" y="59288"/>
                  <a:pt x="108832" y="59288"/>
                </a:cubicBezTo>
                <a:close/>
                <a:moveTo>
                  <a:pt x="88624" y="59345"/>
                </a:moveTo>
                <a:cubicBezTo>
                  <a:pt x="88605" y="59345"/>
                  <a:pt x="88584" y="59346"/>
                  <a:pt x="88564" y="59348"/>
                </a:cubicBezTo>
                <a:cubicBezTo>
                  <a:pt x="87874" y="59381"/>
                  <a:pt x="87960" y="60383"/>
                  <a:pt x="88599" y="60383"/>
                </a:cubicBezTo>
                <a:cubicBezTo>
                  <a:pt x="88609" y="60383"/>
                  <a:pt x="88620" y="60383"/>
                  <a:pt x="88630" y="60383"/>
                </a:cubicBezTo>
                <a:cubicBezTo>
                  <a:pt x="89309" y="60318"/>
                  <a:pt x="89236" y="59345"/>
                  <a:pt x="88624" y="59345"/>
                </a:cubicBezTo>
                <a:close/>
                <a:moveTo>
                  <a:pt x="68294" y="59359"/>
                </a:moveTo>
                <a:cubicBezTo>
                  <a:pt x="68150" y="59359"/>
                  <a:pt x="68001" y="59417"/>
                  <a:pt x="67882" y="59549"/>
                </a:cubicBezTo>
                <a:cubicBezTo>
                  <a:pt x="67591" y="59905"/>
                  <a:pt x="67865" y="60417"/>
                  <a:pt x="68308" y="60417"/>
                </a:cubicBezTo>
                <a:cubicBezTo>
                  <a:pt x="68321" y="60417"/>
                  <a:pt x="68335" y="60417"/>
                  <a:pt x="68349" y="60416"/>
                </a:cubicBezTo>
                <a:cubicBezTo>
                  <a:pt x="68616" y="60383"/>
                  <a:pt x="68849" y="60149"/>
                  <a:pt x="68816" y="59849"/>
                </a:cubicBezTo>
                <a:cubicBezTo>
                  <a:pt x="68795" y="59549"/>
                  <a:pt x="68553" y="59359"/>
                  <a:pt x="68294" y="59359"/>
                </a:cubicBezTo>
                <a:close/>
                <a:moveTo>
                  <a:pt x="48022" y="59422"/>
                </a:moveTo>
                <a:cubicBezTo>
                  <a:pt x="47738" y="59422"/>
                  <a:pt x="47477" y="59652"/>
                  <a:pt x="47501" y="59982"/>
                </a:cubicBezTo>
                <a:cubicBezTo>
                  <a:pt x="47532" y="60232"/>
                  <a:pt x="47739" y="60452"/>
                  <a:pt x="48011" y="60452"/>
                </a:cubicBezTo>
                <a:cubicBezTo>
                  <a:pt x="48030" y="60452"/>
                  <a:pt x="48049" y="60451"/>
                  <a:pt x="48068" y="60449"/>
                </a:cubicBezTo>
                <a:cubicBezTo>
                  <a:pt x="48535" y="60416"/>
                  <a:pt x="48702" y="59849"/>
                  <a:pt x="48368" y="59549"/>
                </a:cubicBezTo>
                <a:cubicBezTo>
                  <a:pt x="48261" y="59461"/>
                  <a:pt x="48139" y="59422"/>
                  <a:pt x="48022" y="59422"/>
                </a:cubicBezTo>
                <a:close/>
                <a:moveTo>
                  <a:pt x="105768" y="59542"/>
                </a:moveTo>
                <a:cubicBezTo>
                  <a:pt x="105738" y="59542"/>
                  <a:pt x="105708" y="59544"/>
                  <a:pt x="105676" y="59549"/>
                </a:cubicBezTo>
                <a:cubicBezTo>
                  <a:pt x="104996" y="59581"/>
                  <a:pt x="105070" y="60586"/>
                  <a:pt x="105714" y="60586"/>
                </a:cubicBezTo>
                <a:cubicBezTo>
                  <a:pt x="105734" y="60586"/>
                  <a:pt x="105755" y="60585"/>
                  <a:pt x="105776" y="60583"/>
                </a:cubicBezTo>
                <a:cubicBezTo>
                  <a:pt x="106446" y="60551"/>
                  <a:pt x="106414" y="59542"/>
                  <a:pt x="105768" y="59542"/>
                </a:cubicBezTo>
                <a:close/>
                <a:moveTo>
                  <a:pt x="85470" y="59588"/>
                </a:moveTo>
                <a:cubicBezTo>
                  <a:pt x="85198" y="59588"/>
                  <a:pt x="84937" y="59819"/>
                  <a:pt x="84961" y="60149"/>
                </a:cubicBezTo>
                <a:cubicBezTo>
                  <a:pt x="84961" y="60416"/>
                  <a:pt x="85228" y="60616"/>
                  <a:pt x="85495" y="60616"/>
                </a:cubicBezTo>
                <a:cubicBezTo>
                  <a:pt x="85962" y="60583"/>
                  <a:pt x="86162" y="60016"/>
                  <a:pt x="85795" y="59715"/>
                </a:cubicBezTo>
                <a:cubicBezTo>
                  <a:pt x="85697" y="59628"/>
                  <a:pt x="85583" y="59588"/>
                  <a:pt x="85470" y="59588"/>
                </a:cubicBezTo>
                <a:close/>
                <a:moveTo>
                  <a:pt x="65222" y="59622"/>
                </a:moveTo>
                <a:cubicBezTo>
                  <a:pt x="64950" y="59622"/>
                  <a:pt x="64690" y="59852"/>
                  <a:pt x="64713" y="60182"/>
                </a:cubicBezTo>
                <a:cubicBezTo>
                  <a:pt x="64713" y="60449"/>
                  <a:pt x="64947" y="60649"/>
                  <a:pt x="65247" y="60649"/>
                </a:cubicBezTo>
                <a:cubicBezTo>
                  <a:pt x="65714" y="60616"/>
                  <a:pt x="65914" y="60049"/>
                  <a:pt x="65547" y="59749"/>
                </a:cubicBezTo>
                <a:cubicBezTo>
                  <a:pt x="65450" y="59661"/>
                  <a:pt x="65335" y="59622"/>
                  <a:pt x="65222" y="59622"/>
                </a:cubicBezTo>
                <a:close/>
                <a:moveTo>
                  <a:pt x="44908" y="59655"/>
                </a:moveTo>
                <a:cubicBezTo>
                  <a:pt x="44635" y="59655"/>
                  <a:pt x="44375" y="59885"/>
                  <a:pt x="44399" y="60216"/>
                </a:cubicBezTo>
                <a:cubicBezTo>
                  <a:pt x="44432" y="60516"/>
                  <a:pt x="44666" y="60716"/>
                  <a:pt x="44966" y="60716"/>
                </a:cubicBezTo>
                <a:lnTo>
                  <a:pt x="44966" y="60683"/>
                </a:lnTo>
                <a:cubicBezTo>
                  <a:pt x="45399" y="60649"/>
                  <a:pt x="45600" y="60082"/>
                  <a:pt x="45233" y="59782"/>
                </a:cubicBezTo>
                <a:cubicBezTo>
                  <a:pt x="45135" y="59694"/>
                  <a:pt x="45020" y="59655"/>
                  <a:pt x="44908" y="59655"/>
                </a:cubicBezTo>
                <a:close/>
                <a:moveTo>
                  <a:pt x="102628" y="59755"/>
                </a:moveTo>
                <a:cubicBezTo>
                  <a:pt x="102343" y="59755"/>
                  <a:pt x="102083" y="59985"/>
                  <a:pt x="102107" y="60316"/>
                </a:cubicBezTo>
                <a:cubicBezTo>
                  <a:pt x="102140" y="60616"/>
                  <a:pt x="102373" y="60816"/>
                  <a:pt x="102674" y="60816"/>
                </a:cubicBezTo>
                <a:lnTo>
                  <a:pt x="102674" y="60783"/>
                </a:lnTo>
                <a:cubicBezTo>
                  <a:pt x="103141" y="60749"/>
                  <a:pt x="103307" y="60182"/>
                  <a:pt x="102974" y="59882"/>
                </a:cubicBezTo>
                <a:cubicBezTo>
                  <a:pt x="102867" y="59794"/>
                  <a:pt x="102745" y="59755"/>
                  <a:pt x="102628" y="59755"/>
                </a:cubicBezTo>
                <a:close/>
                <a:moveTo>
                  <a:pt x="82390" y="59812"/>
                </a:moveTo>
                <a:cubicBezTo>
                  <a:pt x="82369" y="59812"/>
                  <a:pt x="82348" y="59813"/>
                  <a:pt x="82326" y="59815"/>
                </a:cubicBezTo>
                <a:cubicBezTo>
                  <a:pt x="82026" y="59849"/>
                  <a:pt x="81825" y="60082"/>
                  <a:pt x="81859" y="60383"/>
                </a:cubicBezTo>
                <a:cubicBezTo>
                  <a:pt x="81859" y="60632"/>
                  <a:pt x="82092" y="60853"/>
                  <a:pt x="82341" y="60853"/>
                </a:cubicBezTo>
                <a:cubicBezTo>
                  <a:pt x="82358" y="60853"/>
                  <a:pt x="82375" y="60852"/>
                  <a:pt x="82392" y="60850"/>
                </a:cubicBezTo>
                <a:cubicBezTo>
                  <a:pt x="83071" y="60785"/>
                  <a:pt x="83030" y="59812"/>
                  <a:pt x="82390" y="59812"/>
                </a:cubicBezTo>
                <a:close/>
                <a:moveTo>
                  <a:pt x="62099" y="59855"/>
                </a:moveTo>
                <a:cubicBezTo>
                  <a:pt x="61814" y="59855"/>
                  <a:pt x="61554" y="60085"/>
                  <a:pt x="61578" y="60416"/>
                </a:cubicBezTo>
                <a:cubicBezTo>
                  <a:pt x="61578" y="60683"/>
                  <a:pt x="61844" y="60916"/>
                  <a:pt x="62145" y="60916"/>
                </a:cubicBezTo>
                <a:lnTo>
                  <a:pt x="62145" y="60883"/>
                </a:lnTo>
                <a:cubicBezTo>
                  <a:pt x="62578" y="60850"/>
                  <a:pt x="62778" y="60282"/>
                  <a:pt x="62445" y="59982"/>
                </a:cubicBezTo>
                <a:cubicBezTo>
                  <a:pt x="62338" y="59894"/>
                  <a:pt x="62216" y="59855"/>
                  <a:pt x="62099" y="59855"/>
                </a:cubicBezTo>
                <a:close/>
                <a:moveTo>
                  <a:pt x="41817" y="59922"/>
                </a:moveTo>
                <a:cubicBezTo>
                  <a:pt x="41533" y="59922"/>
                  <a:pt x="41273" y="60152"/>
                  <a:pt x="41296" y="60483"/>
                </a:cubicBezTo>
                <a:cubicBezTo>
                  <a:pt x="41328" y="60732"/>
                  <a:pt x="41563" y="60953"/>
                  <a:pt x="41812" y="60953"/>
                </a:cubicBezTo>
                <a:cubicBezTo>
                  <a:pt x="41829" y="60953"/>
                  <a:pt x="41846" y="60952"/>
                  <a:pt x="41864" y="60950"/>
                </a:cubicBezTo>
                <a:cubicBezTo>
                  <a:pt x="42331" y="60916"/>
                  <a:pt x="42497" y="60349"/>
                  <a:pt x="42164" y="60049"/>
                </a:cubicBezTo>
                <a:cubicBezTo>
                  <a:pt x="42056" y="59961"/>
                  <a:pt x="41935" y="59922"/>
                  <a:pt x="41817" y="59922"/>
                </a:cubicBezTo>
                <a:close/>
                <a:moveTo>
                  <a:pt x="119352" y="60216"/>
                </a:moveTo>
                <a:cubicBezTo>
                  <a:pt x="119319" y="60316"/>
                  <a:pt x="119285" y="60416"/>
                  <a:pt x="119285" y="60516"/>
                </a:cubicBezTo>
                <a:cubicBezTo>
                  <a:pt x="119319" y="60816"/>
                  <a:pt x="119552" y="61016"/>
                  <a:pt x="119853" y="61016"/>
                </a:cubicBezTo>
                <a:cubicBezTo>
                  <a:pt x="119886" y="60983"/>
                  <a:pt x="119919" y="60983"/>
                  <a:pt x="119986" y="60983"/>
                </a:cubicBezTo>
                <a:lnTo>
                  <a:pt x="119352" y="60216"/>
                </a:lnTo>
                <a:close/>
                <a:moveTo>
                  <a:pt x="99566" y="60046"/>
                </a:moveTo>
                <a:cubicBezTo>
                  <a:pt x="99546" y="60046"/>
                  <a:pt x="99526" y="60047"/>
                  <a:pt x="99505" y="60049"/>
                </a:cubicBezTo>
                <a:cubicBezTo>
                  <a:pt x="99204" y="60049"/>
                  <a:pt x="99004" y="60316"/>
                  <a:pt x="99004" y="60583"/>
                </a:cubicBezTo>
                <a:cubicBezTo>
                  <a:pt x="99035" y="60861"/>
                  <a:pt x="99267" y="61053"/>
                  <a:pt x="99540" y="61053"/>
                </a:cubicBezTo>
                <a:cubicBezTo>
                  <a:pt x="99561" y="61053"/>
                  <a:pt x="99583" y="61052"/>
                  <a:pt x="99605" y="61050"/>
                </a:cubicBezTo>
                <a:lnTo>
                  <a:pt x="99605" y="61050"/>
                </a:lnTo>
                <a:lnTo>
                  <a:pt x="99571" y="61083"/>
                </a:lnTo>
                <a:cubicBezTo>
                  <a:pt x="100250" y="61018"/>
                  <a:pt x="100177" y="60046"/>
                  <a:pt x="99566" y="60046"/>
                </a:cubicBezTo>
                <a:close/>
                <a:moveTo>
                  <a:pt x="79287" y="60079"/>
                </a:moveTo>
                <a:cubicBezTo>
                  <a:pt x="79267" y="60079"/>
                  <a:pt x="79245" y="60080"/>
                  <a:pt x="79224" y="60082"/>
                </a:cubicBezTo>
                <a:cubicBezTo>
                  <a:pt x="78534" y="60115"/>
                  <a:pt x="78620" y="61117"/>
                  <a:pt x="79259" y="61117"/>
                </a:cubicBezTo>
                <a:cubicBezTo>
                  <a:pt x="79269" y="61117"/>
                  <a:pt x="79280" y="61117"/>
                  <a:pt x="79290" y="61116"/>
                </a:cubicBezTo>
                <a:cubicBezTo>
                  <a:pt x="79969" y="61052"/>
                  <a:pt x="79927" y="60079"/>
                  <a:pt x="79287" y="60079"/>
                </a:cubicBezTo>
                <a:close/>
                <a:moveTo>
                  <a:pt x="58985" y="60122"/>
                </a:moveTo>
                <a:cubicBezTo>
                  <a:pt x="58712" y="60122"/>
                  <a:pt x="58452" y="60352"/>
                  <a:pt x="58475" y="60683"/>
                </a:cubicBezTo>
                <a:cubicBezTo>
                  <a:pt x="58507" y="60932"/>
                  <a:pt x="58713" y="61153"/>
                  <a:pt x="58985" y="61153"/>
                </a:cubicBezTo>
                <a:cubicBezTo>
                  <a:pt x="59004" y="61153"/>
                  <a:pt x="59023" y="61152"/>
                  <a:pt x="59042" y="61150"/>
                </a:cubicBezTo>
                <a:cubicBezTo>
                  <a:pt x="59509" y="61116"/>
                  <a:pt x="59676" y="60516"/>
                  <a:pt x="59309" y="60249"/>
                </a:cubicBezTo>
                <a:cubicBezTo>
                  <a:pt x="59212" y="60161"/>
                  <a:pt x="59097" y="60122"/>
                  <a:pt x="58985" y="60122"/>
                </a:cubicBezTo>
                <a:close/>
                <a:moveTo>
                  <a:pt x="38749" y="60189"/>
                </a:moveTo>
                <a:cubicBezTo>
                  <a:pt x="38464" y="60189"/>
                  <a:pt x="38204" y="60419"/>
                  <a:pt x="38228" y="60749"/>
                </a:cubicBezTo>
                <a:cubicBezTo>
                  <a:pt x="38259" y="60997"/>
                  <a:pt x="38461" y="61187"/>
                  <a:pt x="38703" y="61187"/>
                </a:cubicBezTo>
                <a:cubicBezTo>
                  <a:pt x="38722" y="61187"/>
                  <a:pt x="38742" y="61186"/>
                  <a:pt x="38761" y="61183"/>
                </a:cubicBezTo>
                <a:lnTo>
                  <a:pt x="38795" y="61216"/>
                </a:lnTo>
                <a:cubicBezTo>
                  <a:pt x="39228" y="61183"/>
                  <a:pt x="39428" y="60616"/>
                  <a:pt x="39095" y="60316"/>
                </a:cubicBezTo>
                <a:cubicBezTo>
                  <a:pt x="38988" y="60228"/>
                  <a:pt x="38866" y="60189"/>
                  <a:pt x="38749" y="60189"/>
                </a:cubicBezTo>
                <a:close/>
                <a:moveTo>
                  <a:pt x="116704" y="60222"/>
                </a:moveTo>
                <a:cubicBezTo>
                  <a:pt x="116420" y="60222"/>
                  <a:pt x="116160" y="60452"/>
                  <a:pt x="116183" y="60783"/>
                </a:cubicBezTo>
                <a:cubicBezTo>
                  <a:pt x="116183" y="61083"/>
                  <a:pt x="116450" y="61283"/>
                  <a:pt x="116750" y="61283"/>
                </a:cubicBezTo>
                <a:lnTo>
                  <a:pt x="116750" y="61250"/>
                </a:lnTo>
                <a:cubicBezTo>
                  <a:pt x="117184" y="61216"/>
                  <a:pt x="117384" y="60649"/>
                  <a:pt x="117051" y="60349"/>
                </a:cubicBezTo>
                <a:cubicBezTo>
                  <a:pt x="116943" y="60261"/>
                  <a:pt x="116822" y="60222"/>
                  <a:pt x="116704" y="60222"/>
                </a:cubicBezTo>
                <a:close/>
                <a:moveTo>
                  <a:pt x="96423" y="60255"/>
                </a:moveTo>
                <a:cubicBezTo>
                  <a:pt x="96139" y="60255"/>
                  <a:pt x="95879" y="60486"/>
                  <a:pt x="95902" y="60816"/>
                </a:cubicBezTo>
                <a:cubicBezTo>
                  <a:pt x="95933" y="61094"/>
                  <a:pt x="96136" y="61287"/>
                  <a:pt x="96405" y="61287"/>
                </a:cubicBezTo>
                <a:cubicBezTo>
                  <a:pt x="96426" y="61287"/>
                  <a:pt x="96447" y="61286"/>
                  <a:pt x="96469" y="61283"/>
                </a:cubicBezTo>
                <a:cubicBezTo>
                  <a:pt x="96936" y="61250"/>
                  <a:pt x="97103" y="60683"/>
                  <a:pt x="96769" y="60383"/>
                </a:cubicBezTo>
                <a:cubicBezTo>
                  <a:pt x="96662" y="60295"/>
                  <a:pt x="96541" y="60255"/>
                  <a:pt x="96423" y="60255"/>
                </a:cubicBezTo>
                <a:close/>
                <a:moveTo>
                  <a:pt x="76177" y="60308"/>
                </a:moveTo>
                <a:cubicBezTo>
                  <a:pt x="76038" y="60308"/>
                  <a:pt x="75896" y="60363"/>
                  <a:pt x="75788" y="60483"/>
                </a:cubicBezTo>
                <a:cubicBezTo>
                  <a:pt x="75497" y="60839"/>
                  <a:pt x="75739" y="61351"/>
                  <a:pt x="76180" y="61351"/>
                </a:cubicBezTo>
                <a:cubicBezTo>
                  <a:pt x="76194" y="61351"/>
                  <a:pt x="76207" y="61351"/>
                  <a:pt x="76221" y="61350"/>
                </a:cubicBezTo>
                <a:cubicBezTo>
                  <a:pt x="76488" y="61317"/>
                  <a:pt x="76722" y="61083"/>
                  <a:pt x="76688" y="60783"/>
                </a:cubicBezTo>
                <a:cubicBezTo>
                  <a:pt x="76667" y="60484"/>
                  <a:pt x="76426" y="60308"/>
                  <a:pt x="76177" y="60308"/>
                </a:cubicBezTo>
                <a:close/>
                <a:moveTo>
                  <a:pt x="55840" y="60349"/>
                </a:moveTo>
                <a:cubicBezTo>
                  <a:pt x="55194" y="60414"/>
                  <a:pt x="55236" y="61386"/>
                  <a:pt x="55876" y="61386"/>
                </a:cubicBezTo>
                <a:cubicBezTo>
                  <a:pt x="55897" y="61386"/>
                  <a:pt x="55918" y="61385"/>
                  <a:pt x="55940" y="61383"/>
                </a:cubicBezTo>
                <a:cubicBezTo>
                  <a:pt x="56207" y="61350"/>
                  <a:pt x="56441" y="61116"/>
                  <a:pt x="56407" y="60816"/>
                </a:cubicBezTo>
                <a:cubicBezTo>
                  <a:pt x="56374" y="60549"/>
                  <a:pt x="56140" y="60349"/>
                  <a:pt x="55840" y="60349"/>
                </a:cubicBezTo>
                <a:close/>
                <a:moveTo>
                  <a:pt x="35654" y="60413"/>
                </a:moveTo>
                <a:cubicBezTo>
                  <a:pt x="35634" y="60413"/>
                  <a:pt x="35614" y="60414"/>
                  <a:pt x="35592" y="60416"/>
                </a:cubicBezTo>
                <a:cubicBezTo>
                  <a:pt x="35292" y="60449"/>
                  <a:pt x="35092" y="60683"/>
                  <a:pt x="35125" y="60983"/>
                </a:cubicBezTo>
                <a:cubicBezTo>
                  <a:pt x="35125" y="61250"/>
                  <a:pt x="35392" y="61450"/>
                  <a:pt x="35659" y="61450"/>
                </a:cubicBezTo>
                <a:cubicBezTo>
                  <a:pt x="36371" y="61418"/>
                  <a:pt x="36298" y="60413"/>
                  <a:pt x="35654" y="60413"/>
                </a:cubicBezTo>
                <a:close/>
                <a:moveTo>
                  <a:pt x="113602" y="60456"/>
                </a:moveTo>
                <a:cubicBezTo>
                  <a:pt x="113318" y="60456"/>
                  <a:pt x="113057" y="60686"/>
                  <a:pt x="113081" y="61016"/>
                </a:cubicBezTo>
                <a:cubicBezTo>
                  <a:pt x="113112" y="61295"/>
                  <a:pt x="113315" y="61487"/>
                  <a:pt x="113584" y="61487"/>
                </a:cubicBezTo>
                <a:cubicBezTo>
                  <a:pt x="113605" y="61487"/>
                  <a:pt x="113626" y="61486"/>
                  <a:pt x="113648" y="61483"/>
                </a:cubicBezTo>
                <a:cubicBezTo>
                  <a:pt x="114115" y="61450"/>
                  <a:pt x="114282" y="60883"/>
                  <a:pt x="113948" y="60583"/>
                </a:cubicBezTo>
                <a:cubicBezTo>
                  <a:pt x="113841" y="60495"/>
                  <a:pt x="113720" y="60456"/>
                  <a:pt x="113602" y="60456"/>
                </a:cubicBezTo>
                <a:close/>
                <a:moveTo>
                  <a:pt x="93321" y="60522"/>
                </a:moveTo>
                <a:cubicBezTo>
                  <a:pt x="93037" y="60522"/>
                  <a:pt x="92776" y="60753"/>
                  <a:pt x="92800" y="61083"/>
                </a:cubicBezTo>
                <a:cubicBezTo>
                  <a:pt x="92831" y="61333"/>
                  <a:pt x="93067" y="61553"/>
                  <a:pt x="93316" y="61553"/>
                </a:cubicBezTo>
                <a:cubicBezTo>
                  <a:pt x="93333" y="61553"/>
                  <a:pt x="93350" y="61552"/>
                  <a:pt x="93367" y="61550"/>
                </a:cubicBezTo>
                <a:cubicBezTo>
                  <a:pt x="93834" y="61517"/>
                  <a:pt x="94001" y="60950"/>
                  <a:pt x="93667" y="60649"/>
                </a:cubicBezTo>
                <a:cubicBezTo>
                  <a:pt x="93560" y="60562"/>
                  <a:pt x="93438" y="60522"/>
                  <a:pt x="93321" y="60522"/>
                </a:cubicBezTo>
                <a:close/>
                <a:moveTo>
                  <a:pt x="73073" y="60556"/>
                </a:moveTo>
                <a:cubicBezTo>
                  <a:pt x="72789" y="60556"/>
                  <a:pt x="72529" y="60786"/>
                  <a:pt x="72552" y="61116"/>
                </a:cubicBezTo>
                <a:cubicBezTo>
                  <a:pt x="72552" y="61366"/>
                  <a:pt x="72786" y="61587"/>
                  <a:pt x="73062" y="61587"/>
                </a:cubicBezTo>
                <a:cubicBezTo>
                  <a:pt x="73081" y="61587"/>
                  <a:pt x="73100" y="61586"/>
                  <a:pt x="73119" y="61583"/>
                </a:cubicBezTo>
                <a:cubicBezTo>
                  <a:pt x="73553" y="61550"/>
                  <a:pt x="73753" y="60983"/>
                  <a:pt x="73419" y="60683"/>
                </a:cubicBezTo>
                <a:cubicBezTo>
                  <a:pt x="73312" y="60595"/>
                  <a:pt x="73191" y="60556"/>
                  <a:pt x="73073" y="60556"/>
                </a:cubicBezTo>
                <a:close/>
                <a:moveTo>
                  <a:pt x="52830" y="60612"/>
                </a:moveTo>
                <a:cubicBezTo>
                  <a:pt x="52810" y="60612"/>
                  <a:pt x="52791" y="60614"/>
                  <a:pt x="52771" y="60616"/>
                </a:cubicBezTo>
                <a:cubicBezTo>
                  <a:pt x="52082" y="60649"/>
                  <a:pt x="52136" y="61651"/>
                  <a:pt x="52805" y="61651"/>
                </a:cubicBezTo>
                <a:cubicBezTo>
                  <a:pt x="52816" y="61651"/>
                  <a:pt x="52827" y="61651"/>
                  <a:pt x="52838" y="61650"/>
                </a:cubicBezTo>
                <a:cubicBezTo>
                  <a:pt x="53105" y="61617"/>
                  <a:pt x="53338" y="61350"/>
                  <a:pt x="53305" y="61083"/>
                </a:cubicBezTo>
                <a:cubicBezTo>
                  <a:pt x="53305" y="60805"/>
                  <a:pt x="53076" y="60612"/>
                  <a:pt x="52830" y="60612"/>
                </a:cubicBezTo>
                <a:close/>
                <a:moveTo>
                  <a:pt x="32518" y="60658"/>
                </a:moveTo>
                <a:cubicBezTo>
                  <a:pt x="32376" y="60658"/>
                  <a:pt x="32232" y="60717"/>
                  <a:pt x="32123" y="60850"/>
                </a:cubicBezTo>
                <a:cubicBezTo>
                  <a:pt x="31832" y="61173"/>
                  <a:pt x="32106" y="61685"/>
                  <a:pt x="32518" y="61685"/>
                </a:cubicBezTo>
                <a:cubicBezTo>
                  <a:pt x="32531" y="61685"/>
                  <a:pt x="32544" y="61684"/>
                  <a:pt x="32557" y="61683"/>
                </a:cubicBezTo>
                <a:cubicBezTo>
                  <a:pt x="32857" y="61650"/>
                  <a:pt x="33057" y="61417"/>
                  <a:pt x="33057" y="61116"/>
                </a:cubicBezTo>
                <a:cubicBezTo>
                  <a:pt x="33015" y="60840"/>
                  <a:pt x="32769" y="60658"/>
                  <a:pt x="32518" y="60658"/>
                </a:cubicBezTo>
                <a:close/>
                <a:moveTo>
                  <a:pt x="110567" y="60710"/>
                </a:moveTo>
                <a:cubicBezTo>
                  <a:pt x="110539" y="60710"/>
                  <a:pt x="110510" y="60712"/>
                  <a:pt x="110479" y="60716"/>
                </a:cubicBezTo>
                <a:cubicBezTo>
                  <a:pt x="109768" y="60748"/>
                  <a:pt x="109840" y="61753"/>
                  <a:pt x="110484" y="61753"/>
                </a:cubicBezTo>
                <a:cubicBezTo>
                  <a:pt x="110504" y="61753"/>
                  <a:pt x="110525" y="61752"/>
                  <a:pt x="110546" y="61750"/>
                </a:cubicBezTo>
                <a:cubicBezTo>
                  <a:pt x="111248" y="61718"/>
                  <a:pt x="111187" y="60710"/>
                  <a:pt x="110567" y="60710"/>
                </a:cubicBezTo>
                <a:close/>
                <a:moveTo>
                  <a:pt x="90255" y="60738"/>
                </a:moveTo>
                <a:cubicBezTo>
                  <a:pt x="89968" y="60738"/>
                  <a:pt x="89677" y="60941"/>
                  <a:pt x="89731" y="61317"/>
                </a:cubicBezTo>
                <a:cubicBezTo>
                  <a:pt x="89731" y="61566"/>
                  <a:pt x="89965" y="61787"/>
                  <a:pt x="90213" y="61787"/>
                </a:cubicBezTo>
                <a:cubicBezTo>
                  <a:pt x="90230" y="61787"/>
                  <a:pt x="90248" y="61786"/>
                  <a:pt x="90265" y="61784"/>
                </a:cubicBezTo>
                <a:cubicBezTo>
                  <a:pt x="90565" y="61750"/>
                  <a:pt x="90765" y="61517"/>
                  <a:pt x="90765" y="61216"/>
                </a:cubicBezTo>
                <a:cubicBezTo>
                  <a:pt x="90750" y="60891"/>
                  <a:pt x="90504" y="60738"/>
                  <a:pt x="90255" y="60738"/>
                </a:cubicBezTo>
                <a:close/>
                <a:moveTo>
                  <a:pt x="69953" y="60789"/>
                </a:moveTo>
                <a:cubicBezTo>
                  <a:pt x="69673" y="60789"/>
                  <a:pt x="69403" y="61019"/>
                  <a:pt x="69450" y="61350"/>
                </a:cubicBezTo>
                <a:cubicBezTo>
                  <a:pt x="69450" y="61641"/>
                  <a:pt x="69701" y="61838"/>
                  <a:pt x="69990" y="61850"/>
                </a:cubicBezTo>
                <a:lnTo>
                  <a:pt x="69990" y="61850"/>
                </a:lnTo>
                <a:cubicBezTo>
                  <a:pt x="70453" y="61811"/>
                  <a:pt x="70649" y="61215"/>
                  <a:pt x="70284" y="60916"/>
                </a:cubicBezTo>
                <a:cubicBezTo>
                  <a:pt x="70186" y="60828"/>
                  <a:pt x="70069" y="60789"/>
                  <a:pt x="69953" y="60789"/>
                </a:cubicBezTo>
                <a:close/>
                <a:moveTo>
                  <a:pt x="69990" y="61850"/>
                </a:moveTo>
                <a:cubicBezTo>
                  <a:pt x="69988" y="61850"/>
                  <a:pt x="69986" y="61850"/>
                  <a:pt x="69984" y="61850"/>
                </a:cubicBezTo>
                <a:lnTo>
                  <a:pt x="70017" y="61850"/>
                </a:lnTo>
                <a:cubicBezTo>
                  <a:pt x="70008" y="61850"/>
                  <a:pt x="69999" y="61850"/>
                  <a:pt x="69990" y="61850"/>
                </a:cubicBezTo>
                <a:close/>
                <a:moveTo>
                  <a:pt x="49690" y="60856"/>
                </a:moveTo>
                <a:cubicBezTo>
                  <a:pt x="49405" y="60856"/>
                  <a:pt x="49145" y="61086"/>
                  <a:pt x="49169" y="61417"/>
                </a:cubicBezTo>
                <a:cubicBezTo>
                  <a:pt x="49200" y="61666"/>
                  <a:pt x="49436" y="61887"/>
                  <a:pt x="49684" y="61887"/>
                </a:cubicBezTo>
                <a:cubicBezTo>
                  <a:pt x="49701" y="61887"/>
                  <a:pt x="49719" y="61886"/>
                  <a:pt x="49736" y="61884"/>
                </a:cubicBezTo>
                <a:cubicBezTo>
                  <a:pt x="50203" y="61850"/>
                  <a:pt x="50403" y="61283"/>
                  <a:pt x="50036" y="60983"/>
                </a:cubicBezTo>
                <a:cubicBezTo>
                  <a:pt x="49929" y="60895"/>
                  <a:pt x="49807" y="60856"/>
                  <a:pt x="49690" y="60856"/>
                </a:cubicBezTo>
                <a:close/>
                <a:moveTo>
                  <a:pt x="107401" y="60946"/>
                </a:moveTo>
                <a:cubicBezTo>
                  <a:pt x="107382" y="60946"/>
                  <a:pt x="107363" y="60947"/>
                  <a:pt x="107344" y="60950"/>
                </a:cubicBezTo>
                <a:cubicBezTo>
                  <a:pt x="106674" y="60981"/>
                  <a:pt x="106736" y="61990"/>
                  <a:pt x="107356" y="61990"/>
                </a:cubicBezTo>
                <a:cubicBezTo>
                  <a:pt x="107384" y="61990"/>
                  <a:pt x="107413" y="61988"/>
                  <a:pt x="107444" y="61984"/>
                </a:cubicBezTo>
                <a:cubicBezTo>
                  <a:pt x="107744" y="61950"/>
                  <a:pt x="107944" y="61717"/>
                  <a:pt x="107911" y="61417"/>
                </a:cubicBezTo>
                <a:cubicBezTo>
                  <a:pt x="107911" y="61167"/>
                  <a:pt x="107677" y="60946"/>
                  <a:pt x="107401" y="60946"/>
                </a:cubicBezTo>
                <a:close/>
                <a:moveTo>
                  <a:pt x="87126" y="60993"/>
                </a:moveTo>
                <a:cubicBezTo>
                  <a:pt x="86982" y="60993"/>
                  <a:pt x="86836" y="61052"/>
                  <a:pt x="86729" y="61183"/>
                </a:cubicBezTo>
                <a:cubicBezTo>
                  <a:pt x="86438" y="61507"/>
                  <a:pt x="86711" y="62019"/>
                  <a:pt x="87124" y="62019"/>
                </a:cubicBezTo>
                <a:cubicBezTo>
                  <a:pt x="87137" y="62019"/>
                  <a:pt x="87150" y="62018"/>
                  <a:pt x="87163" y="62017"/>
                </a:cubicBezTo>
                <a:cubicBezTo>
                  <a:pt x="87463" y="62017"/>
                  <a:pt x="87663" y="61750"/>
                  <a:pt x="87663" y="61483"/>
                </a:cubicBezTo>
                <a:cubicBezTo>
                  <a:pt x="87641" y="61183"/>
                  <a:pt x="87386" y="60993"/>
                  <a:pt x="87126" y="60993"/>
                </a:cubicBezTo>
                <a:close/>
                <a:moveTo>
                  <a:pt x="66878" y="61047"/>
                </a:moveTo>
                <a:cubicBezTo>
                  <a:pt x="66858" y="61047"/>
                  <a:pt x="66837" y="61048"/>
                  <a:pt x="66815" y="61050"/>
                </a:cubicBezTo>
                <a:cubicBezTo>
                  <a:pt x="66548" y="61050"/>
                  <a:pt x="66314" y="61317"/>
                  <a:pt x="66348" y="61583"/>
                </a:cubicBezTo>
                <a:cubicBezTo>
                  <a:pt x="66348" y="61884"/>
                  <a:pt x="66615" y="62117"/>
                  <a:pt x="66915" y="62117"/>
                </a:cubicBezTo>
                <a:lnTo>
                  <a:pt x="66915" y="62084"/>
                </a:lnTo>
                <a:cubicBezTo>
                  <a:pt x="67561" y="62019"/>
                  <a:pt x="67519" y="61047"/>
                  <a:pt x="66878" y="61047"/>
                </a:cubicBezTo>
                <a:close/>
                <a:moveTo>
                  <a:pt x="46600" y="61075"/>
                </a:moveTo>
                <a:cubicBezTo>
                  <a:pt x="46321" y="61075"/>
                  <a:pt x="46053" y="61321"/>
                  <a:pt x="46100" y="61650"/>
                </a:cubicBezTo>
                <a:cubicBezTo>
                  <a:pt x="46100" y="61900"/>
                  <a:pt x="46304" y="62120"/>
                  <a:pt x="46577" y="62120"/>
                </a:cubicBezTo>
                <a:cubicBezTo>
                  <a:pt x="46595" y="62120"/>
                  <a:pt x="46614" y="62119"/>
                  <a:pt x="46634" y="62117"/>
                </a:cubicBezTo>
                <a:cubicBezTo>
                  <a:pt x="47101" y="62084"/>
                  <a:pt x="47301" y="61517"/>
                  <a:pt x="46934" y="61216"/>
                </a:cubicBezTo>
                <a:cubicBezTo>
                  <a:pt x="46835" y="61118"/>
                  <a:pt x="46716" y="61075"/>
                  <a:pt x="46600" y="61075"/>
                </a:cubicBezTo>
                <a:close/>
                <a:moveTo>
                  <a:pt x="104295" y="61189"/>
                </a:moveTo>
                <a:cubicBezTo>
                  <a:pt x="104011" y="61189"/>
                  <a:pt x="103751" y="61420"/>
                  <a:pt x="103774" y="61750"/>
                </a:cubicBezTo>
                <a:cubicBezTo>
                  <a:pt x="103805" y="62028"/>
                  <a:pt x="104008" y="62221"/>
                  <a:pt x="104277" y="62221"/>
                </a:cubicBezTo>
                <a:cubicBezTo>
                  <a:pt x="104298" y="62221"/>
                  <a:pt x="104320" y="62220"/>
                  <a:pt x="104341" y="62217"/>
                </a:cubicBezTo>
                <a:cubicBezTo>
                  <a:pt x="104808" y="62184"/>
                  <a:pt x="104975" y="61617"/>
                  <a:pt x="104642" y="61317"/>
                </a:cubicBezTo>
                <a:cubicBezTo>
                  <a:pt x="104534" y="61229"/>
                  <a:pt x="104413" y="61189"/>
                  <a:pt x="104295" y="61189"/>
                </a:cubicBezTo>
                <a:close/>
                <a:moveTo>
                  <a:pt x="84078" y="61247"/>
                </a:moveTo>
                <a:cubicBezTo>
                  <a:pt x="84061" y="61247"/>
                  <a:pt x="84044" y="61248"/>
                  <a:pt x="84027" y="61250"/>
                </a:cubicBezTo>
                <a:cubicBezTo>
                  <a:pt x="83727" y="61283"/>
                  <a:pt x="83527" y="61517"/>
                  <a:pt x="83527" y="61817"/>
                </a:cubicBezTo>
                <a:cubicBezTo>
                  <a:pt x="83560" y="62084"/>
                  <a:pt x="83793" y="62284"/>
                  <a:pt x="84060" y="62284"/>
                </a:cubicBezTo>
                <a:lnTo>
                  <a:pt x="84094" y="62284"/>
                </a:lnTo>
                <a:cubicBezTo>
                  <a:pt x="84394" y="62251"/>
                  <a:pt x="84594" y="62017"/>
                  <a:pt x="84561" y="61717"/>
                </a:cubicBezTo>
                <a:cubicBezTo>
                  <a:pt x="84561" y="61467"/>
                  <a:pt x="84327" y="61247"/>
                  <a:pt x="84078" y="61247"/>
                </a:cubicBezTo>
                <a:close/>
                <a:moveTo>
                  <a:pt x="63766" y="61293"/>
                </a:moveTo>
                <a:cubicBezTo>
                  <a:pt x="63628" y="61293"/>
                  <a:pt x="63486" y="61352"/>
                  <a:pt x="63379" y="61483"/>
                </a:cubicBezTo>
                <a:cubicBezTo>
                  <a:pt x="63088" y="61807"/>
                  <a:pt x="63330" y="62319"/>
                  <a:pt x="63771" y="62319"/>
                </a:cubicBezTo>
                <a:cubicBezTo>
                  <a:pt x="63785" y="62319"/>
                  <a:pt x="63799" y="62318"/>
                  <a:pt x="63813" y="62317"/>
                </a:cubicBezTo>
                <a:cubicBezTo>
                  <a:pt x="64079" y="62317"/>
                  <a:pt x="64313" y="62050"/>
                  <a:pt x="64280" y="61784"/>
                </a:cubicBezTo>
                <a:cubicBezTo>
                  <a:pt x="64258" y="61483"/>
                  <a:pt x="64016" y="61293"/>
                  <a:pt x="63766" y="61293"/>
                </a:cubicBezTo>
                <a:close/>
                <a:moveTo>
                  <a:pt x="43497" y="61308"/>
                </a:moveTo>
                <a:cubicBezTo>
                  <a:pt x="43218" y="61308"/>
                  <a:pt x="42951" y="61554"/>
                  <a:pt x="42998" y="61884"/>
                </a:cubicBezTo>
                <a:cubicBezTo>
                  <a:pt x="42998" y="62184"/>
                  <a:pt x="43231" y="62384"/>
                  <a:pt x="43531" y="62384"/>
                </a:cubicBezTo>
                <a:lnTo>
                  <a:pt x="43531" y="62351"/>
                </a:lnTo>
                <a:cubicBezTo>
                  <a:pt x="43998" y="62317"/>
                  <a:pt x="44199" y="61750"/>
                  <a:pt x="43832" y="61450"/>
                </a:cubicBezTo>
                <a:cubicBezTo>
                  <a:pt x="43733" y="61351"/>
                  <a:pt x="43614" y="61308"/>
                  <a:pt x="43497" y="61308"/>
                </a:cubicBezTo>
                <a:close/>
                <a:moveTo>
                  <a:pt x="101216" y="61444"/>
                </a:moveTo>
                <a:cubicBezTo>
                  <a:pt x="100923" y="61444"/>
                  <a:pt x="100648" y="61678"/>
                  <a:pt x="100672" y="62017"/>
                </a:cubicBezTo>
                <a:cubicBezTo>
                  <a:pt x="100703" y="62267"/>
                  <a:pt x="100939" y="62487"/>
                  <a:pt x="101215" y="62487"/>
                </a:cubicBezTo>
                <a:cubicBezTo>
                  <a:pt x="101234" y="62487"/>
                  <a:pt x="101253" y="62486"/>
                  <a:pt x="101273" y="62484"/>
                </a:cubicBezTo>
                <a:lnTo>
                  <a:pt x="101239" y="62484"/>
                </a:lnTo>
                <a:cubicBezTo>
                  <a:pt x="101706" y="62451"/>
                  <a:pt x="101873" y="61850"/>
                  <a:pt x="101539" y="61550"/>
                </a:cubicBezTo>
                <a:cubicBezTo>
                  <a:pt x="101439" y="61477"/>
                  <a:pt x="101326" y="61444"/>
                  <a:pt x="101216" y="61444"/>
                </a:cubicBezTo>
                <a:close/>
                <a:moveTo>
                  <a:pt x="80938" y="61477"/>
                </a:moveTo>
                <a:cubicBezTo>
                  <a:pt x="80655" y="61477"/>
                  <a:pt x="80371" y="61680"/>
                  <a:pt x="80424" y="62050"/>
                </a:cubicBezTo>
                <a:cubicBezTo>
                  <a:pt x="80456" y="62300"/>
                  <a:pt x="80662" y="62521"/>
                  <a:pt x="80934" y="62521"/>
                </a:cubicBezTo>
                <a:cubicBezTo>
                  <a:pt x="80953" y="62521"/>
                  <a:pt x="80972" y="62520"/>
                  <a:pt x="80991" y="62517"/>
                </a:cubicBezTo>
                <a:cubicBezTo>
                  <a:pt x="81258" y="62517"/>
                  <a:pt x="81458" y="62251"/>
                  <a:pt x="81458" y="61984"/>
                </a:cubicBezTo>
                <a:cubicBezTo>
                  <a:pt x="81443" y="61638"/>
                  <a:pt x="81190" y="61477"/>
                  <a:pt x="80938" y="61477"/>
                </a:cubicBezTo>
                <a:close/>
                <a:moveTo>
                  <a:pt x="60668" y="61511"/>
                </a:moveTo>
                <a:cubicBezTo>
                  <a:pt x="60390" y="61511"/>
                  <a:pt x="60108" y="61713"/>
                  <a:pt x="60143" y="62084"/>
                </a:cubicBezTo>
                <a:cubicBezTo>
                  <a:pt x="60177" y="62384"/>
                  <a:pt x="60410" y="62584"/>
                  <a:pt x="60710" y="62584"/>
                </a:cubicBezTo>
                <a:cubicBezTo>
                  <a:pt x="60977" y="62551"/>
                  <a:pt x="61211" y="62284"/>
                  <a:pt x="61177" y="62017"/>
                </a:cubicBezTo>
                <a:cubicBezTo>
                  <a:pt x="61162" y="61671"/>
                  <a:pt x="60916" y="61511"/>
                  <a:pt x="60668" y="61511"/>
                </a:cubicBezTo>
                <a:close/>
                <a:moveTo>
                  <a:pt x="40410" y="61586"/>
                </a:moveTo>
                <a:cubicBezTo>
                  <a:pt x="40134" y="61586"/>
                  <a:pt x="39860" y="61779"/>
                  <a:pt x="39895" y="62150"/>
                </a:cubicBezTo>
                <a:cubicBezTo>
                  <a:pt x="39895" y="62400"/>
                  <a:pt x="40129" y="62621"/>
                  <a:pt x="40378" y="62621"/>
                </a:cubicBezTo>
                <a:cubicBezTo>
                  <a:pt x="40395" y="62621"/>
                  <a:pt x="40412" y="62620"/>
                  <a:pt x="40429" y="62617"/>
                </a:cubicBezTo>
                <a:cubicBezTo>
                  <a:pt x="40729" y="62584"/>
                  <a:pt x="40930" y="62351"/>
                  <a:pt x="40930" y="62050"/>
                </a:cubicBezTo>
                <a:cubicBezTo>
                  <a:pt x="40898" y="61737"/>
                  <a:pt x="40654" y="61586"/>
                  <a:pt x="40410" y="61586"/>
                </a:cubicBezTo>
                <a:close/>
                <a:moveTo>
                  <a:pt x="118383" y="61674"/>
                </a:moveTo>
                <a:cubicBezTo>
                  <a:pt x="118119" y="61674"/>
                  <a:pt x="117851" y="61850"/>
                  <a:pt x="117851" y="62184"/>
                </a:cubicBezTo>
                <a:cubicBezTo>
                  <a:pt x="117884" y="62484"/>
                  <a:pt x="118118" y="62684"/>
                  <a:pt x="118418" y="62684"/>
                </a:cubicBezTo>
                <a:cubicBezTo>
                  <a:pt x="118718" y="62651"/>
                  <a:pt x="118919" y="62417"/>
                  <a:pt x="118885" y="62117"/>
                </a:cubicBezTo>
                <a:cubicBezTo>
                  <a:pt x="118854" y="61817"/>
                  <a:pt x="118620" y="61674"/>
                  <a:pt x="118383" y="61674"/>
                </a:cubicBezTo>
                <a:close/>
                <a:moveTo>
                  <a:pt x="98132" y="61680"/>
                </a:moveTo>
                <a:cubicBezTo>
                  <a:pt x="98112" y="61680"/>
                  <a:pt x="98092" y="61681"/>
                  <a:pt x="98070" y="61683"/>
                </a:cubicBezTo>
                <a:cubicBezTo>
                  <a:pt x="97414" y="61782"/>
                  <a:pt x="97468" y="62718"/>
                  <a:pt x="98104" y="62718"/>
                </a:cubicBezTo>
                <a:cubicBezTo>
                  <a:pt x="98115" y="62718"/>
                  <a:pt x="98126" y="62718"/>
                  <a:pt x="98137" y="62718"/>
                </a:cubicBezTo>
                <a:cubicBezTo>
                  <a:pt x="98849" y="62685"/>
                  <a:pt x="98776" y="61680"/>
                  <a:pt x="98132" y="61680"/>
                </a:cubicBezTo>
                <a:close/>
                <a:moveTo>
                  <a:pt x="77821" y="61716"/>
                </a:moveTo>
                <a:cubicBezTo>
                  <a:pt x="77811" y="61716"/>
                  <a:pt x="77800" y="61716"/>
                  <a:pt x="77789" y="61717"/>
                </a:cubicBezTo>
                <a:cubicBezTo>
                  <a:pt x="77119" y="61749"/>
                  <a:pt x="77151" y="62757"/>
                  <a:pt x="77797" y="62757"/>
                </a:cubicBezTo>
                <a:cubicBezTo>
                  <a:pt x="77827" y="62757"/>
                  <a:pt x="77857" y="62755"/>
                  <a:pt x="77889" y="62751"/>
                </a:cubicBezTo>
                <a:cubicBezTo>
                  <a:pt x="78513" y="62685"/>
                  <a:pt x="78458" y="61716"/>
                  <a:pt x="77821" y="61716"/>
                </a:cubicBezTo>
                <a:close/>
                <a:moveTo>
                  <a:pt x="57584" y="61790"/>
                </a:moveTo>
                <a:cubicBezTo>
                  <a:pt x="57311" y="61790"/>
                  <a:pt x="57051" y="62020"/>
                  <a:pt x="57074" y="62351"/>
                </a:cubicBezTo>
                <a:cubicBezTo>
                  <a:pt x="57074" y="62617"/>
                  <a:pt x="57341" y="62818"/>
                  <a:pt x="57608" y="62818"/>
                </a:cubicBezTo>
                <a:cubicBezTo>
                  <a:pt x="58075" y="62784"/>
                  <a:pt x="58275" y="62217"/>
                  <a:pt x="57908" y="61917"/>
                </a:cubicBezTo>
                <a:cubicBezTo>
                  <a:pt x="57811" y="61829"/>
                  <a:pt x="57696" y="61790"/>
                  <a:pt x="57584" y="61790"/>
                </a:cubicBezTo>
                <a:close/>
                <a:moveTo>
                  <a:pt x="37307" y="61811"/>
                </a:moveTo>
                <a:cubicBezTo>
                  <a:pt x="37023" y="61811"/>
                  <a:pt x="36740" y="62013"/>
                  <a:pt x="36793" y="62384"/>
                </a:cubicBezTo>
                <a:cubicBezTo>
                  <a:pt x="36793" y="62662"/>
                  <a:pt x="37023" y="62855"/>
                  <a:pt x="37269" y="62855"/>
                </a:cubicBezTo>
                <a:cubicBezTo>
                  <a:pt x="37288" y="62855"/>
                  <a:pt x="37307" y="62853"/>
                  <a:pt x="37327" y="62851"/>
                </a:cubicBezTo>
                <a:cubicBezTo>
                  <a:pt x="37627" y="62851"/>
                  <a:pt x="37827" y="62584"/>
                  <a:pt x="37827" y="62317"/>
                </a:cubicBezTo>
                <a:cubicBezTo>
                  <a:pt x="37812" y="61972"/>
                  <a:pt x="37559" y="61811"/>
                  <a:pt x="37307" y="61811"/>
                </a:cubicBezTo>
                <a:close/>
                <a:moveTo>
                  <a:pt x="115277" y="61911"/>
                </a:moveTo>
                <a:cubicBezTo>
                  <a:pt x="115006" y="61911"/>
                  <a:pt x="114731" y="62096"/>
                  <a:pt x="114749" y="62451"/>
                </a:cubicBezTo>
                <a:cubicBezTo>
                  <a:pt x="114782" y="62751"/>
                  <a:pt x="115016" y="62951"/>
                  <a:pt x="115316" y="62951"/>
                </a:cubicBezTo>
                <a:lnTo>
                  <a:pt x="115316" y="62918"/>
                </a:lnTo>
                <a:cubicBezTo>
                  <a:pt x="115583" y="62884"/>
                  <a:pt x="115816" y="62651"/>
                  <a:pt x="115783" y="62351"/>
                </a:cubicBezTo>
                <a:cubicBezTo>
                  <a:pt x="115752" y="62054"/>
                  <a:pt x="115516" y="61911"/>
                  <a:pt x="115277" y="61911"/>
                </a:cubicBezTo>
                <a:close/>
                <a:moveTo>
                  <a:pt x="95022" y="61923"/>
                </a:moveTo>
                <a:cubicBezTo>
                  <a:pt x="94738" y="61923"/>
                  <a:pt x="94478" y="62154"/>
                  <a:pt x="94501" y="62484"/>
                </a:cubicBezTo>
                <a:cubicBezTo>
                  <a:pt x="94534" y="62751"/>
                  <a:pt x="94768" y="62984"/>
                  <a:pt x="95035" y="62984"/>
                </a:cubicBezTo>
                <a:lnTo>
                  <a:pt x="95068" y="62951"/>
                </a:lnTo>
                <a:cubicBezTo>
                  <a:pt x="95535" y="62918"/>
                  <a:pt x="95702" y="62351"/>
                  <a:pt x="95368" y="62050"/>
                </a:cubicBezTo>
                <a:cubicBezTo>
                  <a:pt x="95261" y="61963"/>
                  <a:pt x="95140" y="61923"/>
                  <a:pt x="95022" y="61923"/>
                </a:cubicBezTo>
                <a:close/>
                <a:moveTo>
                  <a:pt x="74729" y="61990"/>
                </a:moveTo>
                <a:cubicBezTo>
                  <a:pt x="74457" y="61990"/>
                  <a:pt x="74196" y="62220"/>
                  <a:pt x="74220" y="62551"/>
                </a:cubicBezTo>
                <a:cubicBezTo>
                  <a:pt x="74251" y="62800"/>
                  <a:pt x="74458" y="63021"/>
                  <a:pt x="74730" y="63021"/>
                </a:cubicBezTo>
                <a:cubicBezTo>
                  <a:pt x="74749" y="63021"/>
                  <a:pt x="74768" y="63020"/>
                  <a:pt x="74787" y="63018"/>
                </a:cubicBezTo>
                <a:cubicBezTo>
                  <a:pt x="75221" y="62984"/>
                  <a:pt x="75421" y="62417"/>
                  <a:pt x="75054" y="62117"/>
                </a:cubicBezTo>
                <a:cubicBezTo>
                  <a:pt x="74956" y="62029"/>
                  <a:pt x="74842" y="61990"/>
                  <a:pt x="74729" y="61990"/>
                </a:cubicBezTo>
                <a:close/>
                <a:moveTo>
                  <a:pt x="54456" y="62056"/>
                </a:moveTo>
                <a:cubicBezTo>
                  <a:pt x="54173" y="62056"/>
                  <a:pt x="53915" y="62279"/>
                  <a:pt x="53939" y="62584"/>
                </a:cubicBezTo>
                <a:cubicBezTo>
                  <a:pt x="53970" y="62862"/>
                  <a:pt x="54201" y="63055"/>
                  <a:pt x="54448" y="63055"/>
                </a:cubicBezTo>
                <a:cubicBezTo>
                  <a:pt x="54467" y="63055"/>
                  <a:pt x="54486" y="63054"/>
                  <a:pt x="54506" y="63051"/>
                </a:cubicBezTo>
                <a:lnTo>
                  <a:pt x="54506" y="63084"/>
                </a:lnTo>
                <a:cubicBezTo>
                  <a:pt x="54973" y="63051"/>
                  <a:pt x="55140" y="62484"/>
                  <a:pt x="54806" y="62184"/>
                </a:cubicBezTo>
                <a:cubicBezTo>
                  <a:pt x="54698" y="62095"/>
                  <a:pt x="54575" y="62056"/>
                  <a:pt x="54456" y="62056"/>
                </a:cubicBezTo>
                <a:close/>
                <a:moveTo>
                  <a:pt x="34222" y="62081"/>
                </a:moveTo>
                <a:cubicBezTo>
                  <a:pt x="34201" y="62081"/>
                  <a:pt x="34180" y="62082"/>
                  <a:pt x="34158" y="62084"/>
                </a:cubicBezTo>
                <a:cubicBezTo>
                  <a:pt x="33469" y="62117"/>
                  <a:pt x="33555" y="63119"/>
                  <a:pt x="34225" y="63119"/>
                </a:cubicBezTo>
                <a:cubicBezTo>
                  <a:pt x="34236" y="63119"/>
                  <a:pt x="34247" y="63118"/>
                  <a:pt x="34258" y="63118"/>
                </a:cubicBezTo>
                <a:cubicBezTo>
                  <a:pt x="34904" y="63053"/>
                  <a:pt x="34862" y="62081"/>
                  <a:pt x="34222" y="62081"/>
                </a:cubicBezTo>
                <a:close/>
                <a:moveTo>
                  <a:pt x="112205" y="62147"/>
                </a:moveTo>
                <a:cubicBezTo>
                  <a:pt x="112186" y="62147"/>
                  <a:pt x="112167" y="62148"/>
                  <a:pt x="112147" y="62150"/>
                </a:cubicBezTo>
                <a:cubicBezTo>
                  <a:pt x="111847" y="62150"/>
                  <a:pt x="111647" y="62417"/>
                  <a:pt x="111647" y="62684"/>
                </a:cubicBezTo>
                <a:cubicBezTo>
                  <a:pt x="111680" y="62984"/>
                  <a:pt x="111914" y="63185"/>
                  <a:pt x="112214" y="63185"/>
                </a:cubicBezTo>
                <a:cubicBezTo>
                  <a:pt x="112514" y="63151"/>
                  <a:pt x="112714" y="62884"/>
                  <a:pt x="112681" y="62617"/>
                </a:cubicBezTo>
                <a:cubicBezTo>
                  <a:pt x="112681" y="62339"/>
                  <a:pt x="112451" y="62147"/>
                  <a:pt x="112205" y="62147"/>
                </a:cubicBezTo>
                <a:close/>
                <a:moveTo>
                  <a:pt x="91921" y="62173"/>
                </a:moveTo>
                <a:cubicBezTo>
                  <a:pt x="91643" y="62173"/>
                  <a:pt x="91363" y="62376"/>
                  <a:pt x="91399" y="62751"/>
                </a:cubicBezTo>
                <a:cubicBezTo>
                  <a:pt x="91432" y="63018"/>
                  <a:pt x="91666" y="63218"/>
                  <a:pt x="91966" y="63218"/>
                </a:cubicBezTo>
                <a:cubicBezTo>
                  <a:pt x="92233" y="63185"/>
                  <a:pt x="92466" y="62951"/>
                  <a:pt x="92433" y="62651"/>
                </a:cubicBezTo>
                <a:cubicBezTo>
                  <a:pt x="92402" y="62325"/>
                  <a:pt x="92162" y="62173"/>
                  <a:pt x="91921" y="62173"/>
                </a:cubicBezTo>
                <a:close/>
                <a:moveTo>
                  <a:pt x="71639" y="62224"/>
                </a:moveTo>
                <a:cubicBezTo>
                  <a:pt x="71355" y="62224"/>
                  <a:pt x="71094" y="62454"/>
                  <a:pt x="71118" y="62784"/>
                </a:cubicBezTo>
                <a:cubicBezTo>
                  <a:pt x="71149" y="63063"/>
                  <a:pt x="71352" y="63255"/>
                  <a:pt x="71620" y="63255"/>
                </a:cubicBezTo>
                <a:cubicBezTo>
                  <a:pt x="71641" y="63255"/>
                  <a:pt x="71663" y="63254"/>
                  <a:pt x="71685" y="63251"/>
                </a:cubicBezTo>
                <a:cubicBezTo>
                  <a:pt x="72152" y="63218"/>
                  <a:pt x="72319" y="62651"/>
                  <a:pt x="71985" y="62351"/>
                </a:cubicBezTo>
                <a:cubicBezTo>
                  <a:pt x="71878" y="62263"/>
                  <a:pt x="71756" y="62224"/>
                  <a:pt x="71639" y="62224"/>
                </a:cubicBezTo>
                <a:close/>
                <a:moveTo>
                  <a:pt x="51376" y="62289"/>
                </a:moveTo>
                <a:cubicBezTo>
                  <a:pt x="51104" y="62289"/>
                  <a:pt x="50846" y="62512"/>
                  <a:pt x="50870" y="62818"/>
                </a:cubicBezTo>
                <a:cubicBezTo>
                  <a:pt x="50870" y="63118"/>
                  <a:pt x="51137" y="63318"/>
                  <a:pt x="51404" y="63318"/>
                </a:cubicBezTo>
                <a:cubicBezTo>
                  <a:pt x="51871" y="63285"/>
                  <a:pt x="52071" y="62718"/>
                  <a:pt x="51704" y="62417"/>
                </a:cubicBezTo>
                <a:cubicBezTo>
                  <a:pt x="51605" y="62329"/>
                  <a:pt x="51489" y="62289"/>
                  <a:pt x="51376" y="62289"/>
                </a:cubicBezTo>
                <a:close/>
                <a:moveTo>
                  <a:pt x="31056" y="62317"/>
                </a:moveTo>
                <a:cubicBezTo>
                  <a:pt x="30377" y="62382"/>
                  <a:pt x="30450" y="63354"/>
                  <a:pt x="31092" y="63354"/>
                </a:cubicBezTo>
                <a:cubicBezTo>
                  <a:pt x="31113" y="63354"/>
                  <a:pt x="31134" y="63353"/>
                  <a:pt x="31156" y="63351"/>
                </a:cubicBezTo>
                <a:cubicBezTo>
                  <a:pt x="31423" y="63318"/>
                  <a:pt x="31656" y="63084"/>
                  <a:pt x="31623" y="62818"/>
                </a:cubicBezTo>
                <a:cubicBezTo>
                  <a:pt x="31590" y="62517"/>
                  <a:pt x="31356" y="62317"/>
                  <a:pt x="31056" y="62317"/>
                </a:cubicBezTo>
                <a:close/>
                <a:moveTo>
                  <a:pt x="109071" y="62393"/>
                </a:moveTo>
                <a:cubicBezTo>
                  <a:pt x="108930" y="62393"/>
                  <a:pt x="108787" y="62451"/>
                  <a:pt x="108678" y="62584"/>
                </a:cubicBezTo>
                <a:cubicBezTo>
                  <a:pt x="108387" y="62908"/>
                  <a:pt x="108629" y="63420"/>
                  <a:pt x="109070" y="63420"/>
                </a:cubicBezTo>
                <a:cubicBezTo>
                  <a:pt x="109084" y="63420"/>
                  <a:pt x="109098" y="63419"/>
                  <a:pt x="109112" y="63418"/>
                </a:cubicBezTo>
                <a:cubicBezTo>
                  <a:pt x="109412" y="63385"/>
                  <a:pt x="109612" y="63151"/>
                  <a:pt x="109579" y="62851"/>
                </a:cubicBezTo>
                <a:cubicBezTo>
                  <a:pt x="109557" y="62574"/>
                  <a:pt x="109319" y="62393"/>
                  <a:pt x="109071" y="62393"/>
                </a:cubicBezTo>
                <a:close/>
                <a:moveTo>
                  <a:pt x="88887" y="62444"/>
                </a:moveTo>
                <a:cubicBezTo>
                  <a:pt x="88859" y="62444"/>
                  <a:pt x="88828" y="62446"/>
                  <a:pt x="88797" y="62451"/>
                </a:cubicBezTo>
                <a:cubicBezTo>
                  <a:pt x="88141" y="62516"/>
                  <a:pt x="88227" y="63452"/>
                  <a:pt x="88864" y="63452"/>
                </a:cubicBezTo>
                <a:cubicBezTo>
                  <a:pt x="88875" y="63452"/>
                  <a:pt x="88886" y="63452"/>
                  <a:pt x="88897" y="63451"/>
                </a:cubicBezTo>
                <a:cubicBezTo>
                  <a:pt x="89566" y="63420"/>
                  <a:pt x="89505" y="62444"/>
                  <a:pt x="88887" y="62444"/>
                </a:cubicBezTo>
                <a:close/>
                <a:moveTo>
                  <a:pt x="68551" y="62463"/>
                </a:moveTo>
                <a:cubicBezTo>
                  <a:pt x="68261" y="62463"/>
                  <a:pt x="67992" y="62706"/>
                  <a:pt x="68016" y="63018"/>
                </a:cubicBezTo>
                <a:cubicBezTo>
                  <a:pt x="68049" y="63318"/>
                  <a:pt x="68282" y="63518"/>
                  <a:pt x="68583" y="63518"/>
                </a:cubicBezTo>
                <a:cubicBezTo>
                  <a:pt x="69050" y="63451"/>
                  <a:pt x="69216" y="62884"/>
                  <a:pt x="68883" y="62584"/>
                </a:cubicBezTo>
                <a:cubicBezTo>
                  <a:pt x="68780" y="62500"/>
                  <a:pt x="68664" y="62463"/>
                  <a:pt x="68551" y="62463"/>
                </a:cubicBezTo>
                <a:close/>
                <a:moveTo>
                  <a:pt x="48273" y="62523"/>
                </a:moveTo>
                <a:cubicBezTo>
                  <a:pt x="48002" y="62523"/>
                  <a:pt x="47744" y="62746"/>
                  <a:pt x="47768" y="63051"/>
                </a:cubicBezTo>
                <a:cubicBezTo>
                  <a:pt x="47768" y="63332"/>
                  <a:pt x="47972" y="63555"/>
                  <a:pt x="48245" y="63555"/>
                </a:cubicBezTo>
                <a:cubicBezTo>
                  <a:pt x="48263" y="63555"/>
                  <a:pt x="48282" y="63554"/>
                  <a:pt x="48301" y="63551"/>
                </a:cubicBezTo>
                <a:cubicBezTo>
                  <a:pt x="48768" y="63518"/>
                  <a:pt x="48969" y="62951"/>
                  <a:pt x="48602" y="62651"/>
                </a:cubicBezTo>
                <a:cubicBezTo>
                  <a:pt x="48503" y="62562"/>
                  <a:pt x="48387" y="62523"/>
                  <a:pt x="48273" y="62523"/>
                </a:cubicBezTo>
                <a:close/>
                <a:moveTo>
                  <a:pt x="105968" y="62628"/>
                </a:moveTo>
                <a:cubicBezTo>
                  <a:pt x="105689" y="62628"/>
                  <a:pt x="105407" y="62830"/>
                  <a:pt x="105442" y="63218"/>
                </a:cubicBezTo>
                <a:cubicBezTo>
                  <a:pt x="105504" y="63465"/>
                  <a:pt x="105709" y="63655"/>
                  <a:pt x="105951" y="63655"/>
                </a:cubicBezTo>
                <a:cubicBezTo>
                  <a:pt x="105970" y="63655"/>
                  <a:pt x="105990" y="63654"/>
                  <a:pt x="106009" y="63652"/>
                </a:cubicBezTo>
                <a:lnTo>
                  <a:pt x="106009" y="63685"/>
                </a:lnTo>
                <a:cubicBezTo>
                  <a:pt x="106310" y="63652"/>
                  <a:pt x="106510" y="63418"/>
                  <a:pt x="106476" y="63118"/>
                </a:cubicBezTo>
                <a:cubicBezTo>
                  <a:pt x="106461" y="62788"/>
                  <a:pt x="106216" y="62628"/>
                  <a:pt x="105968" y="62628"/>
                </a:cubicBezTo>
                <a:close/>
                <a:moveTo>
                  <a:pt x="85704" y="62691"/>
                </a:moveTo>
                <a:cubicBezTo>
                  <a:pt x="85431" y="62691"/>
                  <a:pt x="85171" y="62921"/>
                  <a:pt x="85194" y="63251"/>
                </a:cubicBezTo>
                <a:cubicBezTo>
                  <a:pt x="85228" y="63518"/>
                  <a:pt x="85461" y="63718"/>
                  <a:pt x="85762" y="63718"/>
                </a:cubicBezTo>
                <a:cubicBezTo>
                  <a:pt x="86195" y="63685"/>
                  <a:pt x="86395" y="63118"/>
                  <a:pt x="86028" y="62818"/>
                </a:cubicBezTo>
                <a:cubicBezTo>
                  <a:pt x="85931" y="62730"/>
                  <a:pt x="85816" y="62691"/>
                  <a:pt x="85704" y="62691"/>
                </a:cubicBezTo>
                <a:close/>
                <a:moveTo>
                  <a:pt x="65476" y="62715"/>
                </a:moveTo>
                <a:cubicBezTo>
                  <a:pt x="65456" y="62715"/>
                  <a:pt x="65435" y="62716"/>
                  <a:pt x="65414" y="62718"/>
                </a:cubicBezTo>
                <a:cubicBezTo>
                  <a:pt x="64758" y="62816"/>
                  <a:pt x="64843" y="63752"/>
                  <a:pt x="65480" y="63752"/>
                </a:cubicBezTo>
                <a:cubicBezTo>
                  <a:pt x="65491" y="63752"/>
                  <a:pt x="65502" y="63752"/>
                  <a:pt x="65514" y="63752"/>
                </a:cubicBezTo>
                <a:cubicBezTo>
                  <a:pt x="66193" y="63719"/>
                  <a:pt x="66120" y="62715"/>
                  <a:pt x="65476" y="62715"/>
                </a:cubicBezTo>
                <a:close/>
                <a:moveTo>
                  <a:pt x="45153" y="62757"/>
                </a:moveTo>
                <a:cubicBezTo>
                  <a:pt x="44869" y="62757"/>
                  <a:pt x="44609" y="62987"/>
                  <a:pt x="44632" y="63318"/>
                </a:cubicBezTo>
                <a:cubicBezTo>
                  <a:pt x="44666" y="63618"/>
                  <a:pt x="44932" y="63818"/>
                  <a:pt x="45199" y="63818"/>
                </a:cubicBezTo>
                <a:lnTo>
                  <a:pt x="45199" y="63785"/>
                </a:lnTo>
                <a:cubicBezTo>
                  <a:pt x="45666" y="63752"/>
                  <a:pt x="45833" y="63185"/>
                  <a:pt x="45499" y="62884"/>
                </a:cubicBezTo>
                <a:cubicBezTo>
                  <a:pt x="45392" y="62797"/>
                  <a:pt x="45271" y="62757"/>
                  <a:pt x="45153" y="62757"/>
                </a:cubicBezTo>
                <a:close/>
                <a:moveTo>
                  <a:pt x="102877" y="62857"/>
                </a:moveTo>
                <a:cubicBezTo>
                  <a:pt x="102596" y="62857"/>
                  <a:pt x="102326" y="63088"/>
                  <a:pt x="102373" y="63418"/>
                </a:cubicBezTo>
                <a:cubicBezTo>
                  <a:pt x="102373" y="63718"/>
                  <a:pt x="102640" y="63918"/>
                  <a:pt x="102940" y="63918"/>
                </a:cubicBezTo>
                <a:lnTo>
                  <a:pt x="102907" y="63885"/>
                </a:lnTo>
                <a:cubicBezTo>
                  <a:pt x="103374" y="63852"/>
                  <a:pt x="103574" y="63285"/>
                  <a:pt x="103207" y="62984"/>
                </a:cubicBezTo>
                <a:cubicBezTo>
                  <a:pt x="103110" y="62897"/>
                  <a:pt x="102992" y="62857"/>
                  <a:pt x="102877" y="62857"/>
                </a:cubicBezTo>
                <a:close/>
                <a:moveTo>
                  <a:pt x="82581" y="62924"/>
                </a:moveTo>
                <a:cubicBezTo>
                  <a:pt x="82299" y="62924"/>
                  <a:pt x="82045" y="63154"/>
                  <a:pt x="82092" y="63485"/>
                </a:cubicBezTo>
                <a:cubicBezTo>
                  <a:pt x="82092" y="63763"/>
                  <a:pt x="82322" y="63955"/>
                  <a:pt x="82594" y="63955"/>
                </a:cubicBezTo>
                <a:cubicBezTo>
                  <a:pt x="82616" y="63955"/>
                  <a:pt x="82637" y="63954"/>
                  <a:pt x="82659" y="63952"/>
                </a:cubicBezTo>
                <a:cubicBezTo>
                  <a:pt x="83093" y="63885"/>
                  <a:pt x="83260" y="63318"/>
                  <a:pt x="82926" y="63051"/>
                </a:cubicBezTo>
                <a:cubicBezTo>
                  <a:pt x="82819" y="62963"/>
                  <a:pt x="82697" y="62924"/>
                  <a:pt x="82581" y="62924"/>
                </a:cubicBezTo>
                <a:close/>
                <a:moveTo>
                  <a:pt x="62372" y="62948"/>
                </a:moveTo>
                <a:cubicBezTo>
                  <a:pt x="62353" y="62948"/>
                  <a:pt x="62332" y="62949"/>
                  <a:pt x="62311" y="62951"/>
                </a:cubicBezTo>
                <a:cubicBezTo>
                  <a:pt x="62011" y="62951"/>
                  <a:pt x="61811" y="63218"/>
                  <a:pt x="61811" y="63485"/>
                </a:cubicBezTo>
                <a:cubicBezTo>
                  <a:pt x="61842" y="63766"/>
                  <a:pt x="62049" y="63988"/>
                  <a:pt x="62321" y="63988"/>
                </a:cubicBezTo>
                <a:cubicBezTo>
                  <a:pt x="62340" y="63988"/>
                  <a:pt x="62359" y="63987"/>
                  <a:pt x="62378" y="63985"/>
                </a:cubicBezTo>
                <a:cubicBezTo>
                  <a:pt x="63057" y="63920"/>
                  <a:pt x="62984" y="62948"/>
                  <a:pt x="62372" y="62948"/>
                </a:cubicBezTo>
                <a:close/>
                <a:moveTo>
                  <a:pt x="42094" y="63015"/>
                </a:moveTo>
                <a:cubicBezTo>
                  <a:pt x="42073" y="63015"/>
                  <a:pt x="42052" y="63016"/>
                  <a:pt x="42030" y="63018"/>
                </a:cubicBezTo>
                <a:cubicBezTo>
                  <a:pt x="41352" y="63082"/>
                  <a:pt x="41424" y="64055"/>
                  <a:pt x="42067" y="64055"/>
                </a:cubicBezTo>
                <a:cubicBezTo>
                  <a:pt x="42087" y="64055"/>
                  <a:pt x="42109" y="64054"/>
                  <a:pt x="42130" y="64052"/>
                </a:cubicBezTo>
                <a:cubicBezTo>
                  <a:pt x="42777" y="63987"/>
                  <a:pt x="42734" y="63015"/>
                  <a:pt x="42094" y="63015"/>
                </a:cubicBezTo>
                <a:close/>
                <a:moveTo>
                  <a:pt x="120080" y="63081"/>
                </a:moveTo>
                <a:cubicBezTo>
                  <a:pt x="120060" y="63081"/>
                  <a:pt x="120040" y="63082"/>
                  <a:pt x="120019" y="63084"/>
                </a:cubicBezTo>
                <a:cubicBezTo>
                  <a:pt x="119330" y="63117"/>
                  <a:pt x="119384" y="64119"/>
                  <a:pt x="120053" y="64119"/>
                </a:cubicBezTo>
                <a:cubicBezTo>
                  <a:pt x="120064" y="64119"/>
                  <a:pt x="120075" y="64119"/>
                  <a:pt x="120086" y="64119"/>
                </a:cubicBezTo>
                <a:cubicBezTo>
                  <a:pt x="120765" y="64054"/>
                  <a:pt x="120692" y="63081"/>
                  <a:pt x="120080" y="63081"/>
                </a:cubicBezTo>
                <a:close/>
                <a:moveTo>
                  <a:pt x="99788" y="63130"/>
                </a:moveTo>
                <a:cubicBezTo>
                  <a:pt x="99503" y="63130"/>
                  <a:pt x="99223" y="63373"/>
                  <a:pt x="99271" y="63685"/>
                </a:cubicBezTo>
                <a:cubicBezTo>
                  <a:pt x="99302" y="63963"/>
                  <a:pt x="99505" y="64156"/>
                  <a:pt x="99747" y="64156"/>
                </a:cubicBezTo>
                <a:cubicBezTo>
                  <a:pt x="99766" y="64156"/>
                  <a:pt x="99785" y="64154"/>
                  <a:pt x="99805" y="64152"/>
                </a:cubicBezTo>
                <a:cubicBezTo>
                  <a:pt x="100272" y="64119"/>
                  <a:pt x="100472" y="63551"/>
                  <a:pt x="100105" y="63251"/>
                </a:cubicBezTo>
                <a:cubicBezTo>
                  <a:pt x="100012" y="63167"/>
                  <a:pt x="99900" y="63130"/>
                  <a:pt x="99788" y="63130"/>
                </a:cubicBezTo>
                <a:close/>
                <a:moveTo>
                  <a:pt x="79511" y="63158"/>
                </a:moveTo>
                <a:cubicBezTo>
                  <a:pt x="79227" y="63158"/>
                  <a:pt x="78966" y="63388"/>
                  <a:pt x="78990" y="63718"/>
                </a:cubicBezTo>
                <a:cubicBezTo>
                  <a:pt x="79021" y="63968"/>
                  <a:pt x="79228" y="64188"/>
                  <a:pt x="79500" y="64188"/>
                </a:cubicBezTo>
                <a:cubicBezTo>
                  <a:pt x="79519" y="64188"/>
                  <a:pt x="79538" y="64187"/>
                  <a:pt x="79557" y="64185"/>
                </a:cubicBezTo>
                <a:cubicBezTo>
                  <a:pt x="80024" y="64152"/>
                  <a:pt x="80191" y="63585"/>
                  <a:pt x="79857" y="63285"/>
                </a:cubicBezTo>
                <a:cubicBezTo>
                  <a:pt x="79750" y="63197"/>
                  <a:pt x="79629" y="63158"/>
                  <a:pt x="79511" y="63158"/>
                </a:cubicBezTo>
                <a:close/>
                <a:moveTo>
                  <a:pt x="59270" y="63215"/>
                </a:moveTo>
                <a:cubicBezTo>
                  <a:pt x="59250" y="63215"/>
                  <a:pt x="59230" y="63216"/>
                  <a:pt x="59209" y="63218"/>
                </a:cubicBezTo>
                <a:cubicBezTo>
                  <a:pt x="58520" y="63251"/>
                  <a:pt x="58606" y="64253"/>
                  <a:pt x="59245" y="64253"/>
                </a:cubicBezTo>
                <a:cubicBezTo>
                  <a:pt x="59255" y="64253"/>
                  <a:pt x="59265" y="64252"/>
                  <a:pt x="59276" y="64252"/>
                </a:cubicBezTo>
                <a:cubicBezTo>
                  <a:pt x="59955" y="64187"/>
                  <a:pt x="59882" y="63215"/>
                  <a:pt x="59270" y="63215"/>
                </a:cubicBezTo>
                <a:close/>
                <a:moveTo>
                  <a:pt x="39001" y="63295"/>
                </a:moveTo>
                <a:cubicBezTo>
                  <a:pt x="38735" y="63295"/>
                  <a:pt x="38461" y="63481"/>
                  <a:pt x="38461" y="63818"/>
                </a:cubicBezTo>
                <a:cubicBezTo>
                  <a:pt x="38492" y="64097"/>
                  <a:pt x="38695" y="64289"/>
                  <a:pt x="38964" y="64289"/>
                </a:cubicBezTo>
                <a:cubicBezTo>
                  <a:pt x="38985" y="64289"/>
                  <a:pt x="39006" y="64288"/>
                  <a:pt x="39028" y="64285"/>
                </a:cubicBezTo>
                <a:lnTo>
                  <a:pt x="39028" y="64319"/>
                </a:lnTo>
                <a:cubicBezTo>
                  <a:pt x="39328" y="64285"/>
                  <a:pt x="39529" y="64018"/>
                  <a:pt x="39495" y="63752"/>
                </a:cubicBezTo>
                <a:cubicBezTo>
                  <a:pt x="39464" y="63439"/>
                  <a:pt x="39235" y="63295"/>
                  <a:pt x="39001" y="63295"/>
                </a:cubicBezTo>
                <a:close/>
                <a:moveTo>
                  <a:pt x="116941" y="63315"/>
                </a:moveTo>
                <a:cubicBezTo>
                  <a:pt x="116922" y="63315"/>
                  <a:pt x="116903" y="63316"/>
                  <a:pt x="116884" y="63318"/>
                </a:cubicBezTo>
                <a:cubicBezTo>
                  <a:pt x="116237" y="63383"/>
                  <a:pt x="116280" y="64355"/>
                  <a:pt x="116920" y="64355"/>
                </a:cubicBezTo>
                <a:cubicBezTo>
                  <a:pt x="116941" y="64355"/>
                  <a:pt x="116962" y="64354"/>
                  <a:pt x="116984" y="64352"/>
                </a:cubicBezTo>
                <a:cubicBezTo>
                  <a:pt x="117284" y="64319"/>
                  <a:pt x="117484" y="64085"/>
                  <a:pt x="117451" y="63785"/>
                </a:cubicBezTo>
                <a:cubicBezTo>
                  <a:pt x="117451" y="63535"/>
                  <a:pt x="117217" y="63315"/>
                  <a:pt x="116941" y="63315"/>
                </a:cubicBezTo>
                <a:close/>
                <a:moveTo>
                  <a:pt x="96668" y="63350"/>
                </a:moveTo>
                <a:cubicBezTo>
                  <a:pt x="96658" y="63350"/>
                  <a:pt x="96647" y="63351"/>
                  <a:pt x="96636" y="63351"/>
                </a:cubicBezTo>
                <a:cubicBezTo>
                  <a:pt x="95966" y="63383"/>
                  <a:pt x="95998" y="64392"/>
                  <a:pt x="96615" y="64392"/>
                </a:cubicBezTo>
                <a:cubicBezTo>
                  <a:pt x="96643" y="64392"/>
                  <a:pt x="96672" y="64390"/>
                  <a:pt x="96703" y="64385"/>
                </a:cubicBezTo>
                <a:cubicBezTo>
                  <a:pt x="97359" y="64320"/>
                  <a:pt x="97305" y="63350"/>
                  <a:pt x="96668" y="63350"/>
                </a:cubicBezTo>
                <a:close/>
                <a:moveTo>
                  <a:pt x="76476" y="63412"/>
                </a:moveTo>
                <a:cubicBezTo>
                  <a:pt x="76448" y="63412"/>
                  <a:pt x="76419" y="63414"/>
                  <a:pt x="76388" y="63418"/>
                </a:cubicBezTo>
                <a:cubicBezTo>
                  <a:pt x="75686" y="63418"/>
                  <a:pt x="75747" y="64425"/>
                  <a:pt x="76367" y="64425"/>
                </a:cubicBezTo>
                <a:cubicBezTo>
                  <a:pt x="76395" y="64425"/>
                  <a:pt x="76424" y="64423"/>
                  <a:pt x="76455" y="64419"/>
                </a:cubicBezTo>
                <a:cubicBezTo>
                  <a:pt x="77157" y="64419"/>
                  <a:pt x="77096" y="63412"/>
                  <a:pt x="76476" y="63412"/>
                </a:cubicBezTo>
                <a:close/>
                <a:moveTo>
                  <a:pt x="56149" y="63458"/>
                </a:moveTo>
                <a:cubicBezTo>
                  <a:pt x="55877" y="63458"/>
                  <a:pt x="55616" y="63688"/>
                  <a:pt x="55640" y="64018"/>
                </a:cubicBezTo>
                <a:cubicBezTo>
                  <a:pt x="55640" y="64268"/>
                  <a:pt x="55874" y="64489"/>
                  <a:pt x="56122" y="64489"/>
                </a:cubicBezTo>
                <a:cubicBezTo>
                  <a:pt x="56139" y="64489"/>
                  <a:pt x="56157" y="64488"/>
                  <a:pt x="56174" y="64485"/>
                </a:cubicBezTo>
                <a:cubicBezTo>
                  <a:pt x="56641" y="64452"/>
                  <a:pt x="56841" y="63885"/>
                  <a:pt x="56474" y="63585"/>
                </a:cubicBezTo>
                <a:cubicBezTo>
                  <a:pt x="56376" y="63497"/>
                  <a:pt x="56262" y="63458"/>
                  <a:pt x="56149" y="63458"/>
                </a:cubicBezTo>
                <a:close/>
                <a:moveTo>
                  <a:pt x="35892" y="63502"/>
                </a:moveTo>
                <a:cubicBezTo>
                  <a:pt x="35616" y="63502"/>
                  <a:pt x="35369" y="63729"/>
                  <a:pt x="35392" y="64052"/>
                </a:cubicBezTo>
                <a:cubicBezTo>
                  <a:pt x="35392" y="64352"/>
                  <a:pt x="35626" y="64552"/>
                  <a:pt x="35926" y="64552"/>
                </a:cubicBezTo>
                <a:cubicBezTo>
                  <a:pt x="36393" y="64552"/>
                  <a:pt x="36593" y="63952"/>
                  <a:pt x="36260" y="63652"/>
                </a:cubicBezTo>
                <a:cubicBezTo>
                  <a:pt x="36146" y="63548"/>
                  <a:pt x="36016" y="63502"/>
                  <a:pt x="35892" y="63502"/>
                </a:cubicBezTo>
                <a:close/>
                <a:moveTo>
                  <a:pt x="113876" y="63582"/>
                </a:moveTo>
                <a:cubicBezTo>
                  <a:pt x="113856" y="63582"/>
                  <a:pt x="113836" y="63583"/>
                  <a:pt x="113815" y="63585"/>
                </a:cubicBezTo>
                <a:cubicBezTo>
                  <a:pt x="113126" y="63618"/>
                  <a:pt x="113179" y="64620"/>
                  <a:pt x="113849" y="64620"/>
                </a:cubicBezTo>
                <a:cubicBezTo>
                  <a:pt x="113860" y="64620"/>
                  <a:pt x="113871" y="64619"/>
                  <a:pt x="113882" y="64619"/>
                </a:cubicBezTo>
                <a:cubicBezTo>
                  <a:pt x="114560" y="64554"/>
                  <a:pt x="114488" y="63582"/>
                  <a:pt x="113876" y="63582"/>
                </a:cubicBezTo>
                <a:close/>
                <a:moveTo>
                  <a:pt x="93590" y="63597"/>
                </a:moveTo>
                <a:cubicBezTo>
                  <a:pt x="93312" y="63597"/>
                  <a:pt x="93043" y="63840"/>
                  <a:pt x="93067" y="64152"/>
                </a:cubicBezTo>
                <a:cubicBezTo>
                  <a:pt x="93067" y="64443"/>
                  <a:pt x="93318" y="64640"/>
                  <a:pt x="93607" y="64652"/>
                </a:cubicBezTo>
                <a:lnTo>
                  <a:pt x="93607" y="64652"/>
                </a:lnTo>
                <a:cubicBezTo>
                  <a:pt x="94069" y="64613"/>
                  <a:pt x="94266" y="64017"/>
                  <a:pt x="93901" y="63718"/>
                </a:cubicBezTo>
                <a:cubicBezTo>
                  <a:pt x="93807" y="63634"/>
                  <a:pt x="93698" y="63597"/>
                  <a:pt x="93590" y="63597"/>
                </a:cubicBezTo>
                <a:close/>
                <a:moveTo>
                  <a:pt x="93607" y="64652"/>
                </a:moveTo>
                <a:cubicBezTo>
                  <a:pt x="93605" y="64652"/>
                  <a:pt x="93603" y="64652"/>
                  <a:pt x="93600" y="64652"/>
                </a:cubicBezTo>
                <a:lnTo>
                  <a:pt x="93634" y="64652"/>
                </a:lnTo>
                <a:cubicBezTo>
                  <a:pt x="93625" y="64652"/>
                  <a:pt x="93616" y="64652"/>
                  <a:pt x="93607" y="64652"/>
                </a:cubicBezTo>
                <a:close/>
                <a:moveTo>
                  <a:pt x="73286" y="63651"/>
                </a:moveTo>
                <a:cubicBezTo>
                  <a:pt x="73275" y="63651"/>
                  <a:pt x="73264" y="63651"/>
                  <a:pt x="73253" y="63652"/>
                </a:cubicBezTo>
                <a:cubicBezTo>
                  <a:pt x="72573" y="63684"/>
                  <a:pt x="72647" y="64689"/>
                  <a:pt x="73291" y="64689"/>
                </a:cubicBezTo>
                <a:cubicBezTo>
                  <a:pt x="73311" y="64689"/>
                  <a:pt x="73331" y="64688"/>
                  <a:pt x="73353" y="64686"/>
                </a:cubicBezTo>
                <a:cubicBezTo>
                  <a:pt x="74009" y="64587"/>
                  <a:pt x="73923" y="63651"/>
                  <a:pt x="73286" y="63651"/>
                </a:cubicBezTo>
                <a:close/>
                <a:moveTo>
                  <a:pt x="53063" y="63715"/>
                </a:moveTo>
                <a:cubicBezTo>
                  <a:pt x="53044" y="63715"/>
                  <a:pt x="53024" y="63716"/>
                  <a:pt x="53005" y="63718"/>
                </a:cubicBezTo>
                <a:cubicBezTo>
                  <a:pt x="52705" y="63752"/>
                  <a:pt x="52504" y="63985"/>
                  <a:pt x="52538" y="64285"/>
                </a:cubicBezTo>
                <a:cubicBezTo>
                  <a:pt x="52538" y="64533"/>
                  <a:pt x="52767" y="64723"/>
                  <a:pt x="53013" y="64723"/>
                </a:cubicBezTo>
                <a:cubicBezTo>
                  <a:pt x="53032" y="64723"/>
                  <a:pt x="53052" y="64721"/>
                  <a:pt x="53072" y="64719"/>
                </a:cubicBezTo>
                <a:cubicBezTo>
                  <a:pt x="53372" y="64719"/>
                  <a:pt x="53572" y="64452"/>
                  <a:pt x="53572" y="64185"/>
                </a:cubicBezTo>
                <a:cubicBezTo>
                  <a:pt x="53541" y="63907"/>
                  <a:pt x="53309" y="63715"/>
                  <a:pt x="53063" y="63715"/>
                </a:cubicBezTo>
                <a:close/>
                <a:moveTo>
                  <a:pt x="32756" y="63751"/>
                </a:moveTo>
                <a:cubicBezTo>
                  <a:pt x="32745" y="63751"/>
                  <a:pt x="32735" y="63751"/>
                  <a:pt x="32724" y="63752"/>
                </a:cubicBezTo>
                <a:cubicBezTo>
                  <a:pt x="32067" y="63817"/>
                  <a:pt x="32154" y="64786"/>
                  <a:pt x="32791" y="64786"/>
                </a:cubicBezTo>
                <a:cubicBezTo>
                  <a:pt x="32802" y="64786"/>
                  <a:pt x="32813" y="64786"/>
                  <a:pt x="32824" y="64786"/>
                </a:cubicBezTo>
                <a:cubicBezTo>
                  <a:pt x="33480" y="64720"/>
                  <a:pt x="33394" y="63751"/>
                  <a:pt x="32756" y="63751"/>
                </a:cubicBezTo>
                <a:close/>
                <a:moveTo>
                  <a:pt x="110768" y="63797"/>
                </a:moveTo>
                <a:cubicBezTo>
                  <a:pt x="110491" y="63797"/>
                  <a:pt x="110222" y="64040"/>
                  <a:pt x="110246" y="64352"/>
                </a:cubicBezTo>
                <a:cubicBezTo>
                  <a:pt x="110279" y="64652"/>
                  <a:pt x="110513" y="64852"/>
                  <a:pt x="110779" y="64852"/>
                </a:cubicBezTo>
                <a:lnTo>
                  <a:pt x="110813" y="64852"/>
                </a:lnTo>
                <a:cubicBezTo>
                  <a:pt x="111246" y="64786"/>
                  <a:pt x="111447" y="64219"/>
                  <a:pt x="111080" y="63918"/>
                </a:cubicBezTo>
                <a:cubicBezTo>
                  <a:pt x="110986" y="63834"/>
                  <a:pt x="110877" y="63797"/>
                  <a:pt x="110768" y="63797"/>
                </a:cubicBezTo>
                <a:close/>
                <a:moveTo>
                  <a:pt x="90473" y="63851"/>
                </a:moveTo>
                <a:cubicBezTo>
                  <a:pt x="90338" y="63851"/>
                  <a:pt x="90202" y="63903"/>
                  <a:pt x="90098" y="64018"/>
                </a:cubicBezTo>
                <a:cubicBezTo>
                  <a:pt x="89807" y="64374"/>
                  <a:pt x="90049" y="64887"/>
                  <a:pt x="90490" y="64887"/>
                </a:cubicBezTo>
                <a:cubicBezTo>
                  <a:pt x="90504" y="64887"/>
                  <a:pt x="90518" y="64887"/>
                  <a:pt x="90532" y="64886"/>
                </a:cubicBezTo>
                <a:cubicBezTo>
                  <a:pt x="90798" y="64852"/>
                  <a:pt x="90999" y="64619"/>
                  <a:pt x="90999" y="64319"/>
                </a:cubicBezTo>
                <a:cubicBezTo>
                  <a:pt x="90977" y="64035"/>
                  <a:pt x="90727" y="63851"/>
                  <a:pt x="90473" y="63851"/>
                </a:cubicBezTo>
                <a:close/>
                <a:moveTo>
                  <a:pt x="70197" y="63879"/>
                </a:moveTo>
                <a:cubicBezTo>
                  <a:pt x="69913" y="63879"/>
                  <a:pt x="69630" y="64082"/>
                  <a:pt x="69683" y="64452"/>
                </a:cubicBezTo>
                <a:cubicBezTo>
                  <a:pt x="69683" y="64730"/>
                  <a:pt x="69913" y="64923"/>
                  <a:pt x="70185" y="64923"/>
                </a:cubicBezTo>
                <a:cubicBezTo>
                  <a:pt x="70207" y="64923"/>
                  <a:pt x="70229" y="64922"/>
                  <a:pt x="70250" y="64919"/>
                </a:cubicBezTo>
                <a:cubicBezTo>
                  <a:pt x="70517" y="64919"/>
                  <a:pt x="70717" y="64652"/>
                  <a:pt x="70717" y="64385"/>
                </a:cubicBezTo>
                <a:cubicBezTo>
                  <a:pt x="70702" y="64040"/>
                  <a:pt x="70449" y="63879"/>
                  <a:pt x="70197" y="63879"/>
                </a:cubicBezTo>
                <a:close/>
                <a:moveTo>
                  <a:pt x="49960" y="63949"/>
                </a:moveTo>
                <a:cubicBezTo>
                  <a:pt x="49941" y="63949"/>
                  <a:pt x="49922" y="63950"/>
                  <a:pt x="49903" y="63952"/>
                </a:cubicBezTo>
                <a:cubicBezTo>
                  <a:pt x="49233" y="63984"/>
                  <a:pt x="49264" y="64992"/>
                  <a:pt x="49911" y="64992"/>
                </a:cubicBezTo>
                <a:cubicBezTo>
                  <a:pt x="49940" y="64992"/>
                  <a:pt x="49971" y="64990"/>
                  <a:pt x="50003" y="64986"/>
                </a:cubicBezTo>
                <a:cubicBezTo>
                  <a:pt x="50270" y="64952"/>
                  <a:pt x="50470" y="64719"/>
                  <a:pt x="50470" y="64419"/>
                </a:cubicBezTo>
                <a:cubicBezTo>
                  <a:pt x="50438" y="64169"/>
                  <a:pt x="50232" y="63949"/>
                  <a:pt x="49960" y="63949"/>
                </a:cubicBezTo>
                <a:close/>
                <a:moveTo>
                  <a:pt x="29672" y="63977"/>
                </a:moveTo>
                <a:cubicBezTo>
                  <a:pt x="29389" y="63977"/>
                  <a:pt x="29131" y="64223"/>
                  <a:pt x="29154" y="64552"/>
                </a:cubicBezTo>
                <a:cubicBezTo>
                  <a:pt x="29186" y="64802"/>
                  <a:pt x="29392" y="65022"/>
                  <a:pt x="29664" y="65022"/>
                </a:cubicBezTo>
                <a:cubicBezTo>
                  <a:pt x="29683" y="65022"/>
                  <a:pt x="29702" y="65021"/>
                  <a:pt x="29722" y="65019"/>
                </a:cubicBezTo>
                <a:cubicBezTo>
                  <a:pt x="30189" y="64986"/>
                  <a:pt x="30355" y="64419"/>
                  <a:pt x="30022" y="64119"/>
                </a:cubicBezTo>
                <a:cubicBezTo>
                  <a:pt x="29913" y="64020"/>
                  <a:pt x="29790" y="63977"/>
                  <a:pt x="29672" y="63977"/>
                </a:cubicBezTo>
                <a:close/>
                <a:moveTo>
                  <a:pt x="107674" y="64049"/>
                </a:moveTo>
                <a:cubicBezTo>
                  <a:pt x="107654" y="64049"/>
                  <a:pt x="107632" y="64050"/>
                  <a:pt x="107610" y="64052"/>
                </a:cubicBezTo>
                <a:cubicBezTo>
                  <a:pt x="106932" y="64116"/>
                  <a:pt x="107005" y="65089"/>
                  <a:pt x="107616" y="65089"/>
                </a:cubicBezTo>
                <a:cubicBezTo>
                  <a:pt x="107636" y="65089"/>
                  <a:pt x="107656" y="65088"/>
                  <a:pt x="107677" y="65086"/>
                </a:cubicBezTo>
                <a:cubicBezTo>
                  <a:pt x="108356" y="65021"/>
                  <a:pt x="108314" y="64049"/>
                  <a:pt x="107674" y="64049"/>
                </a:cubicBezTo>
                <a:close/>
                <a:moveTo>
                  <a:pt x="87372" y="64092"/>
                </a:moveTo>
                <a:cubicBezTo>
                  <a:pt x="87099" y="64092"/>
                  <a:pt x="86839" y="64322"/>
                  <a:pt x="86862" y="64652"/>
                </a:cubicBezTo>
                <a:cubicBezTo>
                  <a:pt x="86893" y="64931"/>
                  <a:pt x="87096" y="65123"/>
                  <a:pt x="87365" y="65123"/>
                </a:cubicBezTo>
                <a:cubicBezTo>
                  <a:pt x="87386" y="65123"/>
                  <a:pt x="87408" y="65122"/>
                  <a:pt x="87429" y="65119"/>
                </a:cubicBezTo>
                <a:cubicBezTo>
                  <a:pt x="87863" y="65086"/>
                  <a:pt x="88063" y="64519"/>
                  <a:pt x="87696" y="64219"/>
                </a:cubicBezTo>
                <a:cubicBezTo>
                  <a:pt x="87599" y="64131"/>
                  <a:pt x="87484" y="64092"/>
                  <a:pt x="87372" y="64092"/>
                </a:cubicBezTo>
                <a:close/>
                <a:moveTo>
                  <a:pt x="67102" y="64125"/>
                </a:moveTo>
                <a:cubicBezTo>
                  <a:pt x="66818" y="64125"/>
                  <a:pt x="66558" y="64355"/>
                  <a:pt x="66581" y="64686"/>
                </a:cubicBezTo>
                <a:cubicBezTo>
                  <a:pt x="66612" y="64967"/>
                  <a:pt x="66819" y="65189"/>
                  <a:pt x="67091" y="65189"/>
                </a:cubicBezTo>
                <a:cubicBezTo>
                  <a:pt x="67110" y="65189"/>
                  <a:pt x="67129" y="65188"/>
                  <a:pt x="67148" y="65186"/>
                </a:cubicBezTo>
                <a:lnTo>
                  <a:pt x="67148" y="65153"/>
                </a:lnTo>
                <a:cubicBezTo>
                  <a:pt x="67615" y="65119"/>
                  <a:pt x="67782" y="64552"/>
                  <a:pt x="67448" y="64252"/>
                </a:cubicBezTo>
                <a:cubicBezTo>
                  <a:pt x="67341" y="64164"/>
                  <a:pt x="67220" y="64125"/>
                  <a:pt x="67102" y="64125"/>
                </a:cubicBezTo>
                <a:close/>
                <a:moveTo>
                  <a:pt x="46855" y="64149"/>
                </a:moveTo>
                <a:cubicBezTo>
                  <a:pt x="46569" y="64149"/>
                  <a:pt x="46280" y="64360"/>
                  <a:pt x="46333" y="64752"/>
                </a:cubicBezTo>
                <a:cubicBezTo>
                  <a:pt x="46333" y="65002"/>
                  <a:pt x="46567" y="65223"/>
                  <a:pt x="46843" y="65223"/>
                </a:cubicBezTo>
                <a:cubicBezTo>
                  <a:pt x="46862" y="65223"/>
                  <a:pt x="46881" y="65221"/>
                  <a:pt x="46900" y="65219"/>
                </a:cubicBezTo>
                <a:cubicBezTo>
                  <a:pt x="47167" y="65186"/>
                  <a:pt x="47367" y="64952"/>
                  <a:pt x="47367" y="64652"/>
                </a:cubicBezTo>
                <a:cubicBezTo>
                  <a:pt x="47352" y="64310"/>
                  <a:pt x="47104" y="64149"/>
                  <a:pt x="46855" y="64149"/>
                </a:cubicBezTo>
                <a:close/>
                <a:moveTo>
                  <a:pt x="104530" y="64296"/>
                </a:moveTo>
                <a:cubicBezTo>
                  <a:pt x="104390" y="64296"/>
                  <a:pt x="104249" y="64354"/>
                  <a:pt x="104141" y="64485"/>
                </a:cubicBezTo>
                <a:cubicBezTo>
                  <a:pt x="103850" y="64809"/>
                  <a:pt x="104124" y="65321"/>
                  <a:pt x="104536" y="65321"/>
                </a:cubicBezTo>
                <a:cubicBezTo>
                  <a:pt x="104549" y="65321"/>
                  <a:pt x="104562" y="65320"/>
                  <a:pt x="104575" y="65319"/>
                </a:cubicBezTo>
                <a:cubicBezTo>
                  <a:pt x="104875" y="65319"/>
                  <a:pt x="105075" y="65053"/>
                  <a:pt x="105075" y="64786"/>
                </a:cubicBezTo>
                <a:cubicBezTo>
                  <a:pt x="105032" y="64486"/>
                  <a:pt x="104783" y="64296"/>
                  <a:pt x="104530" y="64296"/>
                </a:cubicBezTo>
                <a:close/>
                <a:moveTo>
                  <a:pt x="84348" y="64346"/>
                </a:moveTo>
                <a:cubicBezTo>
                  <a:pt x="84320" y="64346"/>
                  <a:pt x="84291" y="64348"/>
                  <a:pt x="84260" y="64352"/>
                </a:cubicBezTo>
                <a:cubicBezTo>
                  <a:pt x="83960" y="64385"/>
                  <a:pt x="83760" y="64619"/>
                  <a:pt x="83793" y="64919"/>
                </a:cubicBezTo>
                <a:cubicBezTo>
                  <a:pt x="83793" y="65186"/>
                  <a:pt x="84060" y="65386"/>
                  <a:pt x="84327" y="65386"/>
                </a:cubicBezTo>
                <a:cubicBezTo>
                  <a:pt x="85029" y="65354"/>
                  <a:pt x="84968" y="64346"/>
                  <a:pt x="84348" y="64346"/>
                </a:cubicBezTo>
                <a:close/>
                <a:moveTo>
                  <a:pt x="64001" y="64392"/>
                </a:moveTo>
                <a:cubicBezTo>
                  <a:pt x="63719" y="64392"/>
                  <a:pt x="63465" y="64622"/>
                  <a:pt x="63512" y="64952"/>
                </a:cubicBezTo>
                <a:cubicBezTo>
                  <a:pt x="63512" y="65253"/>
                  <a:pt x="63779" y="65453"/>
                  <a:pt x="64046" y="65453"/>
                </a:cubicBezTo>
                <a:lnTo>
                  <a:pt x="64046" y="65419"/>
                </a:lnTo>
                <a:cubicBezTo>
                  <a:pt x="64513" y="65386"/>
                  <a:pt x="64680" y="64819"/>
                  <a:pt x="64346" y="64519"/>
                </a:cubicBezTo>
                <a:cubicBezTo>
                  <a:pt x="64239" y="64431"/>
                  <a:pt x="64117" y="64392"/>
                  <a:pt x="64001" y="64392"/>
                </a:cubicBezTo>
                <a:close/>
                <a:moveTo>
                  <a:pt x="43754" y="64410"/>
                </a:moveTo>
                <a:cubicBezTo>
                  <a:pt x="43615" y="64410"/>
                  <a:pt x="43472" y="64466"/>
                  <a:pt x="43365" y="64586"/>
                </a:cubicBezTo>
                <a:cubicBezTo>
                  <a:pt x="43073" y="64941"/>
                  <a:pt x="43316" y="65454"/>
                  <a:pt x="43757" y="65454"/>
                </a:cubicBezTo>
                <a:cubicBezTo>
                  <a:pt x="43770" y="65454"/>
                  <a:pt x="43784" y="65454"/>
                  <a:pt x="43798" y="65453"/>
                </a:cubicBezTo>
                <a:cubicBezTo>
                  <a:pt x="44065" y="65419"/>
                  <a:pt x="44299" y="65186"/>
                  <a:pt x="44265" y="64886"/>
                </a:cubicBezTo>
                <a:cubicBezTo>
                  <a:pt x="44244" y="64586"/>
                  <a:pt x="44003" y="64410"/>
                  <a:pt x="43754" y="64410"/>
                </a:cubicBezTo>
                <a:close/>
                <a:moveTo>
                  <a:pt x="121723" y="64492"/>
                </a:moveTo>
                <a:cubicBezTo>
                  <a:pt x="121440" y="64492"/>
                  <a:pt x="121163" y="64722"/>
                  <a:pt x="121187" y="65053"/>
                </a:cubicBezTo>
                <a:cubicBezTo>
                  <a:pt x="121218" y="65331"/>
                  <a:pt x="121449" y="65523"/>
                  <a:pt x="121696" y="65523"/>
                </a:cubicBezTo>
                <a:cubicBezTo>
                  <a:pt x="121715" y="65523"/>
                  <a:pt x="121734" y="65522"/>
                  <a:pt x="121754" y="65520"/>
                </a:cubicBezTo>
                <a:cubicBezTo>
                  <a:pt x="122221" y="65486"/>
                  <a:pt x="122421" y="64919"/>
                  <a:pt x="122054" y="64619"/>
                </a:cubicBezTo>
                <a:cubicBezTo>
                  <a:pt x="121957" y="64531"/>
                  <a:pt x="121839" y="64492"/>
                  <a:pt x="121723" y="64492"/>
                </a:cubicBezTo>
                <a:close/>
                <a:moveTo>
                  <a:pt x="101470" y="64546"/>
                </a:moveTo>
                <a:cubicBezTo>
                  <a:pt x="101190" y="64546"/>
                  <a:pt x="100915" y="64780"/>
                  <a:pt x="100939" y="65119"/>
                </a:cubicBezTo>
                <a:cubicBezTo>
                  <a:pt x="100939" y="65386"/>
                  <a:pt x="101206" y="65586"/>
                  <a:pt x="101473" y="65586"/>
                </a:cubicBezTo>
                <a:cubicBezTo>
                  <a:pt x="101940" y="65553"/>
                  <a:pt x="102140" y="64952"/>
                  <a:pt x="101773" y="64652"/>
                </a:cubicBezTo>
                <a:cubicBezTo>
                  <a:pt x="101682" y="64579"/>
                  <a:pt x="101576" y="64546"/>
                  <a:pt x="101470" y="64546"/>
                </a:cubicBezTo>
                <a:close/>
                <a:moveTo>
                  <a:pt x="81179" y="64596"/>
                </a:moveTo>
                <a:cubicBezTo>
                  <a:pt x="81040" y="64596"/>
                  <a:pt x="80899" y="64655"/>
                  <a:pt x="80791" y="64786"/>
                </a:cubicBezTo>
                <a:cubicBezTo>
                  <a:pt x="80500" y="65109"/>
                  <a:pt x="80742" y="65621"/>
                  <a:pt x="81183" y="65621"/>
                </a:cubicBezTo>
                <a:cubicBezTo>
                  <a:pt x="81197" y="65621"/>
                  <a:pt x="81211" y="65621"/>
                  <a:pt x="81225" y="65620"/>
                </a:cubicBezTo>
                <a:cubicBezTo>
                  <a:pt x="81492" y="65620"/>
                  <a:pt x="81725" y="65353"/>
                  <a:pt x="81692" y="65086"/>
                </a:cubicBezTo>
                <a:cubicBezTo>
                  <a:pt x="81671" y="64786"/>
                  <a:pt x="81429" y="64596"/>
                  <a:pt x="81179" y="64596"/>
                </a:cubicBezTo>
                <a:close/>
                <a:moveTo>
                  <a:pt x="60919" y="64625"/>
                </a:moveTo>
                <a:cubicBezTo>
                  <a:pt x="60647" y="64625"/>
                  <a:pt x="60386" y="64855"/>
                  <a:pt x="60410" y="65186"/>
                </a:cubicBezTo>
                <a:cubicBezTo>
                  <a:pt x="60410" y="65486"/>
                  <a:pt x="60677" y="65686"/>
                  <a:pt x="60944" y="65686"/>
                </a:cubicBezTo>
                <a:cubicBezTo>
                  <a:pt x="61411" y="65620"/>
                  <a:pt x="61611" y="65053"/>
                  <a:pt x="61244" y="64752"/>
                </a:cubicBezTo>
                <a:cubicBezTo>
                  <a:pt x="61147" y="64665"/>
                  <a:pt x="61032" y="64625"/>
                  <a:pt x="60919" y="64625"/>
                </a:cubicBezTo>
                <a:close/>
                <a:moveTo>
                  <a:pt x="40638" y="64692"/>
                </a:moveTo>
                <a:cubicBezTo>
                  <a:pt x="40366" y="64692"/>
                  <a:pt x="40105" y="64922"/>
                  <a:pt x="40129" y="65253"/>
                </a:cubicBezTo>
                <a:cubicBezTo>
                  <a:pt x="40160" y="65502"/>
                  <a:pt x="40367" y="65723"/>
                  <a:pt x="40639" y="65723"/>
                </a:cubicBezTo>
                <a:cubicBezTo>
                  <a:pt x="40658" y="65723"/>
                  <a:pt x="40677" y="65722"/>
                  <a:pt x="40696" y="65720"/>
                </a:cubicBezTo>
                <a:cubicBezTo>
                  <a:pt x="41130" y="65686"/>
                  <a:pt x="41330" y="65119"/>
                  <a:pt x="40963" y="64819"/>
                </a:cubicBezTo>
                <a:cubicBezTo>
                  <a:pt x="40865" y="64731"/>
                  <a:pt x="40751" y="64692"/>
                  <a:pt x="40638" y="64692"/>
                </a:cubicBezTo>
                <a:close/>
                <a:moveTo>
                  <a:pt x="118639" y="64725"/>
                </a:moveTo>
                <a:cubicBezTo>
                  <a:pt x="118355" y="64725"/>
                  <a:pt x="118094" y="64956"/>
                  <a:pt x="118118" y="65286"/>
                </a:cubicBezTo>
                <a:cubicBezTo>
                  <a:pt x="118118" y="65586"/>
                  <a:pt x="118385" y="65786"/>
                  <a:pt x="118652" y="65786"/>
                </a:cubicBezTo>
                <a:cubicBezTo>
                  <a:pt x="119119" y="65753"/>
                  <a:pt x="119319" y="65153"/>
                  <a:pt x="118985" y="64852"/>
                </a:cubicBezTo>
                <a:cubicBezTo>
                  <a:pt x="118878" y="64765"/>
                  <a:pt x="118756" y="64725"/>
                  <a:pt x="118639" y="64725"/>
                </a:cubicBezTo>
                <a:close/>
                <a:moveTo>
                  <a:pt x="98336" y="64785"/>
                </a:moveTo>
                <a:cubicBezTo>
                  <a:pt x="98326" y="64785"/>
                  <a:pt x="98315" y="64785"/>
                  <a:pt x="98304" y="64786"/>
                </a:cubicBezTo>
                <a:cubicBezTo>
                  <a:pt x="97648" y="64851"/>
                  <a:pt x="97734" y="65821"/>
                  <a:pt x="98372" y="65821"/>
                </a:cubicBezTo>
                <a:cubicBezTo>
                  <a:pt x="98382" y="65821"/>
                  <a:pt x="98393" y="65820"/>
                  <a:pt x="98404" y="65820"/>
                </a:cubicBezTo>
                <a:cubicBezTo>
                  <a:pt x="99060" y="65754"/>
                  <a:pt x="98974" y="64785"/>
                  <a:pt x="98336" y="64785"/>
                </a:cubicBezTo>
                <a:close/>
                <a:moveTo>
                  <a:pt x="78107" y="64816"/>
                </a:moveTo>
                <a:cubicBezTo>
                  <a:pt x="78090" y="64816"/>
                  <a:pt x="78073" y="64817"/>
                  <a:pt x="78056" y="64819"/>
                </a:cubicBezTo>
                <a:cubicBezTo>
                  <a:pt x="77756" y="64852"/>
                  <a:pt x="77556" y="65086"/>
                  <a:pt x="77556" y="65386"/>
                </a:cubicBezTo>
                <a:cubicBezTo>
                  <a:pt x="77587" y="65636"/>
                  <a:pt x="77793" y="65856"/>
                  <a:pt x="78066" y="65856"/>
                </a:cubicBezTo>
                <a:cubicBezTo>
                  <a:pt x="78084" y="65856"/>
                  <a:pt x="78103" y="65855"/>
                  <a:pt x="78123" y="65853"/>
                </a:cubicBezTo>
                <a:cubicBezTo>
                  <a:pt x="78423" y="65820"/>
                  <a:pt x="78623" y="65586"/>
                  <a:pt x="78590" y="65286"/>
                </a:cubicBezTo>
                <a:cubicBezTo>
                  <a:pt x="78590" y="65036"/>
                  <a:pt x="78356" y="64816"/>
                  <a:pt x="78107" y="64816"/>
                </a:cubicBezTo>
                <a:close/>
                <a:moveTo>
                  <a:pt x="57867" y="64879"/>
                </a:moveTo>
                <a:cubicBezTo>
                  <a:pt x="57837" y="64879"/>
                  <a:pt x="57807" y="64881"/>
                  <a:pt x="57775" y="64886"/>
                </a:cubicBezTo>
                <a:cubicBezTo>
                  <a:pt x="57508" y="64919"/>
                  <a:pt x="57275" y="65153"/>
                  <a:pt x="57308" y="65453"/>
                </a:cubicBezTo>
                <a:cubicBezTo>
                  <a:pt x="57341" y="65720"/>
                  <a:pt x="57575" y="65920"/>
                  <a:pt x="57842" y="65920"/>
                </a:cubicBezTo>
                <a:lnTo>
                  <a:pt x="57875" y="65920"/>
                </a:lnTo>
                <a:cubicBezTo>
                  <a:pt x="58545" y="65888"/>
                  <a:pt x="58513" y="64879"/>
                  <a:pt x="57867" y="64879"/>
                </a:cubicBezTo>
                <a:close/>
                <a:moveTo>
                  <a:pt x="37548" y="64925"/>
                </a:moveTo>
                <a:cubicBezTo>
                  <a:pt x="37263" y="64925"/>
                  <a:pt x="37003" y="65156"/>
                  <a:pt x="37027" y="65486"/>
                </a:cubicBezTo>
                <a:cubicBezTo>
                  <a:pt x="37058" y="65764"/>
                  <a:pt x="37261" y="65957"/>
                  <a:pt x="37529" y="65957"/>
                </a:cubicBezTo>
                <a:cubicBezTo>
                  <a:pt x="37550" y="65957"/>
                  <a:pt x="37572" y="65956"/>
                  <a:pt x="37594" y="65953"/>
                </a:cubicBezTo>
                <a:cubicBezTo>
                  <a:pt x="38061" y="65920"/>
                  <a:pt x="38228" y="65353"/>
                  <a:pt x="37894" y="65053"/>
                </a:cubicBezTo>
                <a:cubicBezTo>
                  <a:pt x="37787" y="64965"/>
                  <a:pt x="37665" y="64925"/>
                  <a:pt x="37548" y="64925"/>
                </a:cubicBezTo>
                <a:close/>
                <a:moveTo>
                  <a:pt x="115547" y="64983"/>
                </a:moveTo>
                <a:cubicBezTo>
                  <a:pt x="115526" y="64983"/>
                  <a:pt x="115505" y="64984"/>
                  <a:pt x="115483" y="64986"/>
                </a:cubicBezTo>
                <a:cubicBezTo>
                  <a:pt x="114804" y="65050"/>
                  <a:pt x="114877" y="66023"/>
                  <a:pt x="115489" y="66023"/>
                </a:cubicBezTo>
                <a:cubicBezTo>
                  <a:pt x="115508" y="66023"/>
                  <a:pt x="115529" y="66022"/>
                  <a:pt x="115549" y="66020"/>
                </a:cubicBezTo>
                <a:cubicBezTo>
                  <a:pt x="116228" y="65955"/>
                  <a:pt x="116187" y="64983"/>
                  <a:pt x="115547" y="64983"/>
                </a:cubicBezTo>
                <a:close/>
                <a:moveTo>
                  <a:pt x="95271" y="65026"/>
                </a:moveTo>
                <a:cubicBezTo>
                  <a:pt x="94991" y="65026"/>
                  <a:pt x="94721" y="65256"/>
                  <a:pt x="94768" y="65586"/>
                </a:cubicBezTo>
                <a:cubicBezTo>
                  <a:pt x="94768" y="65853"/>
                  <a:pt x="95001" y="66087"/>
                  <a:pt x="95302" y="66087"/>
                </a:cubicBezTo>
                <a:lnTo>
                  <a:pt x="95302" y="66053"/>
                </a:lnTo>
                <a:cubicBezTo>
                  <a:pt x="95769" y="66020"/>
                  <a:pt x="95969" y="65453"/>
                  <a:pt x="95602" y="65153"/>
                </a:cubicBezTo>
                <a:cubicBezTo>
                  <a:pt x="95504" y="65065"/>
                  <a:pt x="95387" y="65026"/>
                  <a:pt x="95271" y="65026"/>
                </a:cubicBezTo>
                <a:close/>
                <a:moveTo>
                  <a:pt x="75015" y="65083"/>
                </a:moveTo>
                <a:cubicBezTo>
                  <a:pt x="74995" y="65083"/>
                  <a:pt x="74975" y="65084"/>
                  <a:pt x="74954" y="65086"/>
                </a:cubicBezTo>
                <a:cubicBezTo>
                  <a:pt x="74275" y="65151"/>
                  <a:pt x="74317" y="66123"/>
                  <a:pt x="74957" y="66123"/>
                </a:cubicBezTo>
                <a:cubicBezTo>
                  <a:pt x="74977" y="66123"/>
                  <a:pt x="74999" y="66122"/>
                  <a:pt x="75021" y="66120"/>
                </a:cubicBezTo>
                <a:cubicBezTo>
                  <a:pt x="75699" y="66055"/>
                  <a:pt x="75626" y="65083"/>
                  <a:pt x="75015" y="65083"/>
                </a:cubicBezTo>
                <a:close/>
                <a:moveTo>
                  <a:pt x="54737" y="65149"/>
                </a:moveTo>
                <a:cubicBezTo>
                  <a:pt x="54716" y="65149"/>
                  <a:pt x="54695" y="65150"/>
                  <a:pt x="54673" y="65153"/>
                </a:cubicBezTo>
                <a:cubicBezTo>
                  <a:pt x="54372" y="65153"/>
                  <a:pt x="54172" y="65419"/>
                  <a:pt x="54206" y="65686"/>
                </a:cubicBezTo>
                <a:cubicBezTo>
                  <a:pt x="54237" y="65965"/>
                  <a:pt x="54440" y="66157"/>
                  <a:pt x="54708" y="66157"/>
                </a:cubicBezTo>
                <a:cubicBezTo>
                  <a:pt x="54729" y="66157"/>
                  <a:pt x="54751" y="66156"/>
                  <a:pt x="54773" y="66153"/>
                </a:cubicBezTo>
                <a:lnTo>
                  <a:pt x="54773" y="66187"/>
                </a:lnTo>
                <a:cubicBezTo>
                  <a:pt x="55040" y="66153"/>
                  <a:pt x="55240" y="65886"/>
                  <a:pt x="55240" y="65620"/>
                </a:cubicBezTo>
                <a:cubicBezTo>
                  <a:pt x="55209" y="65341"/>
                  <a:pt x="55006" y="65149"/>
                  <a:pt x="54737" y="65149"/>
                </a:cubicBezTo>
                <a:close/>
                <a:moveTo>
                  <a:pt x="34460" y="65165"/>
                </a:moveTo>
                <a:cubicBezTo>
                  <a:pt x="34170" y="65165"/>
                  <a:pt x="33901" y="65408"/>
                  <a:pt x="33925" y="65720"/>
                </a:cubicBezTo>
                <a:cubicBezTo>
                  <a:pt x="33958" y="66020"/>
                  <a:pt x="34191" y="66220"/>
                  <a:pt x="34492" y="66220"/>
                </a:cubicBezTo>
                <a:cubicBezTo>
                  <a:pt x="34959" y="66153"/>
                  <a:pt x="35125" y="65586"/>
                  <a:pt x="34792" y="65286"/>
                </a:cubicBezTo>
                <a:cubicBezTo>
                  <a:pt x="34689" y="65202"/>
                  <a:pt x="34573" y="65165"/>
                  <a:pt x="34460" y="65165"/>
                </a:cubicBezTo>
                <a:close/>
                <a:moveTo>
                  <a:pt x="112405" y="65244"/>
                </a:moveTo>
                <a:cubicBezTo>
                  <a:pt x="112264" y="65244"/>
                  <a:pt x="112121" y="65300"/>
                  <a:pt x="112014" y="65419"/>
                </a:cubicBezTo>
                <a:cubicBezTo>
                  <a:pt x="111722" y="65775"/>
                  <a:pt x="111996" y="66288"/>
                  <a:pt x="112409" y="66288"/>
                </a:cubicBezTo>
                <a:cubicBezTo>
                  <a:pt x="112421" y="66288"/>
                  <a:pt x="112434" y="66288"/>
                  <a:pt x="112447" y="66287"/>
                </a:cubicBezTo>
                <a:cubicBezTo>
                  <a:pt x="112747" y="66253"/>
                  <a:pt x="112948" y="65987"/>
                  <a:pt x="112948" y="65720"/>
                </a:cubicBezTo>
                <a:cubicBezTo>
                  <a:pt x="112905" y="65420"/>
                  <a:pt x="112657" y="65244"/>
                  <a:pt x="112405" y="65244"/>
                </a:cubicBezTo>
                <a:close/>
                <a:moveTo>
                  <a:pt x="92194" y="65283"/>
                </a:moveTo>
                <a:cubicBezTo>
                  <a:pt x="92174" y="65283"/>
                  <a:pt x="92154" y="65284"/>
                  <a:pt x="92133" y="65286"/>
                </a:cubicBezTo>
                <a:cubicBezTo>
                  <a:pt x="91833" y="65286"/>
                  <a:pt x="91632" y="65553"/>
                  <a:pt x="91632" y="65853"/>
                </a:cubicBezTo>
                <a:cubicBezTo>
                  <a:pt x="91666" y="66120"/>
                  <a:pt x="91899" y="66320"/>
                  <a:pt x="92199" y="66320"/>
                </a:cubicBezTo>
                <a:cubicBezTo>
                  <a:pt x="92878" y="66255"/>
                  <a:pt x="92805" y="65283"/>
                  <a:pt x="92194" y="65283"/>
                </a:cubicBezTo>
                <a:close/>
                <a:moveTo>
                  <a:pt x="71872" y="65330"/>
                </a:moveTo>
                <a:cubicBezTo>
                  <a:pt x="71733" y="65330"/>
                  <a:pt x="71592" y="65388"/>
                  <a:pt x="71485" y="65520"/>
                </a:cubicBezTo>
                <a:cubicBezTo>
                  <a:pt x="71193" y="65843"/>
                  <a:pt x="71436" y="66355"/>
                  <a:pt x="71877" y="66355"/>
                </a:cubicBezTo>
                <a:cubicBezTo>
                  <a:pt x="71890" y="66355"/>
                  <a:pt x="71904" y="66354"/>
                  <a:pt x="71918" y="66353"/>
                </a:cubicBezTo>
                <a:cubicBezTo>
                  <a:pt x="72219" y="66353"/>
                  <a:pt x="72419" y="66087"/>
                  <a:pt x="72385" y="65820"/>
                </a:cubicBezTo>
                <a:cubicBezTo>
                  <a:pt x="72364" y="65520"/>
                  <a:pt x="72122" y="65330"/>
                  <a:pt x="71872" y="65330"/>
                </a:cubicBezTo>
                <a:close/>
                <a:moveTo>
                  <a:pt x="51658" y="65380"/>
                </a:moveTo>
                <a:cubicBezTo>
                  <a:pt x="51630" y="65380"/>
                  <a:pt x="51601" y="65382"/>
                  <a:pt x="51570" y="65386"/>
                </a:cubicBezTo>
                <a:cubicBezTo>
                  <a:pt x="50903" y="65453"/>
                  <a:pt x="51003" y="66420"/>
                  <a:pt x="51671" y="66420"/>
                </a:cubicBezTo>
                <a:cubicBezTo>
                  <a:pt x="52341" y="66388"/>
                  <a:pt x="52278" y="65380"/>
                  <a:pt x="51658" y="65380"/>
                </a:cubicBezTo>
                <a:close/>
                <a:moveTo>
                  <a:pt x="31343" y="65426"/>
                </a:moveTo>
                <a:cubicBezTo>
                  <a:pt x="31059" y="65426"/>
                  <a:pt x="30799" y="65656"/>
                  <a:pt x="30822" y="65987"/>
                </a:cubicBezTo>
                <a:cubicBezTo>
                  <a:pt x="30854" y="66236"/>
                  <a:pt x="31060" y="66457"/>
                  <a:pt x="31332" y="66457"/>
                </a:cubicBezTo>
                <a:cubicBezTo>
                  <a:pt x="31351" y="66457"/>
                  <a:pt x="31370" y="66456"/>
                  <a:pt x="31389" y="66454"/>
                </a:cubicBezTo>
                <a:cubicBezTo>
                  <a:pt x="31856" y="66420"/>
                  <a:pt x="32023" y="65853"/>
                  <a:pt x="31690" y="65553"/>
                </a:cubicBezTo>
                <a:cubicBezTo>
                  <a:pt x="31582" y="65465"/>
                  <a:pt x="31461" y="65426"/>
                  <a:pt x="31343" y="65426"/>
                </a:cubicBezTo>
                <a:close/>
                <a:moveTo>
                  <a:pt x="109321" y="65493"/>
                </a:moveTo>
                <a:cubicBezTo>
                  <a:pt x="109048" y="65493"/>
                  <a:pt x="108788" y="65723"/>
                  <a:pt x="108811" y="66053"/>
                </a:cubicBezTo>
                <a:cubicBezTo>
                  <a:pt x="108845" y="66320"/>
                  <a:pt x="109078" y="66520"/>
                  <a:pt x="109345" y="66520"/>
                </a:cubicBezTo>
                <a:cubicBezTo>
                  <a:pt x="109812" y="66487"/>
                  <a:pt x="110012" y="65920"/>
                  <a:pt x="109645" y="65620"/>
                </a:cubicBezTo>
                <a:cubicBezTo>
                  <a:pt x="109548" y="65532"/>
                  <a:pt x="109433" y="65493"/>
                  <a:pt x="109321" y="65493"/>
                </a:cubicBezTo>
                <a:close/>
                <a:moveTo>
                  <a:pt x="89064" y="65520"/>
                </a:moveTo>
                <a:cubicBezTo>
                  <a:pt x="88385" y="65584"/>
                  <a:pt x="88427" y="66557"/>
                  <a:pt x="89067" y="66557"/>
                </a:cubicBezTo>
                <a:cubicBezTo>
                  <a:pt x="89087" y="66557"/>
                  <a:pt x="89109" y="66556"/>
                  <a:pt x="89131" y="66554"/>
                </a:cubicBezTo>
                <a:cubicBezTo>
                  <a:pt x="89431" y="66554"/>
                  <a:pt x="89631" y="66287"/>
                  <a:pt x="89598" y="66020"/>
                </a:cubicBezTo>
                <a:cubicBezTo>
                  <a:pt x="89598" y="65720"/>
                  <a:pt x="89331" y="65520"/>
                  <a:pt x="89064" y="65520"/>
                </a:cubicBezTo>
                <a:close/>
                <a:moveTo>
                  <a:pt x="68785" y="65565"/>
                </a:moveTo>
                <a:cubicBezTo>
                  <a:pt x="68497" y="65565"/>
                  <a:pt x="68234" y="65808"/>
                  <a:pt x="68282" y="66120"/>
                </a:cubicBezTo>
                <a:cubicBezTo>
                  <a:pt x="68282" y="66420"/>
                  <a:pt x="68549" y="66620"/>
                  <a:pt x="68816" y="66620"/>
                </a:cubicBezTo>
                <a:cubicBezTo>
                  <a:pt x="69283" y="66554"/>
                  <a:pt x="69450" y="65987"/>
                  <a:pt x="69116" y="65686"/>
                </a:cubicBezTo>
                <a:cubicBezTo>
                  <a:pt x="69013" y="65602"/>
                  <a:pt x="68897" y="65565"/>
                  <a:pt x="68785" y="65565"/>
                </a:cubicBezTo>
                <a:close/>
                <a:moveTo>
                  <a:pt x="48536" y="65598"/>
                </a:moveTo>
                <a:cubicBezTo>
                  <a:pt x="48247" y="65598"/>
                  <a:pt x="47977" y="65841"/>
                  <a:pt x="48001" y="66153"/>
                </a:cubicBezTo>
                <a:cubicBezTo>
                  <a:pt x="48001" y="66434"/>
                  <a:pt x="48235" y="66657"/>
                  <a:pt x="48511" y="66657"/>
                </a:cubicBezTo>
                <a:cubicBezTo>
                  <a:pt x="48530" y="66657"/>
                  <a:pt x="48549" y="66656"/>
                  <a:pt x="48568" y="66654"/>
                </a:cubicBezTo>
                <a:cubicBezTo>
                  <a:pt x="49002" y="66620"/>
                  <a:pt x="49202" y="66020"/>
                  <a:pt x="48869" y="65720"/>
                </a:cubicBezTo>
                <a:cubicBezTo>
                  <a:pt x="48766" y="65635"/>
                  <a:pt x="48649" y="65598"/>
                  <a:pt x="48536" y="65598"/>
                </a:cubicBezTo>
                <a:close/>
                <a:moveTo>
                  <a:pt x="28241" y="65659"/>
                </a:moveTo>
                <a:cubicBezTo>
                  <a:pt x="27957" y="65659"/>
                  <a:pt x="27696" y="65890"/>
                  <a:pt x="27720" y="66220"/>
                </a:cubicBezTo>
                <a:cubicBezTo>
                  <a:pt x="27751" y="66470"/>
                  <a:pt x="27958" y="66690"/>
                  <a:pt x="28230" y="66690"/>
                </a:cubicBezTo>
                <a:cubicBezTo>
                  <a:pt x="28249" y="66690"/>
                  <a:pt x="28268" y="66689"/>
                  <a:pt x="28287" y="66687"/>
                </a:cubicBezTo>
                <a:cubicBezTo>
                  <a:pt x="28754" y="66654"/>
                  <a:pt x="28921" y="66087"/>
                  <a:pt x="28587" y="65786"/>
                </a:cubicBezTo>
                <a:cubicBezTo>
                  <a:pt x="28480" y="65699"/>
                  <a:pt x="28359" y="65659"/>
                  <a:pt x="28241" y="65659"/>
                </a:cubicBezTo>
                <a:close/>
                <a:moveTo>
                  <a:pt x="106215" y="65759"/>
                </a:moveTo>
                <a:cubicBezTo>
                  <a:pt x="105944" y="65759"/>
                  <a:pt x="105686" y="65981"/>
                  <a:pt x="105709" y="66287"/>
                </a:cubicBezTo>
                <a:cubicBezTo>
                  <a:pt x="105740" y="66565"/>
                  <a:pt x="105943" y="66757"/>
                  <a:pt x="106212" y="66757"/>
                </a:cubicBezTo>
                <a:cubicBezTo>
                  <a:pt x="106233" y="66757"/>
                  <a:pt x="106254" y="66756"/>
                  <a:pt x="106276" y="66754"/>
                </a:cubicBezTo>
                <a:lnTo>
                  <a:pt x="106276" y="66787"/>
                </a:lnTo>
                <a:cubicBezTo>
                  <a:pt x="106710" y="66754"/>
                  <a:pt x="106910" y="66187"/>
                  <a:pt x="106543" y="65886"/>
                </a:cubicBezTo>
                <a:cubicBezTo>
                  <a:pt x="106444" y="65798"/>
                  <a:pt x="106328" y="65759"/>
                  <a:pt x="106215" y="65759"/>
                </a:cubicBezTo>
                <a:close/>
                <a:moveTo>
                  <a:pt x="85989" y="65783"/>
                </a:moveTo>
                <a:cubicBezTo>
                  <a:pt x="85969" y="65783"/>
                  <a:pt x="85949" y="65784"/>
                  <a:pt x="85928" y="65786"/>
                </a:cubicBezTo>
                <a:cubicBezTo>
                  <a:pt x="85628" y="65786"/>
                  <a:pt x="85428" y="66053"/>
                  <a:pt x="85428" y="66353"/>
                </a:cubicBezTo>
                <a:cubicBezTo>
                  <a:pt x="85461" y="66620"/>
                  <a:pt x="85695" y="66820"/>
                  <a:pt x="85995" y="66820"/>
                </a:cubicBezTo>
                <a:cubicBezTo>
                  <a:pt x="86674" y="66756"/>
                  <a:pt x="86601" y="65783"/>
                  <a:pt x="85989" y="65783"/>
                </a:cubicBezTo>
                <a:close/>
                <a:moveTo>
                  <a:pt x="65701" y="65826"/>
                </a:moveTo>
                <a:cubicBezTo>
                  <a:pt x="65417" y="65826"/>
                  <a:pt x="65157" y="66056"/>
                  <a:pt x="65180" y="66387"/>
                </a:cubicBezTo>
                <a:cubicBezTo>
                  <a:pt x="65214" y="66654"/>
                  <a:pt x="65447" y="66854"/>
                  <a:pt x="65714" y="66854"/>
                </a:cubicBezTo>
                <a:lnTo>
                  <a:pt x="65747" y="66854"/>
                </a:lnTo>
                <a:cubicBezTo>
                  <a:pt x="66214" y="66820"/>
                  <a:pt x="66381" y="66253"/>
                  <a:pt x="66047" y="65953"/>
                </a:cubicBezTo>
                <a:cubicBezTo>
                  <a:pt x="65940" y="65865"/>
                  <a:pt x="65819" y="65826"/>
                  <a:pt x="65701" y="65826"/>
                </a:cubicBezTo>
                <a:close/>
                <a:moveTo>
                  <a:pt x="45431" y="65852"/>
                </a:moveTo>
                <a:cubicBezTo>
                  <a:pt x="45420" y="65852"/>
                  <a:pt x="45410" y="65853"/>
                  <a:pt x="45399" y="65853"/>
                </a:cubicBezTo>
                <a:cubicBezTo>
                  <a:pt x="44721" y="65918"/>
                  <a:pt x="44762" y="66890"/>
                  <a:pt x="45402" y="66890"/>
                </a:cubicBezTo>
                <a:cubicBezTo>
                  <a:pt x="45423" y="66890"/>
                  <a:pt x="45444" y="66889"/>
                  <a:pt x="45466" y="66887"/>
                </a:cubicBezTo>
                <a:cubicBezTo>
                  <a:pt x="46123" y="66854"/>
                  <a:pt x="46068" y="65852"/>
                  <a:pt x="45431" y="65852"/>
                </a:cubicBezTo>
                <a:close/>
                <a:moveTo>
                  <a:pt x="123414" y="65913"/>
                </a:moveTo>
                <a:cubicBezTo>
                  <a:pt x="123384" y="65913"/>
                  <a:pt x="123354" y="65915"/>
                  <a:pt x="123322" y="65920"/>
                </a:cubicBezTo>
                <a:cubicBezTo>
                  <a:pt x="122699" y="66018"/>
                  <a:pt x="122753" y="66955"/>
                  <a:pt x="123388" y="66955"/>
                </a:cubicBezTo>
                <a:cubicBezTo>
                  <a:pt x="123399" y="66955"/>
                  <a:pt x="123410" y="66954"/>
                  <a:pt x="123422" y="66954"/>
                </a:cubicBezTo>
                <a:cubicBezTo>
                  <a:pt x="124092" y="66922"/>
                  <a:pt x="124060" y="65913"/>
                  <a:pt x="123414" y="65913"/>
                </a:cubicBezTo>
                <a:close/>
                <a:moveTo>
                  <a:pt x="103116" y="65960"/>
                </a:moveTo>
                <a:cubicBezTo>
                  <a:pt x="102844" y="65960"/>
                  <a:pt x="102583" y="66190"/>
                  <a:pt x="102607" y="66520"/>
                </a:cubicBezTo>
                <a:cubicBezTo>
                  <a:pt x="102607" y="66820"/>
                  <a:pt x="102874" y="67021"/>
                  <a:pt x="103174" y="67021"/>
                </a:cubicBezTo>
                <a:lnTo>
                  <a:pt x="103174" y="66987"/>
                </a:lnTo>
                <a:cubicBezTo>
                  <a:pt x="103608" y="66954"/>
                  <a:pt x="103808" y="66387"/>
                  <a:pt x="103441" y="66087"/>
                </a:cubicBezTo>
                <a:cubicBezTo>
                  <a:pt x="103343" y="65999"/>
                  <a:pt x="103229" y="65960"/>
                  <a:pt x="103116" y="65960"/>
                </a:cubicBezTo>
                <a:close/>
                <a:moveTo>
                  <a:pt x="82847" y="66026"/>
                </a:moveTo>
                <a:cubicBezTo>
                  <a:pt x="82563" y="66026"/>
                  <a:pt x="82302" y="66256"/>
                  <a:pt x="82326" y="66587"/>
                </a:cubicBezTo>
                <a:cubicBezTo>
                  <a:pt x="82357" y="66837"/>
                  <a:pt x="82593" y="67057"/>
                  <a:pt x="82869" y="67057"/>
                </a:cubicBezTo>
                <a:cubicBezTo>
                  <a:pt x="82888" y="67057"/>
                  <a:pt x="82907" y="67056"/>
                  <a:pt x="82926" y="67054"/>
                </a:cubicBezTo>
                <a:lnTo>
                  <a:pt x="82893" y="67054"/>
                </a:lnTo>
                <a:cubicBezTo>
                  <a:pt x="83360" y="67021"/>
                  <a:pt x="83527" y="66454"/>
                  <a:pt x="83193" y="66153"/>
                </a:cubicBezTo>
                <a:cubicBezTo>
                  <a:pt x="83086" y="66066"/>
                  <a:pt x="82964" y="66026"/>
                  <a:pt x="82847" y="66026"/>
                </a:cubicBezTo>
                <a:close/>
                <a:moveTo>
                  <a:pt x="62601" y="66032"/>
                </a:moveTo>
                <a:cubicBezTo>
                  <a:pt x="62323" y="66032"/>
                  <a:pt x="62054" y="66275"/>
                  <a:pt x="62078" y="66587"/>
                </a:cubicBezTo>
                <a:cubicBezTo>
                  <a:pt x="62078" y="66887"/>
                  <a:pt x="62311" y="67121"/>
                  <a:pt x="62612" y="67121"/>
                </a:cubicBezTo>
                <a:lnTo>
                  <a:pt x="62612" y="67087"/>
                </a:lnTo>
                <a:cubicBezTo>
                  <a:pt x="63079" y="67021"/>
                  <a:pt x="63279" y="66454"/>
                  <a:pt x="62912" y="66153"/>
                </a:cubicBezTo>
                <a:cubicBezTo>
                  <a:pt x="62818" y="66069"/>
                  <a:pt x="62709" y="66032"/>
                  <a:pt x="62601" y="66032"/>
                </a:cubicBezTo>
                <a:close/>
                <a:moveTo>
                  <a:pt x="42311" y="66106"/>
                </a:moveTo>
                <a:cubicBezTo>
                  <a:pt x="42036" y="66106"/>
                  <a:pt x="41761" y="66300"/>
                  <a:pt x="41797" y="66654"/>
                </a:cubicBezTo>
                <a:cubicBezTo>
                  <a:pt x="41830" y="66954"/>
                  <a:pt x="42064" y="67154"/>
                  <a:pt x="42364" y="67154"/>
                </a:cubicBezTo>
                <a:cubicBezTo>
                  <a:pt x="42631" y="67121"/>
                  <a:pt x="42864" y="66887"/>
                  <a:pt x="42831" y="66587"/>
                </a:cubicBezTo>
                <a:cubicBezTo>
                  <a:pt x="42800" y="66258"/>
                  <a:pt x="42555" y="66106"/>
                  <a:pt x="42311" y="66106"/>
                </a:cubicBezTo>
                <a:close/>
                <a:moveTo>
                  <a:pt x="120295" y="66160"/>
                </a:moveTo>
                <a:cubicBezTo>
                  <a:pt x="120023" y="66160"/>
                  <a:pt x="119762" y="66390"/>
                  <a:pt x="119786" y="66720"/>
                </a:cubicBezTo>
                <a:cubicBezTo>
                  <a:pt x="119786" y="66999"/>
                  <a:pt x="120015" y="67191"/>
                  <a:pt x="120261" y="67191"/>
                </a:cubicBezTo>
                <a:cubicBezTo>
                  <a:pt x="120281" y="67191"/>
                  <a:pt x="120300" y="67190"/>
                  <a:pt x="120320" y="67187"/>
                </a:cubicBezTo>
                <a:cubicBezTo>
                  <a:pt x="120787" y="67154"/>
                  <a:pt x="120987" y="66587"/>
                  <a:pt x="120620" y="66287"/>
                </a:cubicBezTo>
                <a:cubicBezTo>
                  <a:pt x="120522" y="66199"/>
                  <a:pt x="120408" y="66160"/>
                  <a:pt x="120295" y="66160"/>
                </a:cubicBezTo>
                <a:close/>
                <a:moveTo>
                  <a:pt x="100035" y="66250"/>
                </a:moveTo>
                <a:cubicBezTo>
                  <a:pt x="100015" y="66250"/>
                  <a:pt x="99994" y="66251"/>
                  <a:pt x="99972" y="66253"/>
                </a:cubicBezTo>
                <a:cubicBezTo>
                  <a:pt x="99325" y="66286"/>
                  <a:pt x="99368" y="67257"/>
                  <a:pt x="100008" y="67257"/>
                </a:cubicBezTo>
                <a:cubicBezTo>
                  <a:pt x="100029" y="67257"/>
                  <a:pt x="100050" y="67256"/>
                  <a:pt x="100072" y="67254"/>
                </a:cubicBezTo>
                <a:cubicBezTo>
                  <a:pt x="100718" y="67222"/>
                  <a:pt x="100676" y="66250"/>
                  <a:pt x="100035" y="66250"/>
                </a:cubicBezTo>
                <a:close/>
                <a:moveTo>
                  <a:pt x="79724" y="66253"/>
                </a:moveTo>
                <a:cubicBezTo>
                  <a:pt x="79045" y="66318"/>
                  <a:pt x="79087" y="67291"/>
                  <a:pt x="79727" y="67291"/>
                </a:cubicBezTo>
                <a:cubicBezTo>
                  <a:pt x="79747" y="67291"/>
                  <a:pt x="79769" y="67290"/>
                  <a:pt x="79791" y="67287"/>
                </a:cubicBezTo>
                <a:cubicBezTo>
                  <a:pt x="80091" y="67287"/>
                  <a:pt x="80291" y="67021"/>
                  <a:pt x="80258" y="66754"/>
                </a:cubicBezTo>
                <a:cubicBezTo>
                  <a:pt x="80258" y="66454"/>
                  <a:pt x="79991" y="66253"/>
                  <a:pt x="79724" y="66253"/>
                </a:cubicBezTo>
                <a:close/>
                <a:moveTo>
                  <a:pt x="59499" y="66299"/>
                </a:moveTo>
                <a:cubicBezTo>
                  <a:pt x="59221" y="66299"/>
                  <a:pt x="58952" y="66542"/>
                  <a:pt x="58976" y="66854"/>
                </a:cubicBezTo>
                <a:cubicBezTo>
                  <a:pt x="59009" y="67154"/>
                  <a:pt x="59243" y="67354"/>
                  <a:pt x="59543" y="67354"/>
                </a:cubicBezTo>
                <a:cubicBezTo>
                  <a:pt x="59976" y="67287"/>
                  <a:pt x="60177" y="66720"/>
                  <a:pt x="59810" y="66420"/>
                </a:cubicBezTo>
                <a:cubicBezTo>
                  <a:pt x="59716" y="66336"/>
                  <a:pt x="59607" y="66299"/>
                  <a:pt x="59499" y="66299"/>
                </a:cubicBezTo>
                <a:close/>
                <a:moveTo>
                  <a:pt x="39225" y="66364"/>
                </a:moveTo>
                <a:cubicBezTo>
                  <a:pt x="39081" y="66364"/>
                  <a:pt x="38935" y="66422"/>
                  <a:pt x="38828" y="66554"/>
                </a:cubicBezTo>
                <a:cubicBezTo>
                  <a:pt x="38544" y="66869"/>
                  <a:pt x="38797" y="67393"/>
                  <a:pt x="39192" y="67393"/>
                </a:cubicBezTo>
                <a:cubicBezTo>
                  <a:pt x="39215" y="67393"/>
                  <a:pt x="39238" y="67391"/>
                  <a:pt x="39262" y="67388"/>
                </a:cubicBezTo>
                <a:cubicBezTo>
                  <a:pt x="39562" y="67388"/>
                  <a:pt x="39762" y="67121"/>
                  <a:pt x="39762" y="66854"/>
                </a:cubicBezTo>
                <a:cubicBezTo>
                  <a:pt x="39741" y="66554"/>
                  <a:pt x="39485" y="66364"/>
                  <a:pt x="39225" y="66364"/>
                </a:cubicBezTo>
                <a:close/>
                <a:moveTo>
                  <a:pt x="117215" y="66414"/>
                </a:moveTo>
                <a:cubicBezTo>
                  <a:pt x="116935" y="66414"/>
                  <a:pt x="116659" y="66648"/>
                  <a:pt x="116684" y="66987"/>
                </a:cubicBezTo>
                <a:cubicBezTo>
                  <a:pt x="116684" y="67254"/>
                  <a:pt x="116950" y="67454"/>
                  <a:pt x="117217" y="67454"/>
                </a:cubicBezTo>
                <a:cubicBezTo>
                  <a:pt x="117684" y="67421"/>
                  <a:pt x="117884" y="66820"/>
                  <a:pt x="117518" y="66520"/>
                </a:cubicBezTo>
                <a:cubicBezTo>
                  <a:pt x="117426" y="66447"/>
                  <a:pt x="117320" y="66414"/>
                  <a:pt x="117215" y="66414"/>
                </a:cubicBezTo>
                <a:close/>
                <a:moveTo>
                  <a:pt x="96924" y="66460"/>
                </a:moveTo>
                <a:cubicBezTo>
                  <a:pt x="96639" y="66460"/>
                  <a:pt x="96379" y="66690"/>
                  <a:pt x="96402" y="67021"/>
                </a:cubicBezTo>
                <a:cubicBezTo>
                  <a:pt x="96434" y="67270"/>
                  <a:pt x="96640" y="67491"/>
                  <a:pt x="96912" y="67491"/>
                </a:cubicBezTo>
                <a:cubicBezTo>
                  <a:pt x="96931" y="67491"/>
                  <a:pt x="96950" y="67490"/>
                  <a:pt x="96970" y="67488"/>
                </a:cubicBezTo>
                <a:cubicBezTo>
                  <a:pt x="97437" y="67454"/>
                  <a:pt x="97603" y="66887"/>
                  <a:pt x="97270" y="66587"/>
                </a:cubicBezTo>
                <a:cubicBezTo>
                  <a:pt x="97162" y="66499"/>
                  <a:pt x="97041" y="66460"/>
                  <a:pt x="96924" y="66460"/>
                </a:cubicBezTo>
                <a:close/>
                <a:moveTo>
                  <a:pt x="76664" y="66493"/>
                </a:moveTo>
                <a:cubicBezTo>
                  <a:pt x="76391" y="66493"/>
                  <a:pt x="76131" y="66723"/>
                  <a:pt x="76155" y="67054"/>
                </a:cubicBezTo>
                <a:cubicBezTo>
                  <a:pt x="76188" y="67354"/>
                  <a:pt x="76422" y="67554"/>
                  <a:pt x="76688" y="67554"/>
                </a:cubicBezTo>
                <a:lnTo>
                  <a:pt x="76722" y="67521"/>
                </a:lnTo>
                <a:cubicBezTo>
                  <a:pt x="77155" y="67488"/>
                  <a:pt x="77356" y="66921"/>
                  <a:pt x="76989" y="66620"/>
                </a:cubicBezTo>
                <a:cubicBezTo>
                  <a:pt x="76891" y="66533"/>
                  <a:pt x="76776" y="66493"/>
                  <a:pt x="76664" y="66493"/>
                </a:cubicBezTo>
                <a:close/>
                <a:moveTo>
                  <a:pt x="56403" y="66551"/>
                </a:moveTo>
                <a:cubicBezTo>
                  <a:pt x="56382" y="66551"/>
                  <a:pt x="56362" y="66552"/>
                  <a:pt x="56341" y="66554"/>
                </a:cubicBezTo>
                <a:cubicBezTo>
                  <a:pt x="55685" y="66652"/>
                  <a:pt x="55770" y="67589"/>
                  <a:pt x="56407" y="67589"/>
                </a:cubicBezTo>
                <a:cubicBezTo>
                  <a:pt x="56418" y="67589"/>
                  <a:pt x="56429" y="67588"/>
                  <a:pt x="56441" y="67588"/>
                </a:cubicBezTo>
                <a:cubicBezTo>
                  <a:pt x="57120" y="67555"/>
                  <a:pt x="57046" y="66551"/>
                  <a:pt x="56403" y="66551"/>
                </a:cubicBezTo>
                <a:close/>
                <a:moveTo>
                  <a:pt x="36180" y="66614"/>
                </a:moveTo>
                <a:cubicBezTo>
                  <a:pt x="36152" y="66614"/>
                  <a:pt x="36123" y="66616"/>
                  <a:pt x="36093" y="66620"/>
                </a:cubicBezTo>
                <a:cubicBezTo>
                  <a:pt x="35381" y="66653"/>
                  <a:pt x="35454" y="67657"/>
                  <a:pt x="36097" y="67657"/>
                </a:cubicBezTo>
                <a:cubicBezTo>
                  <a:pt x="36118" y="67657"/>
                  <a:pt x="36138" y="67656"/>
                  <a:pt x="36159" y="67654"/>
                </a:cubicBezTo>
                <a:cubicBezTo>
                  <a:pt x="36830" y="67622"/>
                  <a:pt x="36798" y="66614"/>
                  <a:pt x="36180" y="66614"/>
                </a:cubicBezTo>
                <a:close/>
                <a:moveTo>
                  <a:pt x="114113" y="66651"/>
                </a:moveTo>
                <a:cubicBezTo>
                  <a:pt x="114092" y="66651"/>
                  <a:pt x="114071" y="66652"/>
                  <a:pt x="114048" y="66654"/>
                </a:cubicBezTo>
                <a:cubicBezTo>
                  <a:pt x="113425" y="66752"/>
                  <a:pt x="113479" y="67689"/>
                  <a:pt x="114115" y="67689"/>
                </a:cubicBezTo>
                <a:cubicBezTo>
                  <a:pt x="114126" y="67689"/>
                  <a:pt x="114137" y="67688"/>
                  <a:pt x="114148" y="67688"/>
                </a:cubicBezTo>
                <a:cubicBezTo>
                  <a:pt x="114828" y="67655"/>
                  <a:pt x="114786" y="66651"/>
                  <a:pt x="114113" y="66651"/>
                </a:cubicBezTo>
                <a:close/>
                <a:moveTo>
                  <a:pt x="93823" y="66699"/>
                </a:moveTo>
                <a:cubicBezTo>
                  <a:pt x="93546" y="66699"/>
                  <a:pt x="93276" y="66942"/>
                  <a:pt x="93300" y="67254"/>
                </a:cubicBezTo>
                <a:cubicBezTo>
                  <a:pt x="93334" y="67554"/>
                  <a:pt x="93567" y="67754"/>
                  <a:pt x="93867" y="67754"/>
                </a:cubicBezTo>
                <a:cubicBezTo>
                  <a:pt x="94301" y="67688"/>
                  <a:pt x="94501" y="67121"/>
                  <a:pt x="94134" y="66820"/>
                </a:cubicBezTo>
                <a:cubicBezTo>
                  <a:pt x="94041" y="66736"/>
                  <a:pt x="93931" y="66699"/>
                  <a:pt x="93823" y="66699"/>
                </a:cubicBezTo>
                <a:close/>
                <a:moveTo>
                  <a:pt x="73541" y="66760"/>
                </a:moveTo>
                <a:cubicBezTo>
                  <a:pt x="73259" y="66760"/>
                  <a:pt x="73005" y="66990"/>
                  <a:pt x="73052" y="67321"/>
                </a:cubicBezTo>
                <a:cubicBezTo>
                  <a:pt x="73052" y="67571"/>
                  <a:pt x="73286" y="67791"/>
                  <a:pt x="73535" y="67791"/>
                </a:cubicBezTo>
                <a:cubicBezTo>
                  <a:pt x="73552" y="67791"/>
                  <a:pt x="73569" y="67790"/>
                  <a:pt x="73586" y="67788"/>
                </a:cubicBezTo>
                <a:cubicBezTo>
                  <a:pt x="74053" y="67754"/>
                  <a:pt x="74220" y="67187"/>
                  <a:pt x="73886" y="66887"/>
                </a:cubicBezTo>
                <a:cubicBezTo>
                  <a:pt x="73779" y="66799"/>
                  <a:pt x="73658" y="66760"/>
                  <a:pt x="73541" y="66760"/>
                </a:cubicBezTo>
                <a:close/>
                <a:moveTo>
                  <a:pt x="53292" y="66793"/>
                </a:moveTo>
                <a:cubicBezTo>
                  <a:pt x="53008" y="66793"/>
                  <a:pt x="52748" y="67024"/>
                  <a:pt x="52771" y="67354"/>
                </a:cubicBezTo>
                <a:cubicBezTo>
                  <a:pt x="52802" y="67632"/>
                  <a:pt x="53005" y="67825"/>
                  <a:pt x="53274" y="67825"/>
                </a:cubicBezTo>
                <a:cubicBezTo>
                  <a:pt x="53295" y="67825"/>
                  <a:pt x="53316" y="67824"/>
                  <a:pt x="53338" y="67821"/>
                </a:cubicBezTo>
                <a:cubicBezTo>
                  <a:pt x="53772" y="67788"/>
                  <a:pt x="53972" y="67221"/>
                  <a:pt x="53639" y="66921"/>
                </a:cubicBezTo>
                <a:cubicBezTo>
                  <a:pt x="53531" y="66833"/>
                  <a:pt x="53410" y="66793"/>
                  <a:pt x="53292" y="66793"/>
                </a:cubicBezTo>
                <a:close/>
                <a:moveTo>
                  <a:pt x="33042" y="66851"/>
                </a:moveTo>
                <a:cubicBezTo>
                  <a:pt x="33025" y="66851"/>
                  <a:pt x="33008" y="66852"/>
                  <a:pt x="32991" y="66854"/>
                </a:cubicBezTo>
                <a:cubicBezTo>
                  <a:pt x="32334" y="66919"/>
                  <a:pt x="32388" y="67889"/>
                  <a:pt x="33025" y="67889"/>
                </a:cubicBezTo>
                <a:cubicBezTo>
                  <a:pt x="33036" y="67889"/>
                  <a:pt x="33046" y="67888"/>
                  <a:pt x="33057" y="67888"/>
                </a:cubicBezTo>
                <a:cubicBezTo>
                  <a:pt x="33357" y="67855"/>
                  <a:pt x="33558" y="67621"/>
                  <a:pt x="33524" y="67321"/>
                </a:cubicBezTo>
                <a:cubicBezTo>
                  <a:pt x="33524" y="67071"/>
                  <a:pt x="33291" y="66851"/>
                  <a:pt x="33042" y="66851"/>
                </a:cubicBezTo>
                <a:close/>
                <a:moveTo>
                  <a:pt x="111010" y="66917"/>
                </a:moveTo>
                <a:cubicBezTo>
                  <a:pt x="110989" y="66917"/>
                  <a:pt x="110968" y="66918"/>
                  <a:pt x="110946" y="66921"/>
                </a:cubicBezTo>
                <a:cubicBezTo>
                  <a:pt x="110290" y="66953"/>
                  <a:pt x="110344" y="67955"/>
                  <a:pt x="111013" y="67955"/>
                </a:cubicBezTo>
                <a:cubicBezTo>
                  <a:pt x="111024" y="67955"/>
                  <a:pt x="111035" y="67955"/>
                  <a:pt x="111046" y="67955"/>
                </a:cubicBezTo>
                <a:cubicBezTo>
                  <a:pt x="111693" y="67890"/>
                  <a:pt x="111650" y="66917"/>
                  <a:pt x="111010" y="66917"/>
                </a:cubicBezTo>
                <a:close/>
                <a:moveTo>
                  <a:pt x="90739" y="66954"/>
                </a:moveTo>
                <a:cubicBezTo>
                  <a:pt x="90594" y="66954"/>
                  <a:pt x="90444" y="67017"/>
                  <a:pt x="90331" y="67154"/>
                </a:cubicBezTo>
                <a:cubicBezTo>
                  <a:pt x="90040" y="67478"/>
                  <a:pt x="90283" y="67989"/>
                  <a:pt x="90724" y="67989"/>
                </a:cubicBezTo>
                <a:cubicBezTo>
                  <a:pt x="90737" y="67989"/>
                  <a:pt x="90751" y="67989"/>
                  <a:pt x="90765" y="67988"/>
                </a:cubicBezTo>
                <a:cubicBezTo>
                  <a:pt x="91065" y="67955"/>
                  <a:pt x="91265" y="67721"/>
                  <a:pt x="91232" y="67421"/>
                </a:cubicBezTo>
                <a:cubicBezTo>
                  <a:pt x="91211" y="67129"/>
                  <a:pt x="90982" y="66954"/>
                  <a:pt x="90739" y="66954"/>
                </a:cubicBezTo>
                <a:close/>
                <a:moveTo>
                  <a:pt x="70417" y="66986"/>
                </a:moveTo>
                <a:cubicBezTo>
                  <a:pt x="70406" y="66986"/>
                  <a:pt x="70395" y="66987"/>
                  <a:pt x="70384" y="66987"/>
                </a:cubicBezTo>
                <a:cubicBezTo>
                  <a:pt x="69738" y="67052"/>
                  <a:pt x="69780" y="68024"/>
                  <a:pt x="70420" y="68024"/>
                </a:cubicBezTo>
                <a:cubicBezTo>
                  <a:pt x="70441" y="68024"/>
                  <a:pt x="70462" y="68023"/>
                  <a:pt x="70484" y="68021"/>
                </a:cubicBezTo>
                <a:cubicBezTo>
                  <a:pt x="71173" y="67988"/>
                  <a:pt x="71087" y="66986"/>
                  <a:pt x="70417" y="66986"/>
                </a:cubicBezTo>
                <a:close/>
                <a:moveTo>
                  <a:pt x="50178" y="67060"/>
                </a:moveTo>
                <a:cubicBezTo>
                  <a:pt x="49906" y="67060"/>
                  <a:pt x="49645" y="67291"/>
                  <a:pt x="49669" y="67621"/>
                </a:cubicBezTo>
                <a:cubicBezTo>
                  <a:pt x="49702" y="67888"/>
                  <a:pt x="49936" y="68088"/>
                  <a:pt x="50236" y="68088"/>
                </a:cubicBezTo>
                <a:cubicBezTo>
                  <a:pt x="50703" y="68055"/>
                  <a:pt x="50870" y="67488"/>
                  <a:pt x="50503" y="67187"/>
                </a:cubicBezTo>
                <a:cubicBezTo>
                  <a:pt x="50406" y="67100"/>
                  <a:pt x="50291" y="67060"/>
                  <a:pt x="50178" y="67060"/>
                </a:cubicBezTo>
                <a:close/>
                <a:moveTo>
                  <a:pt x="29911" y="67079"/>
                </a:moveTo>
                <a:cubicBezTo>
                  <a:pt x="29771" y="67079"/>
                  <a:pt x="29629" y="67134"/>
                  <a:pt x="29521" y="67254"/>
                </a:cubicBezTo>
                <a:cubicBezTo>
                  <a:pt x="29230" y="67610"/>
                  <a:pt x="29473" y="68123"/>
                  <a:pt x="29914" y="68123"/>
                </a:cubicBezTo>
                <a:cubicBezTo>
                  <a:pt x="29927" y="68123"/>
                  <a:pt x="29941" y="68122"/>
                  <a:pt x="29955" y="68121"/>
                </a:cubicBezTo>
                <a:cubicBezTo>
                  <a:pt x="30255" y="68088"/>
                  <a:pt x="30455" y="67855"/>
                  <a:pt x="30422" y="67554"/>
                </a:cubicBezTo>
                <a:cubicBezTo>
                  <a:pt x="30401" y="67255"/>
                  <a:pt x="30160" y="67079"/>
                  <a:pt x="29911" y="67079"/>
                </a:cubicBezTo>
                <a:close/>
                <a:moveTo>
                  <a:pt x="107886" y="67160"/>
                </a:moveTo>
                <a:cubicBezTo>
                  <a:pt x="107614" y="67160"/>
                  <a:pt x="107353" y="67391"/>
                  <a:pt x="107377" y="67721"/>
                </a:cubicBezTo>
                <a:cubicBezTo>
                  <a:pt x="107410" y="67988"/>
                  <a:pt x="107644" y="68188"/>
                  <a:pt x="107944" y="68188"/>
                </a:cubicBezTo>
                <a:cubicBezTo>
                  <a:pt x="108378" y="68155"/>
                  <a:pt x="108578" y="67554"/>
                  <a:pt x="108211" y="67287"/>
                </a:cubicBezTo>
                <a:cubicBezTo>
                  <a:pt x="108113" y="67200"/>
                  <a:pt x="107999" y="67160"/>
                  <a:pt x="107886" y="67160"/>
                </a:cubicBezTo>
                <a:close/>
                <a:moveTo>
                  <a:pt x="87596" y="67187"/>
                </a:moveTo>
                <a:cubicBezTo>
                  <a:pt x="87296" y="67221"/>
                  <a:pt x="87096" y="67454"/>
                  <a:pt x="87096" y="67754"/>
                </a:cubicBezTo>
                <a:cubicBezTo>
                  <a:pt x="87127" y="68033"/>
                  <a:pt x="87358" y="68225"/>
                  <a:pt x="87605" y="68225"/>
                </a:cubicBezTo>
                <a:cubicBezTo>
                  <a:pt x="87624" y="68225"/>
                  <a:pt x="87643" y="68224"/>
                  <a:pt x="87663" y="68221"/>
                </a:cubicBezTo>
                <a:cubicBezTo>
                  <a:pt x="87963" y="68221"/>
                  <a:pt x="88163" y="67955"/>
                  <a:pt x="88130" y="67688"/>
                </a:cubicBezTo>
                <a:cubicBezTo>
                  <a:pt x="88130" y="67388"/>
                  <a:pt x="87863" y="67187"/>
                  <a:pt x="87596" y="67187"/>
                </a:cubicBezTo>
                <a:close/>
                <a:moveTo>
                  <a:pt x="67345" y="67231"/>
                </a:moveTo>
                <a:cubicBezTo>
                  <a:pt x="67201" y="67231"/>
                  <a:pt x="67055" y="67290"/>
                  <a:pt x="66948" y="67421"/>
                </a:cubicBezTo>
                <a:cubicBezTo>
                  <a:pt x="66689" y="67744"/>
                  <a:pt x="66933" y="68256"/>
                  <a:pt x="67374" y="68256"/>
                </a:cubicBezTo>
                <a:cubicBezTo>
                  <a:pt x="67387" y="68256"/>
                  <a:pt x="67401" y="68256"/>
                  <a:pt x="67415" y="68255"/>
                </a:cubicBezTo>
                <a:cubicBezTo>
                  <a:pt x="67682" y="68255"/>
                  <a:pt x="67882" y="67988"/>
                  <a:pt x="67882" y="67721"/>
                </a:cubicBezTo>
                <a:cubicBezTo>
                  <a:pt x="67861" y="67421"/>
                  <a:pt x="67605" y="67231"/>
                  <a:pt x="67345" y="67231"/>
                </a:cubicBezTo>
                <a:close/>
                <a:moveTo>
                  <a:pt x="47126" y="67281"/>
                </a:moveTo>
                <a:cubicBezTo>
                  <a:pt x="47096" y="67281"/>
                  <a:pt x="47066" y="67283"/>
                  <a:pt x="47034" y="67287"/>
                </a:cubicBezTo>
                <a:cubicBezTo>
                  <a:pt x="46767" y="67287"/>
                  <a:pt x="46534" y="67554"/>
                  <a:pt x="46567" y="67855"/>
                </a:cubicBezTo>
                <a:cubicBezTo>
                  <a:pt x="46598" y="68104"/>
                  <a:pt x="46805" y="68325"/>
                  <a:pt x="47077" y="68325"/>
                </a:cubicBezTo>
                <a:cubicBezTo>
                  <a:pt x="47096" y="68325"/>
                  <a:pt x="47115" y="68324"/>
                  <a:pt x="47134" y="68322"/>
                </a:cubicBezTo>
                <a:cubicBezTo>
                  <a:pt x="47804" y="68290"/>
                  <a:pt x="47772" y="67281"/>
                  <a:pt x="47126" y="67281"/>
                </a:cubicBezTo>
                <a:close/>
                <a:moveTo>
                  <a:pt x="26808" y="67327"/>
                </a:moveTo>
                <a:cubicBezTo>
                  <a:pt x="26525" y="67327"/>
                  <a:pt x="26272" y="67557"/>
                  <a:pt x="26319" y="67888"/>
                </a:cubicBezTo>
                <a:cubicBezTo>
                  <a:pt x="26319" y="68138"/>
                  <a:pt x="26553" y="68358"/>
                  <a:pt x="26801" y="68358"/>
                </a:cubicBezTo>
                <a:cubicBezTo>
                  <a:pt x="26818" y="68358"/>
                  <a:pt x="26836" y="68357"/>
                  <a:pt x="26853" y="68355"/>
                </a:cubicBezTo>
                <a:cubicBezTo>
                  <a:pt x="27320" y="68322"/>
                  <a:pt x="27487" y="67754"/>
                  <a:pt x="27153" y="67454"/>
                </a:cubicBezTo>
                <a:cubicBezTo>
                  <a:pt x="27046" y="67366"/>
                  <a:pt x="26924" y="67327"/>
                  <a:pt x="26808" y="67327"/>
                </a:cubicBezTo>
                <a:close/>
                <a:moveTo>
                  <a:pt x="125023" y="67354"/>
                </a:moveTo>
                <a:cubicBezTo>
                  <a:pt x="124723" y="67388"/>
                  <a:pt x="124523" y="67654"/>
                  <a:pt x="124556" y="67921"/>
                </a:cubicBezTo>
                <a:cubicBezTo>
                  <a:pt x="124589" y="68188"/>
                  <a:pt x="124823" y="68388"/>
                  <a:pt x="125090" y="68388"/>
                </a:cubicBezTo>
                <a:cubicBezTo>
                  <a:pt x="125323" y="68355"/>
                  <a:pt x="125523" y="68188"/>
                  <a:pt x="125557" y="67955"/>
                </a:cubicBezTo>
                <a:lnTo>
                  <a:pt x="125457" y="67855"/>
                </a:lnTo>
                <a:lnTo>
                  <a:pt x="125090" y="67354"/>
                </a:lnTo>
                <a:close/>
                <a:moveTo>
                  <a:pt x="104796" y="67394"/>
                </a:moveTo>
                <a:cubicBezTo>
                  <a:pt x="104512" y="67394"/>
                  <a:pt x="104251" y="67624"/>
                  <a:pt x="104275" y="67955"/>
                </a:cubicBezTo>
                <a:cubicBezTo>
                  <a:pt x="104306" y="68233"/>
                  <a:pt x="104509" y="68425"/>
                  <a:pt x="104777" y="68425"/>
                </a:cubicBezTo>
                <a:cubicBezTo>
                  <a:pt x="104798" y="68425"/>
                  <a:pt x="104820" y="68424"/>
                  <a:pt x="104842" y="68422"/>
                </a:cubicBezTo>
                <a:cubicBezTo>
                  <a:pt x="105309" y="68388"/>
                  <a:pt x="105476" y="67821"/>
                  <a:pt x="105142" y="67521"/>
                </a:cubicBezTo>
                <a:cubicBezTo>
                  <a:pt x="105035" y="67433"/>
                  <a:pt x="104913" y="67394"/>
                  <a:pt x="104796" y="67394"/>
                </a:cubicBezTo>
                <a:close/>
                <a:moveTo>
                  <a:pt x="84565" y="67434"/>
                </a:moveTo>
                <a:cubicBezTo>
                  <a:pt x="84274" y="67434"/>
                  <a:pt x="84003" y="67684"/>
                  <a:pt x="84027" y="68021"/>
                </a:cubicBezTo>
                <a:cubicBezTo>
                  <a:pt x="84060" y="68288"/>
                  <a:pt x="84294" y="68488"/>
                  <a:pt x="84594" y="68488"/>
                </a:cubicBezTo>
                <a:cubicBezTo>
                  <a:pt x="85061" y="68455"/>
                  <a:pt x="85228" y="67888"/>
                  <a:pt x="84894" y="67554"/>
                </a:cubicBezTo>
                <a:cubicBezTo>
                  <a:pt x="84792" y="67471"/>
                  <a:pt x="84677" y="67434"/>
                  <a:pt x="84565" y="67434"/>
                </a:cubicBezTo>
                <a:close/>
                <a:moveTo>
                  <a:pt x="64270" y="67477"/>
                </a:moveTo>
                <a:cubicBezTo>
                  <a:pt x="63983" y="67477"/>
                  <a:pt x="63692" y="67680"/>
                  <a:pt x="63746" y="68055"/>
                </a:cubicBezTo>
                <a:cubicBezTo>
                  <a:pt x="63777" y="68304"/>
                  <a:pt x="63983" y="68525"/>
                  <a:pt x="64256" y="68525"/>
                </a:cubicBezTo>
                <a:cubicBezTo>
                  <a:pt x="64275" y="68525"/>
                  <a:pt x="64294" y="68524"/>
                  <a:pt x="64313" y="68522"/>
                </a:cubicBezTo>
                <a:cubicBezTo>
                  <a:pt x="64580" y="68488"/>
                  <a:pt x="64780" y="68255"/>
                  <a:pt x="64780" y="67955"/>
                </a:cubicBezTo>
                <a:cubicBezTo>
                  <a:pt x="64764" y="67629"/>
                  <a:pt x="64519" y="67477"/>
                  <a:pt x="64270" y="67477"/>
                </a:cubicBezTo>
                <a:close/>
                <a:moveTo>
                  <a:pt x="43988" y="67513"/>
                </a:moveTo>
                <a:cubicBezTo>
                  <a:pt x="43848" y="67513"/>
                  <a:pt x="43706" y="67568"/>
                  <a:pt x="43598" y="67688"/>
                </a:cubicBezTo>
                <a:cubicBezTo>
                  <a:pt x="43307" y="68044"/>
                  <a:pt x="43549" y="68557"/>
                  <a:pt x="43990" y="68557"/>
                </a:cubicBezTo>
                <a:cubicBezTo>
                  <a:pt x="44004" y="68557"/>
                  <a:pt x="44018" y="68556"/>
                  <a:pt x="44032" y="68555"/>
                </a:cubicBezTo>
                <a:cubicBezTo>
                  <a:pt x="44299" y="68522"/>
                  <a:pt x="44532" y="68288"/>
                  <a:pt x="44499" y="67988"/>
                </a:cubicBezTo>
                <a:cubicBezTo>
                  <a:pt x="44477" y="67689"/>
                  <a:pt x="44237" y="67513"/>
                  <a:pt x="43988" y="67513"/>
                </a:cubicBezTo>
                <a:close/>
                <a:moveTo>
                  <a:pt x="121968" y="67590"/>
                </a:moveTo>
                <a:cubicBezTo>
                  <a:pt x="121693" y="67590"/>
                  <a:pt x="121418" y="67783"/>
                  <a:pt x="121454" y="68155"/>
                </a:cubicBezTo>
                <a:cubicBezTo>
                  <a:pt x="121454" y="68404"/>
                  <a:pt x="121687" y="68625"/>
                  <a:pt x="121963" y="68625"/>
                </a:cubicBezTo>
                <a:cubicBezTo>
                  <a:pt x="121982" y="68625"/>
                  <a:pt x="122001" y="68624"/>
                  <a:pt x="122021" y="68622"/>
                </a:cubicBezTo>
                <a:cubicBezTo>
                  <a:pt x="122288" y="68588"/>
                  <a:pt x="122488" y="68355"/>
                  <a:pt x="122488" y="68055"/>
                </a:cubicBezTo>
                <a:cubicBezTo>
                  <a:pt x="122456" y="67741"/>
                  <a:pt x="122212" y="67590"/>
                  <a:pt x="121968" y="67590"/>
                </a:cubicBezTo>
                <a:close/>
                <a:moveTo>
                  <a:pt x="101693" y="67631"/>
                </a:moveTo>
                <a:cubicBezTo>
                  <a:pt x="101555" y="67631"/>
                  <a:pt x="101413" y="67690"/>
                  <a:pt x="101306" y="67821"/>
                </a:cubicBezTo>
                <a:cubicBezTo>
                  <a:pt x="101006" y="68155"/>
                  <a:pt x="101273" y="68688"/>
                  <a:pt x="101740" y="68688"/>
                </a:cubicBezTo>
                <a:cubicBezTo>
                  <a:pt x="102006" y="68655"/>
                  <a:pt x="102240" y="68388"/>
                  <a:pt x="102207" y="68121"/>
                </a:cubicBezTo>
                <a:cubicBezTo>
                  <a:pt x="102185" y="67821"/>
                  <a:pt x="101943" y="67631"/>
                  <a:pt x="101693" y="67631"/>
                </a:cubicBezTo>
                <a:close/>
                <a:moveTo>
                  <a:pt x="81419" y="67697"/>
                </a:moveTo>
                <a:cubicBezTo>
                  <a:pt x="81277" y="67697"/>
                  <a:pt x="81134" y="67755"/>
                  <a:pt x="81025" y="67888"/>
                </a:cubicBezTo>
                <a:cubicBezTo>
                  <a:pt x="80734" y="68211"/>
                  <a:pt x="81007" y="68723"/>
                  <a:pt x="81420" y="68723"/>
                </a:cubicBezTo>
                <a:cubicBezTo>
                  <a:pt x="81433" y="68723"/>
                  <a:pt x="81445" y="68723"/>
                  <a:pt x="81458" y="68722"/>
                </a:cubicBezTo>
                <a:cubicBezTo>
                  <a:pt x="81759" y="68688"/>
                  <a:pt x="81959" y="68455"/>
                  <a:pt x="81959" y="68155"/>
                </a:cubicBezTo>
                <a:cubicBezTo>
                  <a:pt x="81916" y="67878"/>
                  <a:pt x="81670" y="67697"/>
                  <a:pt x="81419" y="67697"/>
                </a:cubicBezTo>
                <a:close/>
                <a:moveTo>
                  <a:pt x="61165" y="67727"/>
                </a:moveTo>
                <a:cubicBezTo>
                  <a:pt x="60880" y="67727"/>
                  <a:pt x="60620" y="67958"/>
                  <a:pt x="60644" y="68288"/>
                </a:cubicBezTo>
                <a:cubicBezTo>
                  <a:pt x="60677" y="68588"/>
                  <a:pt x="60910" y="68789"/>
                  <a:pt x="61211" y="68789"/>
                </a:cubicBezTo>
                <a:cubicBezTo>
                  <a:pt x="61678" y="68755"/>
                  <a:pt x="61844" y="68155"/>
                  <a:pt x="61511" y="67855"/>
                </a:cubicBezTo>
                <a:cubicBezTo>
                  <a:pt x="61404" y="67767"/>
                  <a:pt x="61282" y="67727"/>
                  <a:pt x="61165" y="67727"/>
                </a:cubicBezTo>
                <a:close/>
                <a:moveTo>
                  <a:pt x="40910" y="67802"/>
                </a:moveTo>
                <a:cubicBezTo>
                  <a:pt x="40642" y="67802"/>
                  <a:pt x="40362" y="67996"/>
                  <a:pt x="40362" y="68355"/>
                </a:cubicBezTo>
                <a:cubicBezTo>
                  <a:pt x="40394" y="68605"/>
                  <a:pt x="40629" y="68825"/>
                  <a:pt x="40878" y="68825"/>
                </a:cubicBezTo>
                <a:cubicBezTo>
                  <a:pt x="40895" y="68825"/>
                  <a:pt x="40912" y="68824"/>
                  <a:pt x="40930" y="68822"/>
                </a:cubicBezTo>
                <a:cubicBezTo>
                  <a:pt x="41230" y="68789"/>
                  <a:pt x="41430" y="68555"/>
                  <a:pt x="41397" y="68255"/>
                </a:cubicBezTo>
                <a:cubicBezTo>
                  <a:pt x="41366" y="67946"/>
                  <a:pt x="41142" y="67802"/>
                  <a:pt x="40910" y="67802"/>
                </a:cubicBezTo>
                <a:close/>
                <a:moveTo>
                  <a:pt x="118891" y="67865"/>
                </a:moveTo>
                <a:cubicBezTo>
                  <a:pt x="118625" y="67865"/>
                  <a:pt x="118351" y="68051"/>
                  <a:pt x="118351" y="68388"/>
                </a:cubicBezTo>
                <a:cubicBezTo>
                  <a:pt x="118385" y="68688"/>
                  <a:pt x="118618" y="68889"/>
                  <a:pt x="118919" y="68889"/>
                </a:cubicBezTo>
                <a:lnTo>
                  <a:pt x="118919" y="68855"/>
                </a:lnTo>
                <a:cubicBezTo>
                  <a:pt x="119185" y="68855"/>
                  <a:pt x="119419" y="68588"/>
                  <a:pt x="119386" y="68322"/>
                </a:cubicBezTo>
                <a:cubicBezTo>
                  <a:pt x="119354" y="68009"/>
                  <a:pt x="119126" y="67865"/>
                  <a:pt x="118891" y="67865"/>
                </a:cubicBezTo>
                <a:close/>
                <a:moveTo>
                  <a:pt x="98610" y="67890"/>
                </a:moveTo>
                <a:cubicBezTo>
                  <a:pt x="98335" y="67890"/>
                  <a:pt x="98053" y="68083"/>
                  <a:pt x="98070" y="68455"/>
                </a:cubicBezTo>
                <a:cubicBezTo>
                  <a:pt x="98102" y="68705"/>
                  <a:pt x="98308" y="68925"/>
                  <a:pt x="98580" y="68925"/>
                </a:cubicBezTo>
                <a:cubicBezTo>
                  <a:pt x="98599" y="68925"/>
                  <a:pt x="98618" y="68924"/>
                  <a:pt x="98637" y="68922"/>
                </a:cubicBezTo>
                <a:cubicBezTo>
                  <a:pt x="98938" y="68889"/>
                  <a:pt x="99138" y="68655"/>
                  <a:pt x="99104" y="68355"/>
                </a:cubicBezTo>
                <a:cubicBezTo>
                  <a:pt x="99089" y="68042"/>
                  <a:pt x="98852" y="67890"/>
                  <a:pt x="98610" y="67890"/>
                </a:cubicBezTo>
                <a:close/>
                <a:moveTo>
                  <a:pt x="78353" y="67918"/>
                </a:moveTo>
                <a:cubicBezTo>
                  <a:pt x="78333" y="67918"/>
                  <a:pt x="78311" y="67919"/>
                  <a:pt x="78290" y="67921"/>
                </a:cubicBezTo>
                <a:cubicBezTo>
                  <a:pt x="77611" y="67986"/>
                  <a:pt x="77684" y="68958"/>
                  <a:pt x="78295" y="68958"/>
                </a:cubicBezTo>
                <a:cubicBezTo>
                  <a:pt x="78315" y="68958"/>
                  <a:pt x="78335" y="68957"/>
                  <a:pt x="78356" y="68955"/>
                </a:cubicBezTo>
                <a:cubicBezTo>
                  <a:pt x="79035" y="68891"/>
                  <a:pt x="78993" y="67918"/>
                  <a:pt x="78353" y="67918"/>
                </a:cubicBezTo>
                <a:close/>
                <a:moveTo>
                  <a:pt x="58074" y="67980"/>
                </a:moveTo>
                <a:cubicBezTo>
                  <a:pt x="57795" y="67980"/>
                  <a:pt x="57528" y="68226"/>
                  <a:pt x="57575" y="68555"/>
                </a:cubicBezTo>
                <a:cubicBezTo>
                  <a:pt x="57575" y="68822"/>
                  <a:pt x="57808" y="69022"/>
                  <a:pt x="58108" y="69022"/>
                </a:cubicBezTo>
                <a:cubicBezTo>
                  <a:pt x="58575" y="68989"/>
                  <a:pt x="58776" y="68422"/>
                  <a:pt x="58409" y="68121"/>
                </a:cubicBezTo>
                <a:cubicBezTo>
                  <a:pt x="58310" y="68023"/>
                  <a:pt x="58191" y="67980"/>
                  <a:pt x="58074" y="67980"/>
                </a:cubicBezTo>
                <a:close/>
                <a:moveTo>
                  <a:pt x="37781" y="68032"/>
                </a:moveTo>
                <a:cubicBezTo>
                  <a:pt x="37642" y="68032"/>
                  <a:pt x="37501" y="68090"/>
                  <a:pt x="37394" y="68221"/>
                </a:cubicBezTo>
                <a:cubicBezTo>
                  <a:pt x="37102" y="68545"/>
                  <a:pt x="37345" y="69057"/>
                  <a:pt x="37786" y="69057"/>
                </a:cubicBezTo>
                <a:cubicBezTo>
                  <a:pt x="37799" y="69057"/>
                  <a:pt x="37813" y="69056"/>
                  <a:pt x="37827" y="69055"/>
                </a:cubicBezTo>
                <a:cubicBezTo>
                  <a:pt x="38128" y="69055"/>
                  <a:pt x="38328" y="68789"/>
                  <a:pt x="38294" y="68522"/>
                </a:cubicBezTo>
                <a:cubicBezTo>
                  <a:pt x="38273" y="68222"/>
                  <a:pt x="38031" y="68032"/>
                  <a:pt x="37781" y="68032"/>
                </a:cubicBezTo>
                <a:close/>
                <a:moveTo>
                  <a:pt x="115770" y="68094"/>
                </a:moveTo>
                <a:cubicBezTo>
                  <a:pt x="115486" y="68094"/>
                  <a:pt x="115226" y="68325"/>
                  <a:pt x="115249" y="68655"/>
                </a:cubicBezTo>
                <a:cubicBezTo>
                  <a:pt x="115280" y="68905"/>
                  <a:pt x="115487" y="69125"/>
                  <a:pt x="115759" y="69125"/>
                </a:cubicBezTo>
                <a:cubicBezTo>
                  <a:pt x="115778" y="69125"/>
                  <a:pt x="115797" y="69124"/>
                  <a:pt x="115816" y="69122"/>
                </a:cubicBezTo>
                <a:cubicBezTo>
                  <a:pt x="116250" y="69089"/>
                  <a:pt x="116450" y="68522"/>
                  <a:pt x="116117" y="68221"/>
                </a:cubicBezTo>
                <a:cubicBezTo>
                  <a:pt x="116009" y="68134"/>
                  <a:pt x="115888" y="68094"/>
                  <a:pt x="115770" y="68094"/>
                </a:cubicBezTo>
                <a:close/>
                <a:moveTo>
                  <a:pt x="95515" y="68099"/>
                </a:moveTo>
                <a:cubicBezTo>
                  <a:pt x="95232" y="68099"/>
                  <a:pt x="94949" y="68300"/>
                  <a:pt x="95001" y="68688"/>
                </a:cubicBezTo>
                <a:cubicBezTo>
                  <a:pt x="95001" y="68938"/>
                  <a:pt x="95235" y="69159"/>
                  <a:pt x="95484" y="69159"/>
                </a:cubicBezTo>
                <a:cubicBezTo>
                  <a:pt x="95501" y="69159"/>
                  <a:pt x="95518" y="69158"/>
                  <a:pt x="95535" y="69155"/>
                </a:cubicBezTo>
                <a:lnTo>
                  <a:pt x="95569" y="69155"/>
                </a:lnTo>
                <a:cubicBezTo>
                  <a:pt x="95835" y="69122"/>
                  <a:pt x="96069" y="68889"/>
                  <a:pt x="96036" y="68588"/>
                </a:cubicBezTo>
                <a:cubicBezTo>
                  <a:pt x="96020" y="68258"/>
                  <a:pt x="95767" y="68099"/>
                  <a:pt x="95515" y="68099"/>
                </a:cubicBezTo>
                <a:close/>
                <a:moveTo>
                  <a:pt x="75251" y="68185"/>
                </a:moveTo>
                <a:cubicBezTo>
                  <a:pt x="75230" y="68185"/>
                  <a:pt x="75209" y="68186"/>
                  <a:pt x="75187" y="68188"/>
                </a:cubicBezTo>
                <a:cubicBezTo>
                  <a:pt x="74498" y="68221"/>
                  <a:pt x="74584" y="69223"/>
                  <a:pt x="75255" y="69223"/>
                </a:cubicBezTo>
                <a:cubicBezTo>
                  <a:pt x="75265" y="69223"/>
                  <a:pt x="75276" y="69223"/>
                  <a:pt x="75287" y="69222"/>
                </a:cubicBezTo>
                <a:cubicBezTo>
                  <a:pt x="75934" y="69158"/>
                  <a:pt x="75891" y="68185"/>
                  <a:pt x="75251" y="68185"/>
                </a:cubicBezTo>
                <a:close/>
                <a:moveTo>
                  <a:pt x="54940" y="68254"/>
                </a:moveTo>
                <a:cubicBezTo>
                  <a:pt x="54929" y="68254"/>
                  <a:pt x="54917" y="68254"/>
                  <a:pt x="54906" y="68255"/>
                </a:cubicBezTo>
                <a:cubicBezTo>
                  <a:pt x="54239" y="68322"/>
                  <a:pt x="54339" y="69289"/>
                  <a:pt x="55006" y="69289"/>
                </a:cubicBezTo>
                <a:cubicBezTo>
                  <a:pt x="55662" y="69191"/>
                  <a:pt x="55576" y="68254"/>
                  <a:pt x="54940" y="68254"/>
                </a:cubicBezTo>
                <a:close/>
                <a:moveTo>
                  <a:pt x="34680" y="68298"/>
                </a:moveTo>
                <a:cubicBezTo>
                  <a:pt x="34540" y="68298"/>
                  <a:pt x="34399" y="68357"/>
                  <a:pt x="34291" y="68488"/>
                </a:cubicBezTo>
                <a:cubicBezTo>
                  <a:pt x="34000" y="68812"/>
                  <a:pt x="34274" y="69324"/>
                  <a:pt x="34686" y="69324"/>
                </a:cubicBezTo>
                <a:cubicBezTo>
                  <a:pt x="34699" y="69324"/>
                  <a:pt x="34712" y="69323"/>
                  <a:pt x="34725" y="69322"/>
                </a:cubicBezTo>
                <a:cubicBezTo>
                  <a:pt x="34992" y="69289"/>
                  <a:pt x="35225" y="69055"/>
                  <a:pt x="35225" y="68789"/>
                </a:cubicBezTo>
                <a:cubicBezTo>
                  <a:pt x="35183" y="68488"/>
                  <a:pt x="34933" y="68298"/>
                  <a:pt x="34680" y="68298"/>
                </a:cubicBezTo>
                <a:close/>
                <a:moveTo>
                  <a:pt x="112656" y="68328"/>
                </a:moveTo>
                <a:cubicBezTo>
                  <a:pt x="112384" y="68328"/>
                  <a:pt x="112123" y="68558"/>
                  <a:pt x="112147" y="68889"/>
                </a:cubicBezTo>
                <a:cubicBezTo>
                  <a:pt x="112178" y="69167"/>
                  <a:pt x="112381" y="69359"/>
                  <a:pt x="112650" y="69359"/>
                </a:cubicBezTo>
                <a:cubicBezTo>
                  <a:pt x="112671" y="69359"/>
                  <a:pt x="112692" y="69358"/>
                  <a:pt x="112714" y="69356"/>
                </a:cubicBezTo>
                <a:cubicBezTo>
                  <a:pt x="113148" y="69322"/>
                  <a:pt x="113348" y="68755"/>
                  <a:pt x="112981" y="68455"/>
                </a:cubicBezTo>
                <a:cubicBezTo>
                  <a:pt x="112883" y="68367"/>
                  <a:pt x="112769" y="68328"/>
                  <a:pt x="112656" y="68328"/>
                </a:cubicBezTo>
                <a:close/>
                <a:moveTo>
                  <a:pt x="92390" y="68380"/>
                </a:moveTo>
                <a:cubicBezTo>
                  <a:pt x="92249" y="68380"/>
                  <a:pt x="92107" y="68435"/>
                  <a:pt x="91999" y="68555"/>
                </a:cubicBezTo>
                <a:cubicBezTo>
                  <a:pt x="91708" y="68911"/>
                  <a:pt x="91950" y="69424"/>
                  <a:pt x="92392" y="69424"/>
                </a:cubicBezTo>
                <a:cubicBezTo>
                  <a:pt x="92405" y="69424"/>
                  <a:pt x="92419" y="69423"/>
                  <a:pt x="92433" y="69422"/>
                </a:cubicBezTo>
                <a:cubicBezTo>
                  <a:pt x="92733" y="69389"/>
                  <a:pt x="92933" y="69122"/>
                  <a:pt x="92933" y="68855"/>
                </a:cubicBezTo>
                <a:cubicBezTo>
                  <a:pt x="92891" y="68556"/>
                  <a:pt x="92642" y="68380"/>
                  <a:pt x="92390" y="68380"/>
                </a:cubicBezTo>
                <a:close/>
                <a:moveTo>
                  <a:pt x="72127" y="68428"/>
                </a:moveTo>
                <a:cubicBezTo>
                  <a:pt x="71855" y="68428"/>
                  <a:pt x="71595" y="68658"/>
                  <a:pt x="71618" y="68989"/>
                </a:cubicBezTo>
                <a:cubicBezTo>
                  <a:pt x="71618" y="69238"/>
                  <a:pt x="71852" y="69459"/>
                  <a:pt x="72128" y="69459"/>
                </a:cubicBezTo>
                <a:cubicBezTo>
                  <a:pt x="72147" y="69459"/>
                  <a:pt x="72166" y="69458"/>
                  <a:pt x="72185" y="69456"/>
                </a:cubicBezTo>
                <a:cubicBezTo>
                  <a:pt x="72619" y="69422"/>
                  <a:pt x="72819" y="68855"/>
                  <a:pt x="72452" y="68555"/>
                </a:cubicBezTo>
                <a:cubicBezTo>
                  <a:pt x="72355" y="68467"/>
                  <a:pt x="72240" y="68428"/>
                  <a:pt x="72127" y="68428"/>
                </a:cubicBezTo>
                <a:close/>
                <a:moveTo>
                  <a:pt x="51869" y="68485"/>
                </a:moveTo>
                <a:cubicBezTo>
                  <a:pt x="51848" y="68485"/>
                  <a:pt x="51826" y="68486"/>
                  <a:pt x="51804" y="68488"/>
                </a:cubicBezTo>
                <a:cubicBezTo>
                  <a:pt x="51147" y="68521"/>
                  <a:pt x="51202" y="69523"/>
                  <a:pt x="51871" y="69523"/>
                </a:cubicBezTo>
                <a:cubicBezTo>
                  <a:pt x="51882" y="69523"/>
                  <a:pt x="51893" y="69523"/>
                  <a:pt x="51904" y="69522"/>
                </a:cubicBezTo>
                <a:cubicBezTo>
                  <a:pt x="52171" y="69489"/>
                  <a:pt x="52404" y="69222"/>
                  <a:pt x="52371" y="68955"/>
                </a:cubicBezTo>
                <a:cubicBezTo>
                  <a:pt x="52371" y="68677"/>
                  <a:pt x="52142" y="68485"/>
                  <a:pt x="51869" y="68485"/>
                </a:cubicBezTo>
                <a:close/>
                <a:moveTo>
                  <a:pt x="31603" y="68499"/>
                </a:moveTo>
                <a:cubicBezTo>
                  <a:pt x="31319" y="68499"/>
                  <a:pt x="31036" y="68701"/>
                  <a:pt x="31089" y="69089"/>
                </a:cubicBezTo>
                <a:cubicBezTo>
                  <a:pt x="31089" y="69356"/>
                  <a:pt x="31356" y="69556"/>
                  <a:pt x="31623" y="69556"/>
                </a:cubicBezTo>
                <a:cubicBezTo>
                  <a:pt x="31923" y="69522"/>
                  <a:pt x="32123" y="69289"/>
                  <a:pt x="32123" y="68989"/>
                </a:cubicBezTo>
                <a:cubicBezTo>
                  <a:pt x="32108" y="68659"/>
                  <a:pt x="31855" y="68499"/>
                  <a:pt x="31603" y="68499"/>
                </a:cubicBezTo>
                <a:close/>
                <a:moveTo>
                  <a:pt x="109554" y="68561"/>
                </a:moveTo>
                <a:cubicBezTo>
                  <a:pt x="109282" y="68561"/>
                  <a:pt x="109021" y="68792"/>
                  <a:pt x="109045" y="69122"/>
                </a:cubicBezTo>
                <a:cubicBezTo>
                  <a:pt x="109078" y="69422"/>
                  <a:pt x="109312" y="69622"/>
                  <a:pt x="109612" y="69622"/>
                </a:cubicBezTo>
                <a:cubicBezTo>
                  <a:pt x="110046" y="69556"/>
                  <a:pt x="110246" y="68989"/>
                  <a:pt x="109879" y="68688"/>
                </a:cubicBezTo>
                <a:cubicBezTo>
                  <a:pt x="109781" y="68601"/>
                  <a:pt x="109667" y="68561"/>
                  <a:pt x="109554" y="68561"/>
                </a:cubicBezTo>
                <a:close/>
                <a:moveTo>
                  <a:pt x="89340" y="68628"/>
                </a:moveTo>
                <a:cubicBezTo>
                  <a:pt x="89067" y="68628"/>
                  <a:pt x="88807" y="68858"/>
                  <a:pt x="88830" y="69189"/>
                </a:cubicBezTo>
                <a:cubicBezTo>
                  <a:pt x="88830" y="69456"/>
                  <a:pt x="89064" y="69656"/>
                  <a:pt x="89331" y="69656"/>
                </a:cubicBezTo>
                <a:lnTo>
                  <a:pt x="89364" y="69656"/>
                </a:lnTo>
                <a:cubicBezTo>
                  <a:pt x="89831" y="69622"/>
                  <a:pt x="90031" y="69055"/>
                  <a:pt x="89664" y="68755"/>
                </a:cubicBezTo>
                <a:cubicBezTo>
                  <a:pt x="89567" y="68667"/>
                  <a:pt x="89452" y="68628"/>
                  <a:pt x="89340" y="68628"/>
                </a:cubicBezTo>
                <a:close/>
                <a:moveTo>
                  <a:pt x="69025" y="68661"/>
                </a:moveTo>
                <a:cubicBezTo>
                  <a:pt x="68753" y="68661"/>
                  <a:pt x="68492" y="68892"/>
                  <a:pt x="68516" y="69222"/>
                </a:cubicBezTo>
                <a:cubicBezTo>
                  <a:pt x="68549" y="69522"/>
                  <a:pt x="68783" y="69723"/>
                  <a:pt x="69083" y="69723"/>
                </a:cubicBezTo>
                <a:cubicBezTo>
                  <a:pt x="69517" y="69656"/>
                  <a:pt x="69717" y="69089"/>
                  <a:pt x="69350" y="68789"/>
                </a:cubicBezTo>
                <a:cubicBezTo>
                  <a:pt x="69252" y="68701"/>
                  <a:pt x="69138" y="68661"/>
                  <a:pt x="69025" y="68661"/>
                </a:cubicBezTo>
                <a:close/>
                <a:moveTo>
                  <a:pt x="48770" y="68701"/>
                </a:moveTo>
                <a:cubicBezTo>
                  <a:pt x="48480" y="68701"/>
                  <a:pt x="48211" y="68944"/>
                  <a:pt x="48235" y="69256"/>
                </a:cubicBezTo>
                <a:cubicBezTo>
                  <a:pt x="48266" y="69537"/>
                  <a:pt x="48473" y="69759"/>
                  <a:pt x="48745" y="69759"/>
                </a:cubicBezTo>
                <a:cubicBezTo>
                  <a:pt x="48764" y="69759"/>
                  <a:pt x="48783" y="69758"/>
                  <a:pt x="48802" y="69756"/>
                </a:cubicBezTo>
                <a:cubicBezTo>
                  <a:pt x="49269" y="69689"/>
                  <a:pt x="49436" y="69122"/>
                  <a:pt x="49102" y="68822"/>
                </a:cubicBezTo>
                <a:cubicBezTo>
                  <a:pt x="48999" y="68738"/>
                  <a:pt x="48883" y="68701"/>
                  <a:pt x="48770" y="68701"/>
                </a:cubicBezTo>
                <a:close/>
                <a:moveTo>
                  <a:pt x="28496" y="68762"/>
                </a:moveTo>
                <a:cubicBezTo>
                  <a:pt x="28224" y="68762"/>
                  <a:pt x="27963" y="68992"/>
                  <a:pt x="27987" y="69322"/>
                </a:cubicBezTo>
                <a:cubicBezTo>
                  <a:pt x="27987" y="69572"/>
                  <a:pt x="28221" y="69792"/>
                  <a:pt x="28469" y="69792"/>
                </a:cubicBezTo>
                <a:cubicBezTo>
                  <a:pt x="28486" y="69792"/>
                  <a:pt x="28504" y="69791"/>
                  <a:pt x="28521" y="69789"/>
                </a:cubicBezTo>
                <a:cubicBezTo>
                  <a:pt x="28988" y="69756"/>
                  <a:pt x="29188" y="69189"/>
                  <a:pt x="28821" y="68889"/>
                </a:cubicBezTo>
                <a:cubicBezTo>
                  <a:pt x="28723" y="68801"/>
                  <a:pt x="28609" y="68762"/>
                  <a:pt x="28496" y="68762"/>
                </a:cubicBezTo>
                <a:close/>
                <a:moveTo>
                  <a:pt x="126357" y="68955"/>
                </a:moveTo>
                <a:lnTo>
                  <a:pt x="126357" y="68955"/>
                </a:lnTo>
                <a:cubicBezTo>
                  <a:pt x="126033" y="69279"/>
                  <a:pt x="126276" y="69824"/>
                  <a:pt x="126718" y="69824"/>
                </a:cubicBezTo>
                <a:cubicBezTo>
                  <a:pt x="126731" y="69824"/>
                  <a:pt x="126744" y="69824"/>
                  <a:pt x="126757" y="69823"/>
                </a:cubicBezTo>
                <a:cubicBezTo>
                  <a:pt x="126824" y="69823"/>
                  <a:pt x="126924" y="69789"/>
                  <a:pt x="126991" y="69756"/>
                </a:cubicBezTo>
                <a:lnTo>
                  <a:pt x="126357" y="68955"/>
                </a:lnTo>
                <a:close/>
                <a:moveTo>
                  <a:pt x="106478" y="68834"/>
                </a:moveTo>
                <a:cubicBezTo>
                  <a:pt x="106188" y="68834"/>
                  <a:pt x="105919" y="69077"/>
                  <a:pt x="105943" y="69389"/>
                </a:cubicBezTo>
                <a:cubicBezTo>
                  <a:pt x="105974" y="69667"/>
                  <a:pt x="106205" y="69860"/>
                  <a:pt x="106451" y="69860"/>
                </a:cubicBezTo>
                <a:cubicBezTo>
                  <a:pt x="106471" y="69860"/>
                  <a:pt x="106490" y="69858"/>
                  <a:pt x="106510" y="69856"/>
                </a:cubicBezTo>
                <a:lnTo>
                  <a:pt x="106510" y="69889"/>
                </a:lnTo>
                <a:cubicBezTo>
                  <a:pt x="106977" y="69856"/>
                  <a:pt x="107143" y="69256"/>
                  <a:pt x="106810" y="68955"/>
                </a:cubicBezTo>
                <a:cubicBezTo>
                  <a:pt x="106707" y="68871"/>
                  <a:pt x="106591" y="68834"/>
                  <a:pt x="106478" y="68834"/>
                </a:cubicBezTo>
                <a:close/>
                <a:moveTo>
                  <a:pt x="86204" y="68862"/>
                </a:moveTo>
                <a:cubicBezTo>
                  <a:pt x="85932" y="68862"/>
                  <a:pt x="85671" y="69092"/>
                  <a:pt x="85695" y="69422"/>
                </a:cubicBezTo>
                <a:cubicBezTo>
                  <a:pt x="85695" y="69701"/>
                  <a:pt x="85924" y="69893"/>
                  <a:pt x="86197" y="69893"/>
                </a:cubicBezTo>
                <a:cubicBezTo>
                  <a:pt x="86218" y="69893"/>
                  <a:pt x="86240" y="69892"/>
                  <a:pt x="86262" y="69889"/>
                </a:cubicBezTo>
                <a:lnTo>
                  <a:pt x="86262" y="69889"/>
                </a:lnTo>
                <a:lnTo>
                  <a:pt x="86229" y="69923"/>
                </a:lnTo>
                <a:cubicBezTo>
                  <a:pt x="86696" y="69856"/>
                  <a:pt x="86896" y="69289"/>
                  <a:pt x="86529" y="68989"/>
                </a:cubicBezTo>
                <a:cubicBezTo>
                  <a:pt x="86431" y="68901"/>
                  <a:pt x="86317" y="68862"/>
                  <a:pt x="86204" y="68862"/>
                </a:cubicBezTo>
                <a:close/>
                <a:moveTo>
                  <a:pt x="65953" y="68927"/>
                </a:moveTo>
                <a:cubicBezTo>
                  <a:pt x="65681" y="68927"/>
                  <a:pt x="65424" y="69150"/>
                  <a:pt x="65447" y="69456"/>
                </a:cubicBezTo>
                <a:cubicBezTo>
                  <a:pt x="65447" y="69756"/>
                  <a:pt x="65681" y="69956"/>
                  <a:pt x="65981" y="69956"/>
                </a:cubicBezTo>
                <a:cubicBezTo>
                  <a:pt x="66448" y="69923"/>
                  <a:pt x="66648" y="69356"/>
                  <a:pt x="66281" y="69055"/>
                </a:cubicBezTo>
                <a:cubicBezTo>
                  <a:pt x="66182" y="68967"/>
                  <a:pt x="66066" y="68927"/>
                  <a:pt x="65953" y="68927"/>
                </a:cubicBezTo>
                <a:close/>
                <a:moveTo>
                  <a:pt x="45663" y="68952"/>
                </a:moveTo>
                <a:cubicBezTo>
                  <a:pt x="45643" y="68952"/>
                  <a:pt x="45621" y="68953"/>
                  <a:pt x="45600" y="68955"/>
                </a:cubicBezTo>
                <a:cubicBezTo>
                  <a:pt x="44953" y="69020"/>
                  <a:pt x="44996" y="69992"/>
                  <a:pt x="45636" y="69992"/>
                </a:cubicBezTo>
                <a:cubicBezTo>
                  <a:pt x="45656" y="69992"/>
                  <a:pt x="45678" y="69991"/>
                  <a:pt x="45700" y="69989"/>
                </a:cubicBezTo>
                <a:cubicBezTo>
                  <a:pt x="46378" y="69925"/>
                  <a:pt x="46305" y="68952"/>
                  <a:pt x="45663" y="68952"/>
                </a:cubicBezTo>
                <a:close/>
                <a:moveTo>
                  <a:pt x="25485" y="69022"/>
                </a:moveTo>
                <a:lnTo>
                  <a:pt x="25385" y="69189"/>
                </a:lnTo>
                <a:lnTo>
                  <a:pt x="25152" y="69556"/>
                </a:lnTo>
                <a:lnTo>
                  <a:pt x="24985" y="69823"/>
                </a:lnTo>
                <a:cubicBezTo>
                  <a:pt x="25085" y="69956"/>
                  <a:pt x="25252" y="70056"/>
                  <a:pt x="25452" y="70056"/>
                </a:cubicBezTo>
                <a:lnTo>
                  <a:pt x="25452" y="70023"/>
                </a:lnTo>
                <a:cubicBezTo>
                  <a:pt x="26052" y="69956"/>
                  <a:pt x="26086" y="69089"/>
                  <a:pt x="25485" y="69022"/>
                </a:cubicBezTo>
                <a:close/>
                <a:moveTo>
                  <a:pt x="123649" y="69019"/>
                </a:moveTo>
                <a:cubicBezTo>
                  <a:pt x="123630" y="69019"/>
                  <a:pt x="123609" y="69020"/>
                  <a:pt x="123589" y="69022"/>
                </a:cubicBezTo>
                <a:cubicBezTo>
                  <a:pt x="122910" y="69087"/>
                  <a:pt x="122951" y="70059"/>
                  <a:pt x="123592" y="70059"/>
                </a:cubicBezTo>
                <a:cubicBezTo>
                  <a:pt x="123612" y="70059"/>
                  <a:pt x="123633" y="70058"/>
                  <a:pt x="123655" y="70056"/>
                </a:cubicBezTo>
                <a:cubicBezTo>
                  <a:pt x="124334" y="69991"/>
                  <a:pt x="124261" y="69019"/>
                  <a:pt x="123649" y="69019"/>
                </a:cubicBezTo>
                <a:close/>
                <a:moveTo>
                  <a:pt x="103361" y="69062"/>
                </a:moveTo>
                <a:cubicBezTo>
                  <a:pt x="103077" y="69062"/>
                  <a:pt x="102817" y="69292"/>
                  <a:pt x="102840" y="69622"/>
                </a:cubicBezTo>
                <a:cubicBezTo>
                  <a:pt x="102871" y="69901"/>
                  <a:pt x="103074" y="70093"/>
                  <a:pt x="103343" y="70093"/>
                </a:cubicBezTo>
                <a:cubicBezTo>
                  <a:pt x="103364" y="70093"/>
                  <a:pt x="103386" y="70092"/>
                  <a:pt x="103407" y="70089"/>
                </a:cubicBezTo>
                <a:cubicBezTo>
                  <a:pt x="103874" y="70056"/>
                  <a:pt x="104041" y="69489"/>
                  <a:pt x="103708" y="69189"/>
                </a:cubicBezTo>
                <a:cubicBezTo>
                  <a:pt x="103600" y="69101"/>
                  <a:pt x="103479" y="69062"/>
                  <a:pt x="103361" y="69062"/>
                </a:cubicBezTo>
                <a:close/>
                <a:moveTo>
                  <a:pt x="83102" y="69128"/>
                </a:moveTo>
                <a:cubicBezTo>
                  <a:pt x="82829" y="69128"/>
                  <a:pt x="82569" y="69359"/>
                  <a:pt x="82593" y="69689"/>
                </a:cubicBezTo>
                <a:cubicBezTo>
                  <a:pt x="82593" y="69956"/>
                  <a:pt x="82859" y="70156"/>
                  <a:pt x="83126" y="70156"/>
                </a:cubicBezTo>
                <a:cubicBezTo>
                  <a:pt x="83593" y="70123"/>
                  <a:pt x="83793" y="69556"/>
                  <a:pt x="83427" y="69256"/>
                </a:cubicBezTo>
                <a:cubicBezTo>
                  <a:pt x="83329" y="69168"/>
                  <a:pt x="83214" y="69128"/>
                  <a:pt x="83102" y="69128"/>
                </a:cubicBezTo>
                <a:close/>
                <a:moveTo>
                  <a:pt x="62832" y="69128"/>
                </a:moveTo>
                <a:cubicBezTo>
                  <a:pt x="62548" y="69128"/>
                  <a:pt x="62288" y="69359"/>
                  <a:pt x="62311" y="69689"/>
                </a:cubicBezTo>
                <a:cubicBezTo>
                  <a:pt x="62311" y="69970"/>
                  <a:pt x="62545" y="70193"/>
                  <a:pt x="62821" y="70193"/>
                </a:cubicBezTo>
                <a:cubicBezTo>
                  <a:pt x="62840" y="70193"/>
                  <a:pt x="62859" y="70192"/>
                  <a:pt x="62879" y="70190"/>
                </a:cubicBezTo>
                <a:cubicBezTo>
                  <a:pt x="63346" y="70123"/>
                  <a:pt x="63512" y="69556"/>
                  <a:pt x="63179" y="69256"/>
                </a:cubicBezTo>
                <a:cubicBezTo>
                  <a:pt x="63071" y="69168"/>
                  <a:pt x="62950" y="69128"/>
                  <a:pt x="62832" y="69128"/>
                </a:cubicBezTo>
                <a:close/>
                <a:moveTo>
                  <a:pt x="42589" y="69219"/>
                </a:moveTo>
                <a:cubicBezTo>
                  <a:pt x="42570" y="69219"/>
                  <a:pt x="42550" y="69220"/>
                  <a:pt x="42531" y="69222"/>
                </a:cubicBezTo>
                <a:cubicBezTo>
                  <a:pt x="41841" y="69255"/>
                  <a:pt x="41927" y="70257"/>
                  <a:pt x="42566" y="70257"/>
                </a:cubicBezTo>
                <a:cubicBezTo>
                  <a:pt x="42576" y="70257"/>
                  <a:pt x="42587" y="70257"/>
                  <a:pt x="42597" y="70256"/>
                </a:cubicBezTo>
                <a:cubicBezTo>
                  <a:pt x="42898" y="70223"/>
                  <a:pt x="43098" y="69989"/>
                  <a:pt x="43098" y="69689"/>
                </a:cubicBezTo>
                <a:cubicBezTo>
                  <a:pt x="43067" y="69411"/>
                  <a:pt x="42835" y="69219"/>
                  <a:pt x="42589" y="69219"/>
                </a:cubicBezTo>
                <a:close/>
                <a:moveTo>
                  <a:pt x="120486" y="69256"/>
                </a:moveTo>
                <a:cubicBezTo>
                  <a:pt x="119840" y="69320"/>
                  <a:pt x="119882" y="70293"/>
                  <a:pt x="120523" y="70293"/>
                </a:cubicBezTo>
                <a:cubicBezTo>
                  <a:pt x="120543" y="70293"/>
                  <a:pt x="120565" y="70292"/>
                  <a:pt x="120586" y="70290"/>
                </a:cubicBezTo>
                <a:cubicBezTo>
                  <a:pt x="120853" y="70290"/>
                  <a:pt x="121087" y="70023"/>
                  <a:pt x="121053" y="69756"/>
                </a:cubicBezTo>
                <a:cubicBezTo>
                  <a:pt x="121020" y="69456"/>
                  <a:pt x="120787" y="69256"/>
                  <a:pt x="120486" y="69256"/>
                </a:cubicBezTo>
                <a:close/>
                <a:moveTo>
                  <a:pt x="100259" y="69329"/>
                </a:moveTo>
                <a:cubicBezTo>
                  <a:pt x="99975" y="69329"/>
                  <a:pt x="99715" y="69559"/>
                  <a:pt x="99738" y="69889"/>
                </a:cubicBezTo>
                <a:cubicBezTo>
                  <a:pt x="99772" y="70156"/>
                  <a:pt x="100038" y="70356"/>
                  <a:pt x="100305" y="70356"/>
                </a:cubicBezTo>
                <a:cubicBezTo>
                  <a:pt x="100772" y="70323"/>
                  <a:pt x="100939" y="69756"/>
                  <a:pt x="100605" y="69456"/>
                </a:cubicBezTo>
                <a:cubicBezTo>
                  <a:pt x="100498" y="69368"/>
                  <a:pt x="100377" y="69329"/>
                  <a:pt x="100259" y="69329"/>
                </a:cubicBezTo>
                <a:close/>
                <a:moveTo>
                  <a:pt x="80000" y="69362"/>
                </a:moveTo>
                <a:cubicBezTo>
                  <a:pt x="79727" y="69362"/>
                  <a:pt x="79467" y="69592"/>
                  <a:pt x="79490" y="69923"/>
                </a:cubicBezTo>
                <a:cubicBezTo>
                  <a:pt x="79490" y="70172"/>
                  <a:pt x="79724" y="70393"/>
                  <a:pt x="80000" y="70393"/>
                </a:cubicBezTo>
                <a:cubicBezTo>
                  <a:pt x="80019" y="70393"/>
                  <a:pt x="80038" y="70392"/>
                  <a:pt x="80057" y="70390"/>
                </a:cubicBezTo>
                <a:cubicBezTo>
                  <a:pt x="80491" y="70356"/>
                  <a:pt x="80691" y="69789"/>
                  <a:pt x="80324" y="69489"/>
                </a:cubicBezTo>
                <a:cubicBezTo>
                  <a:pt x="80227" y="69401"/>
                  <a:pt x="80112" y="69362"/>
                  <a:pt x="80000" y="69362"/>
                </a:cubicBezTo>
                <a:close/>
                <a:moveTo>
                  <a:pt x="59744" y="69401"/>
                </a:moveTo>
                <a:cubicBezTo>
                  <a:pt x="59455" y="69401"/>
                  <a:pt x="59185" y="69644"/>
                  <a:pt x="59209" y="69956"/>
                </a:cubicBezTo>
                <a:cubicBezTo>
                  <a:pt x="59243" y="70256"/>
                  <a:pt x="59476" y="70456"/>
                  <a:pt x="59776" y="70456"/>
                </a:cubicBezTo>
                <a:cubicBezTo>
                  <a:pt x="60243" y="70390"/>
                  <a:pt x="60410" y="69823"/>
                  <a:pt x="60077" y="69522"/>
                </a:cubicBezTo>
                <a:cubicBezTo>
                  <a:pt x="59974" y="69438"/>
                  <a:pt x="59857" y="69401"/>
                  <a:pt x="59744" y="69401"/>
                </a:cubicBezTo>
                <a:close/>
                <a:moveTo>
                  <a:pt x="39482" y="69462"/>
                </a:moveTo>
                <a:cubicBezTo>
                  <a:pt x="39198" y="69462"/>
                  <a:pt x="38938" y="69692"/>
                  <a:pt x="38961" y="70023"/>
                </a:cubicBezTo>
                <a:cubicBezTo>
                  <a:pt x="38995" y="70290"/>
                  <a:pt x="39228" y="70490"/>
                  <a:pt x="39495" y="70490"/>
                </a:cubicBezTo>
                <a:lnTo>
                  <a:pt x="39529" y="70490"/>
                </a:lnTo>
                <a:cubicBezTo>
                  <a:pt x="39996" y="70456"/>
                  <a:pt x="40162" y="69889"/>
                  <a:pt x="39829" y="69589"/>
                </a:cubicBezTo>
                <a:cubicBezTo>
                  <a:pt x="39721" y="69501"/>
                  <a:pt x="39600" y="69462"/>
                  <a:pt x="39482" y="69462"/>
                </a:cubicBezTo>
                <a:close/>
                <a:moveTo>
                  <a:pt x="117448" y="69516"/>
                </a:moveTo>
                <a:cubicBezTo>
                  <a:pt x="117168" y="69516"/>
                  <a:pt x="116893" y="69750"/>
                  <a:pt x="116917" y="70089"/>
                </a:cubicBezTo>
                <a:cubicBezTo>
                  <a:pt x="116950" y="70356"/>
                  <a:pt x="117184" y="70556"/>
                  <a:pt x="117484" y="70556"/>
                </a:cubicBezTo>
                <a:cubicBezTo>
                  <a:pt x="117918" y="70523"/>
                  <a:pt x="118118" y="69923"/>
                  <a:pt x="117751" y="69622"/>
                </a:cubicBezTo>
                <a:cubicBezTo>
                  <a:pt x="117660" y="69550"/>
                  <a:pt x="117554" y="69516"/>
                  <a:pt x="117448" y="69516"/>
                </a:cubicBezTo>
                <a:close/>
                <a:moveTo>
                  <a:pt x="97197" y="69553"/>
                </a:moveTo>
                <a:cubicBezTo>
                  <a:pt x="97177" y="69553"/>
                  <a:pt x="97157" y="69554"/>
                  <a:pt x="97136" y="69556"/>
                </a:cubicBezTo>
                <a:cubicBezTo>
                  <a:pt x="96836" y="69589"/>
                  <a:pt x="96636" y="69823"/>
                  <a:pt x="96636" y="70123"/>
                </a:cubicBezTo>
                <a:cubicBezTo>
                  <a:pt x="96667" y="70373"/>
                  <a:pt x="96874" y="70593"/>
                  <a:pt x="97146" y="70593"/>
                </a:cubicBezTo>
                <a:cubicBezTo>
                  <a:pt x="97165" y="70593"/>
                  <a:pt x="97184" y="70592"/>
                  <a:pt x="97203" y="70590"/>
                </a:cubicBezTo>
                <a:cubicBezTo>
                  <a:pt x="97882" y="70525"/>
                  <a:pt x="97809" y="69553"/>
                  <a:pt x="97197" y="69553"/>
                </a:cubicBezTo>
                <a:close/>
                <a:moveTo>
                  <a:pt x="76949" y="69586"/>
                </a:moveTo>
                <a:cubicBezTo>
                  <a:pt x="76929" y="69586"/>
                  <a:pt x="76909" y="69587"/>
                  <a:pt x="76889" y="69589"/>
                </a:cubicBezTo>
                <a:cubicBezTo>
                  <a:pt x="76233" y="69687"/>
                  <a:pt x="76286" y="70624"/>
                  <a:pt x="76922" y="70624"/>
                </a:cubicBezTo>
                <a:cubicBezTo>
                  <a:pt x="76933" y="70624"/>
                  <a:pt x="76944" y="70624"/>
                  <a:pt x="76955" y="70623"/>
                </a:cubicBezTo>
                <a:cubicBezTo>
                  <a:pt x="77668" y="70623"/>
                  <a:pt x="77594" y="69586"/>
                  <a:pt x="76949" y="69586"/>
                </a:cubicBezTo>
                <a:close/>
                <a:moveTo>
                  <a:pt x="56668" y="69653"/>
                </a:moveTo>
                <a:cubicBezTo>
                  <a:pt x="56648" y="69653"/>
                  <a:pt x="56628" y="69654"/>
                  <a:pt x="56607" y="69656"/>
                </a:cubicBezTo>
                <a:cubicBezTo>
                  <a:pt x="56307" y="69689"/>
                  <a:pt x="56107" y="69923"/>
                  <a:pt x="56107" y="70223"/>
                </a:cubicBezTo>
                <a:cubicBezTo>
                  <a:pt x="56138" y="70473"/>
                  <a:pt x="56345" y="70693"/>
                  <a:pt x="56617" y="70693"/>
                </a:cubicBezTo>
                <a:cubicBezTo>
                  <a:pt x="56636" y="70693"/>
                  <a:pt x="56655" y="70692"/>
                  <a:pt x="56674" y="70690"/>
                </a:cubicBezTo>
                <a:cubicBezTo>
                  <a:pt x="57353" y="70625"/>
                  <a:pt x="57280" y="69653"/>
                  <a:pt x="56668" y="69653"/>
                </a:cubicBezTo>
                <a:close/>
                <a:moveTo>
                  <a:pt x="36390" y="69717"/>
                </a:moveTo>
                <a:cubicBezTo>
                  <a:pt x="36110" y="69717"/>
                  <a:pt x="35835" y="69950"/>
                  <a:pt x="35859" y="70290"/>
                </a:cubicBezTo>
                <a:cubicBezTo>
                  <a:pt x="35890" y="70537"/>
                  <a:pt x="36093" y="70727"/>
                  <a:pt x="36335" y="70727"/>
                </a:cubicBezTo>
                <a:cubicBezTo>
                  <a:pt x="36354" y="70727"/>
                  <a:pt x="36373" y="70726"/>
                  <a:pt x="36393" y="70723"/>
                </a:cubicBezTo>
                <a:lnTo>
                  <a:pt x="36393" y="70757"/>
                </a:lnTo>
                <a:cubicBezTo>
                  <a:pt x="36860" y="70723"/>
                  <a:pt x="37060" y="70123"/>
                  <a:pt x="36693" y="69823"/>
                </a:cubicBezTo>
                <a:cubicBezTo>
                  <a:pt x="36602" y="69750"/>
                  <a:pt x="36496" y="69717"/>
                  <a:pt x="36390" y="69717"/>
                </a:cubicBezTo>
                <a:close/>
                <a:moveTo>
                  <a:pt x="114336" y="69762"/>
                </a:moveTo>
                <a:cubicBezTo>
                  <a:pt x="114052" y="69762"/>
                  <a:pt x="113791" y="69992"/>
                  <a:pt x="113815" y="70323"/>
                </a:cubicBezTo>
                <a:cubicBezTo>
                  <a:pt x="113846" y="70573"/>
                  <a:pt x="114053" y="70793"/>
                  <a:pt x="114325" y="70793"/>
                </a:cubicBezTo>
                <a:cubicBezTo>
                  <a:pt x="114344" y="70793"/>
                  <a:pt x="114363" y="70792"/>
                  <a:pt x="114382" y="70790"/>
                </a:cubicBezTo>
                <a:cubicBezTo>
                  <a:pt x="114849" y="70757"/>
                  <a:pt x="115016" y="70190"/>
                  <a:pt x="114682" y="69889"/>
                </a:cubicBezTo>
                <a:cubicBezTo>
                  <a:pt x="114575" y="69802"/>
                  <a:pt x="114453" y="69762"/>
                  <a:pt x="114336" y="69762"/>
                </a:cubicBezTo>
                <a:close/>
                <a:moveTo>
                  <a:pt x="94065" y="69820"/>
                </a:moveTo>
                <a:cubicBezTo>
                  <a:pt x="94044" y="69820"/>
                  <a:pt x="94023" y="69821"/>
                  <a:pt x="94001" y="69823"/>
                </a:cubicBezTo>
                <a:cubicBezTo>
                  <a:pt x="93354" y="69855"/>
                  <a:pt x="93397" y="70826"/>
                  <a:pt x="94037" y="70826"/>
                </a:cubicBezTo>
                <a:cubicBezTo>
                  <a:pt x="94058" y="70826"/>
                  <a:pt x="94079" y="70825"/>
                  <a:pt x="94101" y="70823"/>
                </a:cubicBezTo>
                <a:cubicBezTo>
                  <a:pt x="94779" y="70791"/>
                  <a:pt x="94707" y="69820"/>
                  <a:pt x="94065" y="69820"/>
                </a:cubicBezTo>
                <a:close/>
                <a:moveTo>
                  <a:pt x="73795" y="69862"/>
                </a:moveTo>
                <a:cubicBezTo>
                  <a:pt x="73523" y="69862"/>
                  <a:pt x="73262" y="70093"/>
                  <a:pt x="73286" y="70423"/>
                </a:cubicBezTo>
                <a:cubicBezTo>
                  <a:pt x="73286" y="70673"/>
                  <a:pt x="73520" y="70893"/>
                  <a:pt x="73796" y="70893"/>
                </a:cubicBezTo>
                <a:cubicBezTo>
                  <a:pt x="73815" y="70893"/>
                  <a:pt x="73834" y="70892"/>
                  <a:pt x="73853" y="70890"/>
                </a:cubicBezTo>
                <a:cubicBezTo>
                  <a:pt x="74287" y="70857"/>
                  <a:pt x="74487" y="70290"/>
                  <a:pt x="74120" y="69989"/>
                </a:cubicBezTo>
                <a:cubicBezTo>
                  <a:pt x="74022" y="69902"/>
                  <a:pt x="73908" y="69862"/>
                  <a:pt x="73795" y="69862"/>
                </a:cubicBezTo>
                <a:close/>
                <a:moveTo>
                  <a:pt x="53531" y="69898"/>
                </a:moveTo>
                <a:cubicBezTo>
                  <a:pt x="53391" y="69898"/>
                  <a:pt x="53247" y="69957"/>
                  <a:pt x="53138" y="70089"/>
                </a:cubicBezTo>
                <a:cubicBezTo>
                  <a:pt x="52847" y="70413"/>
                  <a:pt x="53089" y="70925"/>
                  <a:pt x="53530" y="70925"/>
                </a:cubicBezTo>
                <a:cubicBezTo>
                  <a:pt x="53544" y="70925"/>
                  <a:pt x="53558" y="70924"/>
                  <a:pt x="53572" y="70923"/>
                </a:cubicBezTo>
                <a:cubicBezTo>
                  <a:pt x="53872" y="70923"/>
                  <a:pt x="54072" y="70657"/>
                  <a:pt x="54039" y="70356"/>
                </a:cubicBezTo>
                <a:cubicBezTo>
                  <a:pt x="54018" y="70080"/>
                  <a:pt x="53779" y="69898"/>
                  <a:pt x="53531" y="69898"/>
                </a:cubicBezTo>
                <a:close/>
                <a:moveTo>
                  <a:pt x="33288" y="69953"/>
                </a:moveTo>
                <a:cubicBezTo>
                  <a:pt x="33267" y="69953"/>
                  <a:pt x="33246" y="69954"/>
                  <a:pt x="33224" y="69956"/>
                </a:cubicBezTo>
                <a:cubicBezTo>
                  <a:pt x="32924" y="69956"/>
                  <a:pt x="32724" y="70223"/>
                  <a:pt x="32757" y="70523"/>
                </a:cubicBezTo>
                <a:cubicBezTo>
                  <a:pt x="32757" y="70790"/>
                  <a:pt x="33024" y="70990"/>
                  <a:pt x="33291" y="70990"/>
                </a:cubicBezTo>
                <a:lnTo>
                  <a:pt x="33324" y="70990"/>
                </a:lnTo>
                <a:cubicBezTo>
                  <a:pt x="33970" y="70925"/>
                  <a:pt x="33928" y="69953"/>
                  <a:pt x="33288" y="69953"/>
                </a:cubicBezTo>
                <a:close/>
                <a:moveTo>
                  <a:pt x="111245" y="70022"/>
                </a:moveTo>
                <a:cubicBezTo>
                  <a:pt x="111234" y="70022"/>
                  <a:pt x="111224" y="70022"/>
                  <a:pt x="111213" y="70023"/>
                </a:cubicBezTo>
                <a:cubicBezTo>
                  <a:pt x="110511" y="70023"/>
                  <a:pt x="110572" y="71030"/>
                  <a:pt x="111192" y="71030"/>
                </a:cubicBezTo>
                <a:cubicBezTo>
                  <a:pt x="111220" y="71030"/>
                  <a:pt x="111249" y="71028"/>
                  <a:pt x="111280" y="71023"/>
                </a:cubicBezTo>
                <a:cubicBezTo>
                  <a:pt x="111936" y="70958"/>
                  <a:pt x="111850" y="70022"/>
                  <a:pt x="111245" y="70022"/>
                </a:cubicBezTo>
                <a:close/>
                <a:moveTo>
                  <a:pt x="90996" y="70050"/>
                </a:moveTo>
                <a:cubicBezTo>
                  <a:pt x="90716" y="70050"/>
                  <a:pt x="90441" y="70284"/>
                  <a:pt x="90465" y="70623"/>
                </a:cubicBezTo>
                <a:cubicBezTo>
                  <a:pt x="90465" y="70873"/>
                  <a:pt x="90699" y="71093"/>
                  <a:pt x="90947" y="71093"/>
                </a:cubicBezTo>
                <a:cubicBezTo>
                  <a:pt x="90964" y="71093"/>
                  <a:pt x="90981" y="71092"/>
                  <a:pt x="90999" y="71090"/>
                </a:cubicBezTo>
                <a:cubicBezTo>
                  <a:pt x="91466" y="71057"/>
                  <a:pt x="91666" y="70456"/>
                  <a:pt x="91299" y="70156"/>
                </a:cubicBezTo>
                <a:cubicBezTo>
                  <a:pt x="91208" y="70083"/>
                  <a:pt x="91102" y="70050"/>
                  <a:pt x="90996" y="70050"/>
                </a:cubicBezTo>
                <a:close/>
                <a:moveTo>
                  <a:pt x="127958" y="70923"/>
                </a:moveTo>
                <a:lnTo>
                  <a:pt x="127958" y="70923"/>
                </a:lnTo>
                <a:cubicBezTo>
                  <a:pt x="127992" y="71023"/>
                  <a:pt x="128025" y="71090"/>
                  <a:pt x="128125" y="71124"/>
                </a:cubicBezTo>
                <a:lnTo>
                  <a:pt x="127958" y="70923"/>
                </a:lnTo>
                <a:close/>
                <a:moveTo>
                  <a:pt x="70682" y="70089"/>
                </a:moveTo>
                <a:cubicBezTo>
                  <a:pt x="70672" y="70089"/>
                  <a:pt x="70661" y="70089"/>
                  <a:pt x="70651" y="70089"/>
                </a:cubicBezTo>
                <a:cubicBezTo>
                  <a:pt x="69972" y="70154"/>
                  <a:pt x="70045" y="71127"/>
                  <a:pt x="70657" y="71127"/>
                </a:cubicBezTo>
                <a:cubicBezTo>
                  <a:pt x="70676" y="71127"/>
                  <a:pt x="70697" y="71126"/>
                  <a:pt x="70717" y="71124"/>
                </a:cubicBezTo>
                <a:cubicBezTo>
                  <a:pt x="71407" y="71091"/>
                  <a:pt x="71321" y="70089"/>
                  <a:pt x="70682" y="70089"/>
                </a:cubicBezTo>
                <a:close/>
                <a:moveTo>
                  <a:pt x="50438" y="70163"/>
                </a:moveTo>
                <a:cubicBezTo>
                  <a:pt x="50156" y="70163"/>
                  <a:pt x="49879" y="70393"/>
                  <a:pt x="49903" y="70723"/>
                </a:cubicBezTo>
                <a:cubicBezTo>
                  <a:pt x="49936" y="70990"/>
                  <a:pt x="50203" y="71190"/>
                  <a:pt x="50470" y="71190"/>
                </a:cubicBezTo>
                <a:cubicBezTo>
                  <a:pt x="50937" y="71157"/>
                  <a:pt x="51137" y="70590"/>
                  <a:pt x="50770" y="70290"/>
                </a:cubicBezTo>
                <a:cubicBezTo>
                  <a:pt x="50672" y="70202"/>
                  <a:pt x="50555" y="70163"/>
                  <a:pt x="50438" y="70163"/>
                </a:cubicBezTo>
                <a:close/>
                <a:moveTo>
                  <a:pt x="30154" y="70181"/>
                </a:moveTo>
                <a:cubicBezTo>
                  <a:pt x="30009" y="70181"/>
                  <a:pt x="29863" y="70237"/>
                  <a:pt x="29755" y="70356"/>
                </a:cubicBezTo>
                <a:cubicBezTo>
                  <a:pt x="29496" y="70712"/>
                  <a:pt x="29739" y="71225"/>
                  <a:pt x="30180" y="71225"/>
                </a:cubicBezTo>
                <a:cubicBezTo>
                  <a:pt x="30194" y="71225"/>
                  <a:pt x="30208" y="71225"/>
                  <a:pt x="30222" y="71224"/>
                </a:cubicBezTo>
                <a:cubicBezTo>
                  <a:pt x="30489" y="71190"/>
                  <a:pt x="30689" y="70957"/>
                  <a:pt x="30689" y="70657"/>
                </a:cubicBezTo>
                <a:cubicBezTo>
                  <a:pt x="30667" y="70357"/>
                  <a:pt x="30413" y="70181"/>
                  <a:pt x="30154" y="70181"/>
                </a:cubicBezTo>
                <a:close/>
                <a:moveTo>
                  <a:pt x="108154" y="70250"/>
                </a:moveTo>
                <a:cubicBezTo>
                  <a:pt x="107861" y="70250"/>
                  <a:pt x="107586" y="70484"/>
                  <a:pt x="107610" y="70823"/>
                </a:cubicBezTo>
                <a:cubicBezTo>
                  <a:pt x="107644" y="71090"/>
                  <a:pt x="107911" y="71290"/>
                  <a:pt x="108178" y="71290"/>
                </a:cubicBezTo>
                <a:cubicBezTo>
                  <a:pt x="108645" y="71224"/>
                  <a:pt x="108811" y="70657"/>
                  <a:pt x="108478" y="70356"/>
                </a:cubicBezTo>
                <a:cubicBezTo>
                  <a:pt x="108377" y="70283"/>
                  <a:pt x="108265" y="70250"/>
                  <a:pt x="108154" y="70250"/>
                </a:cubicBezTo>
                <a:close/>
                <a:moveTo>
                  <a:pt x="87830" y="70290"/>
                </a:moveTo>
                <a:cubicBezTo>
                  <a:pt x="87529" y="70323"/>
                  <a:pt x="87329" y="70556"/>
                  <a:pt x="87363" y="70857"/>
                </a:cubicBezTo>
                <a:cubicBezTo>
                  <a:pt x="87363" y="71135"/>
                  <a:pt x="87592" y="71327"/>
                  <a:pt x="87865" y="71327"/>
                </a:cubicBezTo>
                <a:cubicBezTo>
                  <a:pt x="87886" y="71327"/>
                  <a:pt x="87908" y="71326"/>
                  <a:pt x="87930" y="71324"/>
                </a:cubicBezTo>
                <a:lnTo>
                  <a:pt x="87896" y="71324"/>
                </a:lnTo>
                <a:cubicBezTo>
                  <a:pt x="88197" y="71324"/>
                  <a:pt x="88397" y="71057"/>
                  <a:pt x="88397" y="70790"/>
                </a:cubicBezTo>
                <a:cubicBezTo>
                  <a:pt x="88363" y="70490"/>
                  <a:pt x="88130" y="70290"/>
                  <a:pt x="87830" y="70290"/>
                </a:cubicBezTo>
                <a:close/>
                <a:moveTo>
                  <a:pt x="67644" y="70320"/>
                </a:moveTo>
                <a:cubicBezTo>
                  <a:pt x="67624" y="70320"/>
                  <a:pt x="67603" y="70321"/>
                  <a:pt x="67582" y="70323"/>
                </a:cubicBezTo>
                <a:cubicBezTo>
                  <a:pt x="67282" y="70356"/>
                  <a:pt x="67048" y="70590"/>
                  <a:pt x="67082" y="70890"/>
                </a:cubicBezTo>
                <a:cubicBezTo>
                  <a:pt x="67115" y="71190"/>
                  <a:pt x="67348" y="71390"/>
                  <a:pt x="67649" y="71390"/>
                </a:cubicBezTo>
                <a:lnTo>
                  <a:pt x="67649" y="71357"/>
                </a:lnTo>
                <a:cubicBezTo>
                  <a:pt x="68360" y="71325"/>
                  <a:pt x="68288" y="70320"/>
                  <a:pt x="67644" y="70320"/>
                </a:cubicBezTo>
                <a:close/>
                <a:moveTo>
                  <a:pt x="47337" y="70363"/>
                </a:moveTo>
                <a:cubicBezTo>
                  <a:pt x="47057" y="70363"/>
                  <a:pt x="46787" y="70593"/>
                  <a:pt x="46834" y="70923"/>
                </a:cubicBezTo>
                <a:cubicBezTo>
                  <a:pt x="46834" y="71204"/>
                  <a:pt x="47068" y="71427"/>
                  <a:pt x="47316" y="71427"/>
                </a:cubicBezTo>
                <a:cubicBezTo>
                  <a:pt x="47333" y="71427"/>
                  <a:pt x="47350" y="71426"/>
                  <a:pt x="47367" y="71424"/>
                </a:cubicBezTo>
                <a:cubicBezTo>
                  <a:pt x="47834" y="71390"/>
                  <a:pt x="48035" y="70790"/>
                  <a:pt x="47668" y="70490"/>
                </a:cubicBezTo>
                <a:cubicBezTo>
                  <a:pt x="47570" y="70402"/>
                  <a:pt x="47453" y="70363"/>
                  <a:pt x="47337" y="70363"/>
                </a:cubicBezTo>
                <a:close/>
                <a:moveTo>
                  <a:pt x="27097" y="70417"/>
                </a:moveTo>
                <a:cubicBezTo>
                  <a:pt x="26804" y="70417"/>
                  <a:pt x="26528" y="70651"/>
                  <a:pt x="26553" y="70990"/>
                </a:cubicBezTo>
                <a:cubicBezTo>
                  <a:pt x="26553" y="71290"/>
                  <a:pt x="26819" y="71490"/>
                  <a:pt x="27120" y="71490"/>
                </a:cubicBezTo>
                <a:lnTo>
                  <a:pt x="27120" y="71457"/>
                </a:lnTo>
                <a:cubicBezTo>
                  <a:pt x="27587" y="71424"/>
                  <a:pt x="27753" y="70823"/>
                  <a:pt x="27420" y="70523"/>
                </a:cubicBezTo>
                <a:cubicBezTo>
                  <a:pt x="27320" y="70450"/>
                  <a:pt x="27207" y="70417"/>
                  <a:pt x="27097" y="70417"/>
                </a:cubicBezTo>
                <a:close/>
                <a:moveTo>
                  <a:pt x="125313" y="70453"/>
                </a:moveTo>
                <a:cubicBezTo>
                  <a:pt x="125295" y="70453"/>
                  <a:pt x="125276" y="70454"/>
                  <a:pt x="125256" y="70456"/>
                </a:cubicBezTo>
                <a:cubicBezTo>
                  <a:pt x="124577" y="70489"/>
                  <a:pt x="124619" y="71493"/>
                  <a:pt x="125292" y="71493"/>
                </a:cubicBezTo>
                <a:cubicBezTo>
                  <a:pt x="125313" y="71493"/>
                  <a:pt x="125334" y="71492"/>
                  <a:pt x="125356" y="71490"/>
                </a:cubicBezTo>
                <a:cubicBezTo>
                  <a:pt x="125623" y="71457"/>
                  <a:pt x="125857" y="71224"/>
                  <a:pt x="125823" y="70923"/>
                </a:cubicBezTo>
                <a:cubicBezTo>
                  <a:pt x="125792" y="70674"/>
                  <a:pt x="125586" y="70453"/>
                  <a:pt x="125313" y="70453"/>
                </a:cubicBezTo>
                <a:close/>
                <a:moveTo>
                  <a:pt x="105044" y="70496"/>
                </a:moveTo>
                <a:cubicBezTo>
                  <a:pt x="104762" y="70496"/>
                  <a:pt x="104485" y="70726"/>
                  <a:pt x="104508" y="71057"/>
                </a:cubicBezTo>
                <a:cubicBezTo>
                  <a:pt x="104539" y="71307"/>
                  <a:pt x="104775" y="71527"/>
                  <a:pt x="105024" y="71527"/>
                </a:cubicBezTo>
                <a:cubicBezTo>
                  <a:pt x="105041" y="71527"/>
                  <a:pt x="105058" y="71526"/>
                  <a:pt x="105075" y="71524"/>
                </a:cubicBezTo>
                <a:cubicBezTo>
                  <a:pt x="105542" y="71490"/>
                  <a:pt x="105742" y="70923"/>
                  <a:pt x="105376" y="70623"/>
                </a:cubicBezTo>
                <a:cubicBezTo>
                  <a:pt x="105278" y="70535"/>
                  <a:pt x="105161" y="70496"/>
                  <a:pt x="105044" y="70496"/>
                </a:cubicBezTo>
                <a:close/>
                <a:moveTo>
                  <a:pt x="84803" y="70559"/>
                </a:moveTo>
                <a:cubicBezTo>
                  <a:pt x="84533" y="70559"/>
                  <a:pt x="84260" y="70752"/>
                  <a:pt x="84260" y="71124"/>
                </a:cubicBezTo>
                <a:cubicBezTo>
                  <a:pt x="84294" y="71390"/>
                  <a:pt x="84527" y="71591"/>
                  <a:pt x="84828" y="71591"/>
                </a:cubicBezTo>
                <a:cubicBezTo>
                  <a:pt x="85128" y="71557"/>
                  <a:pt x="85328" y="71324"/>
                  <a:pt x="85328" y="71023"/>
                </a:cubicBezTo>
                <a:cubicBezTo>
                  <a:pt x="85281" y="70710"/>
                  <a:pt x="85043" y="70559"/>
                  <a:pt x="84803" y="70559"/>
                </a:cubicBezTo>
                <a:close/>
                <a:moveTo>
                  <a:pt x="64531" y="70587"/>
                </a:moveTo>
                <a:cubicBezTo>
                  <a:pt x="64514" y="70587"/>
                  <a:pt x="64497" y="70588"/>
                  <a:pt x="64480" y="70590"/>
                </a:cubicBezTo>
                <a:cubicBezTo>
                  <a:pt x="64179" y="70623"/>
                  <a:pt x="63979" y="70857"/>
                  <a:pt x="63979" y="71157"/>
                </a:cubicBezTo>
                <a:cubicBezTo>
                  <a:pt x="64010" y="71435"/>
                  <a:pt x="64242" y="71628"/>
                  <a:pt x="64515" y="71628"/>
                </a:cubicBezTo>
                <a:cubicBezTo>
                  <a:pt x="64536" y="71628"/>
                  <a:pt x="64558" y="71626"/>
                  <a:pt x="64580" y="71624"/>
                </a:cubicBezTo>
                <a:lnTo>
                  <a:pt x="64546" y="71624"/>
                </a:lnTo>
                <a:cubicBezTo>
                  <a:pt x="64813" y="71591"/>
                  <a:pt x="65047" y="71357"/>
                  <a:pt x="65013" y="71057"/>
                </a:cubicBezTo>
                <a:cubicBezTo>
                  <a:pt x="64982" y="70807"/>
                  <a:pt x="64776" y="70587"/>
                  <a:pt x="64531" y="70587"/>
                </a:cubicBezTo>
                <a:close/>
                <a:moveTo>
                  <a:pt x="44241" y="70596"/>
                </a:moveTo>
                <a:cubicBezTo>
                  <a:pt x="43968" y="70596"/>
                  <a:pt x="43708" y="70826"/>
                  <a:pt x="43732" y="71157"/>
                </a:cubicBezTo>
                <a:cubicBezTo>
                  <a:pt x="43732" y="71440"/>
                  <a:pt x="43939" y="71693"/>
                  <a:pt x="44215" y="71693"/>
                </a:cubicBezTo>
                <a:cubicBezTo>
                  <a:pt x="44231" y="71693"/>
                  <a:pt x="44248" y="71693"/>
                  <a:pt x="44265" y="71691"/>
                </a:cubicBezTo>
                <a:lnTo>
                  <a:pt x="44265" y="71657"/>
                </a:lnTo>
                <a:cubicBezTo>
                  <a:pt x="44732" y="71624"/>
                  <a:pt x="44932" y="71023"/>
                  <a:pt x="44565" y="70723"/>
                </a:cubicBezTo>
                <a:cubicBezTo>
                  <a:pt x="44468" y="70635"/>
                  <a:pt x="44353" y="70596"/>
                  <a:pt x="44241" y="70596"/>
                </a:cubicBezTo>
                <a:close/>
                <a:moveTo>
                  <a:pt x="24318" y="70823"/>
                </a:moveTo>
                <a:lnTo>
                  <a:pt x="23784" y="71657"/>
                </a:lnTo>
                <a:cubicBezTo>
                  <a:pt x="23831" y="71681"/>
                  <a:pt x="23878" y="71704"/>
                  <a:pt x="23925" y="71704"/>
                </a:cubicBezTo>
                <a:cubicBezTo>
                  <a:pt x="23945" y="71704"/>
                  <a:pt x="23965" y="71700"/>
                  <a:pt x="23984" y="71691"/>
                </a:cubicBezTo>
                <a:cubicBezTo>
                  <a:pt x="24284" y="71691"/>
                  <a:pt x="24484" y="71457"/>
                  <a:pt x="24484" y="71157"/>
                </a:cubicBezTo>
                <a:cubicBezTo>
                  <a:pt x="24451" y="71023"/>
                  <a:pt x="24384" y="70923"/>
                  <a:pt x="24318" y="70823"/>
                </a:cubicBezTo>
                <a:close/>
                <a:moveTo>
                  <a:pt x="122219" y="70687"/>
                </a:moveTo>
                <a:cubicBezTo>
                  <a:pt x="122198" y="70687"/>
                  <a:pt x="122176" y="70688"/>
                  <a:pt x="122154" y="70690"/>
                </a:cubicBezTo>
                <a:cubicBezTo>
                  <a:pt x="121854" y="70723"/>
                  <a:pt x="121654" y="70990"/>
                  <a:pt x="121687" y="71290"/>
                </a:cubicBezTo>
                <a:cubicBezTo>
                  <a:pt x="121718" y="71538"/>
                  <a:pt x="121950" y="71728"/>
                  <a:pt x="122196" y="71728"/>
                </a:cubicBezTo>
                <a:cubicBezTo>
                  <a:pt x="122215" y="71728"/>
                  <a:pt x="122235" y="71726"/>
                  <a:pt x="122254" y="71724"/>
                </a:cubicBezTo>
                <a:cubicBezTo>
                  <a:pt x="122934" y="71692"/>
                  <a:pt x="122891" y="70687"/>
                  <a:pt x="122219" y="70687"/>
                </a:cubicBezTo>
                <a:close/>
                <a:moveTo>
                  <a:pt x="101942" y="70730"/>
                </a:moveTo>
                <a:cubicBezTo>
                  <a:pt x="101660" y="70730"/>
                  <a:pt x="101382" y="70960"/>
                  <a:pt x="101406" y="71290"/>
                </a:cubicBezTo>
                <a:cubicBezTo>
                  <a:pt x="101439" y="71591"/>
                  <a:pt x="101706" y="71791"/>
                  <a:pt x="101973" y="71791"/>
                </a:cubicBezTo>
                <a:cubicBezTo>
                  <a:pt x="102440" y="71724"/>
                  <a:pt x="102640" y="71157"/>
                  <a:pt x="102273" y="70857"/>
                </a:cubicBezTo>
                <a:cubicBezTo>
                  <a:pt x="102176" y="70769"/>
                  <a:pt x="102058" y="70730"/>
                  <a:pt x="101942" y="70730"/>
                </a:cubicBezTo>
                <a:close/>
                <a:moveTo>
                  <a:pt x="81679" y="70796"/>
                </a:moveTo>
                <a:cubicBezTo>
                  <a:pt x="81395" y="70796"/>
                  <a:pt x="81135" y="71027"/>
                  <a:pt x="81158" y="71357"/>
                </a:cubicBezTo>
                <a:cubicBezTo>
                  <a:pt x="81189" y="71607"/>
                  <a:pt x="81396" y="71827"/>
                  <a:pt x="81668" y="71827"/>
                </a:cubicBezTo>
                <a:cubicBezTo>
                  <a:pt x="81687" y="71827"/>
                  <a:pt x="81706" y="71826"/>
                  <a:pt x="81725" y="71824"/>
                </a:cubicBezTo>
                <a:cubicBezTo>
                  <a:pt x="82159" y="71791"/>
                  <a:pt x="82359" y="71224"/>
                  <a:pt x="82026" y="70923"/>
                </a:cubicBezTo>
                <a:cubicBezTo>
                  <a:pt x="81918" y="70836"/>
                  <a:pt x="81797" y="70796"/>
                  <a:pt x="81679" y="70796"/>
                </a:cubicBezTo>
                <a:close/>
                <a:moveTo>
                  <a:pt x="61398" y="70834"/>
                </a:moveTo>
                <a:cubicBezTo>
                  <a:pt x="61259" y="70834"/>
                  <a:pt x="61118" y="70892"/>
                  <a:pt x="61011" y="71023"/>
                </a:cubicBezTo>
                <a:cubicBezTo>
                  <a:pt x="60719" y="71347"/>
                  <a:pt x="60962" y="71859"/>
                  <a:pt x="61403" y="71859"/>
                </a:cubicBezTo>
                <a:cubicBezTo>
                  <a:pt x="61416" y="71859"/>
                  <a:pt x="61430" y="71858"/>
                  <a:pt x="61444" y="71857"/>
                </a:cubicBezTo>
                <a:cubicBezTo>
                  <a:pt x="61744" y="71857"/>
                  <a:pt x="61945" y="71591"/>
                  <a:pt x="61911" y="71324"/>
                </a:cubicBezTo>
                <a:cubicBezTo>
                  <a:pt x="61890" y="71024"/>
                  <a:pt x="61648" y="70834"/>
                  <a:pt x="61398" y="70834"/>
                </a:cubicBezTo>
                <a:close/>
                <a:moveTo>
                  <a:pt x="41160" y="70887"/>
                </a:moveTo>
                <a:cubicBezTo>
                  <a:pt x="41139" y="70887"/>
                  <a:pt x="41118" y="70888"/>
                  <a:pt x="41096" y="70890"/>
                </a:cubicBezTo>
                <a:cubicBezTo>
                  <a:pt x="40407" y="70923"/>
                  <a:pt x="40493" y="71925"/>
                  <a:pt x="41163" y="71925"/>
                </a:cubicBezTo>
                <a:cubicBezTo>
                  <a:pt x="41174" y="71925"/>
                  <a:pt x="41185" y="71925"/>
                  <a:pt x="41196" y="71924"/>
                </a:cubicBezTo>
                <a:cubicBezTo>
                  <a:pt x="41843" y="71859"/>
                  <a:pt x="41800" y="70887"/>
                  <a:pt x="41160" y="70887"/>
                </a:cubicBezTo>
                <a:close/>
                <a:moveTo>
                  <a:pt x="119173" y="70950"/>
                </a:moveTo>
                <a:cubicBezTo>
                  <a:pt x="119145" y="70950"/>
                  <a:pt x="119116" y="70952"/>
                  <a:pt x="119085" y="70957"/>
                </a:cubicBezTo>
                <a:cubicBezTo>
                  <a:pt x="118785" y="70957"/>
                  <a:pt x="118585" y="71224"/>
                  <a:pt x="118585" y="71490"/>
                </a:cubicBezTo>
                <a:cubicBezTo>
                  <a:pt x="118618" y="71791"/>
                  <a:pt x="118852" y="71991"/>
                  <a:pt x="119152" y="71991"/>
                </a:cubicBezTo>
                <a:lnTo>
                  <a:pt x="119152" y="71957"/>
                </a:lnTo>
                <a:cubicBezTo>
                  <a:pt x="119854" y="71957"/>
                  <a:pt x="119793" y="70950"/>
                  <a:pt x="119173" y="70950"/>
                </a:cubicBezTo>
                <a:close/>
                <a:moveTo>
                  <a:pt x="98892" y="70984"/>
                </a:moveTo>
                <a:cubicBezTo>
                  <a:pt x="98864" y="70984"/>
                  <a:pt x="98835" y="70986"/>
                  <a:pt x="98804" y="70990"/>
                </a:cubicBezTo>
                <a:cubicBezTo>
                  <a:pt x="98504" y="71023"/>
                  <a:pt x="98304" y="71257"/>
                  <a:pt x="98337" y="71557"/>
                </a:cubicBezTo>
                <a:cubicBezTo>
                  <a:pt x="98337" y="71807"/>
                  <a:pt x="98571" y="72027"/>
                  <a:pt x="98819" y="72027"/>
                </a:cubicBezTo>
                <a:cubicBezTo>
                  <a:pt x="98837" y="72027"/>
                  <a:pt x="98854" y="72026"/>
                  <a:pt x="98871" y="72024"/>
                </a:cubicBezTo>
                <a:cubicBezTo>
                  <a:pt x="99573" y="71992"/>
                  <a:pt x="99512" y="70984"/>
                  <a:pt x="98892" y="70984"/>
                </a:cubicBezTo>
                <a:close/>
                <a:moveTo>
                  <a:pt x="78615" y="71017"/>
                </a:moveTo>
                <a:cubicBezTo>
                  <a:pt x="78586" y="71017"/>
                  <a:pt x="78555" y="71019"/>
                  <a:pt x="78523" y="71023"/>
                </a:cubicBezTo>
                <a:cubicBezTo>
                  <a:pt x="78256" y="71057"/>
                  <a:pt x="78023" y="71290"/>
                  <a:pt x="78056" y="71591"/>
                </a:cubicBezTo>
                <a:cubicBezTo>
                  <a:pt x="78056" y="71840"/>
                  <a:pt x="78290" y="72061"/>
                  <a:pt x="78566" y="72061"/>
                </a:cubicBezTo>
                <a:cubicBezTo>
                  <a:pt x="78585" y="72061"/>
                  <a:pt x="78604" y="72060"/>
                  <a:pt x="78623" y="72058"/>
                </a:cubicBezTo>
                <a:cubicBezTo>
                  <a:pt x="79293" y="72026"/>
                  <a:pt x="79261" y="71017"/>
                  <a:pt x="78615" y="71017"/>
                </a:cubicBezTo>
                <a:close/>
                <a:moveTo>
                  <a:pt x="58317" y="71097"/>
                </a:moveTo>
                <a:cubicBezTo>
                  <a:pt x="58045" y="71097"/>
                  <a:pt x="57785" y="71327"/>
                  <a:pt x="57808" y="71657"/>
                </a:cubicBezTo>
                <a:cubicBezTo>
                  <a:pt x="57842" y="71924"/>
                  <a:pt x="58075" y="72124"/>
                  <a:pt x="58342" y="72124"/>
                </a:cubicBezTo>
                <a:lnTo>
                  <a:pt x="58375" y="72124"/>
                </a:lnTo>
                <a:cubicBezTo>
                  <a:pt x="58809" y="72091"/>
                  <a:pt x="59009" y="71524"/>
                  <a:pt x="58642" y="71224"/>
                </a:cubicBezTo>
                <a:cubicBezTo>
                  <a:pt x="58545" y="71136"/>
                  <a:pt x="58430" y="71097"/>
                  <a:pt x="58317" y="71097"/>
                </a:cubicBezTo>
                <a:close/>
                <a:moveTo>
                  <a:pt x="38030" y="71132"/>
                </a:moveTo>
                <a:cubicBezTo>
                  <a:pt x="37884" y="71132"/>
                  <a:pt x="37736" y="71191"/>
                  <a:pt x="37627" y="71324"/>
                </a:cubicBezTo>
                <a:cubicBezTo>
                  <a:pt x="37368" y="71647"/>
                  <a:pt x="37612" y="72159"/>
                  <a:pt x="38053" y="72159"/>
                </a:cubicBezTo>
                <a:cubicBezTo>
                  <a:pt x="38066" y="72159"/>
                  <a:pt x="38080" y="72159"/>
                  <a:pt x="38094" y="72158"/>
                </a:cubicBezTo>
                <a:cubicBezTo>
                  <a:pt x="38361" y="72124"/>
                  <a:pt x="38561" y="71891"/>
                  <a:pt x="38561" y="71591"/>
                </a:cubicBezTo>
                <a:cubicBezTo>
                  <a:pt x="38540" y="71314"/>
                  <a:pt x="38288" y="71132"/>
                  <a:pt x="38030" y="71132"/>
                </a:cubicBezTo>
                <a:close/>
                <a:moveTo>
                  <a:pt x="116023" y="71201"/>
                </a:moveTo>
                <a:cubicBezTo>
                  <a:pt x="115756" y="71201"/>
                  <a:pt x="115483" y="71387"/>
                  <a:pt x="115483" y="71724"/>
                </a:cubicBezTo>
                <a:cubicBezTo>
                  <a:pt x="115514" y="72005"/>
                  <a:pt x="115721" y="72228"/>
                  <a:pt x="115993" y="72228"/>
                </a:cubicBezTo>
                <a:cubicBezTo>
                  <a:pt x="116012" y="72228"/>
                  <a:pt x="116031" y="72226"/>
                  <a:pt x="116050" y="72224"/>
                </a:cubicBezTo>
                <a:cubicBezTo>
                  <a:pt x="116350" y="72191"/>
                  <a:pt x="116550" y="71957"/>
                  <a:pt x="116517" y="71657"/>
                </a:cubicBezTo>
                <a:cubicBezTo>
                  <a:pt x="116486" y="71345"/>
                  <a:pt x="116257" y="71201"/>
                  <a:pt x="116023" y="71201"/>
                </a:cubicBezTo>
                <a:close/>
                <a:moveTo>
                  <a:pt x="95767" y="71221"/>
                </a:moveTo>
                <a:cubicBezTo>
                  <a:pt x="95746" y="71221"/>
                  <a:pt x="95724" y="71222"/>
                  <a:pt x="95702" y="71224"/>
                </a:cubicBezTo>
                <a:cubicBezTo>
                  <a:pt x="95435" y="71257"/>
                  <a:pt x="95235" y="71490"/>
                  <a:pt x="95235" y="71791"/>
                </a:cubicBezTo>
                <a:cubicBezTo>
                  <a:pt x="95266" y="72040"/>
                  <a:pt x="95473" y="72261"/>
                  <a:pt x="95718" y="72261"/>
                </a:cubicBezTo>
                <a:cubicBezTo>
                  <a:pt x="95735" y="72261"/>
                  <a:pt x="95752" y="72260"/>
                  <a:pt x="95769" y="72258"/>
                </a:cubicBezTo>
                <a:lnTo>
                  <a:pt x="95802" y="72258"/>
                </a:lnTo>
                <a:cubicBezTo>
                  <a:pt x="96481" y="72225"/>
                  <a:pt x="96439" y="71221"/>
                  <a:pt x="95767" y="71221"/>
                </a:cubicBezTo>
                <a:close/>
                <a:moveTo>
                  <a:pt x="75477" y="71269"/>
                </a:moveTo>
                <a:cubicBezTo>
                  <a:pt x="75199" y="71269"/>
                  <a:pt x="74930" y="71512"/>
                  <a:pt x="74954" y="71824"/>
                </a:cubicBezTo>
                <a:cubicBezTo>
                  <a:pt x="74987" y="72124"/>
                  <a:pt x="75221" y="72324"/>
                  <a:pt x="75521" y="72324"/>
                </a:cubicBezTo>
                <a:cubicBezTo>
                  <a:pt x="75988" y="72258"/>
                  <a:pt x="76155" y="71691"/>
                  <a:pt x="75788" y="71390"/>
                </a:cubicBezTo>
                <a:cubicBezTo>
                  <a:pt x="75694" y="71306"/>
                  <a:pt x="75585" y="71269"/>
                  <a:pt x="75477" y="71269"/>
                </a:cubicBezTo>
                <a:close/>
                <a:moveTo>
                  <a:pt x="55261" y="71351"/>
                </a:moveTo>
                <a:cubicBezTo>
                  <a:pt x="55233" y="71351"/>
                  <a:pt x="55203" y="71353"/>
                  <a:pt x="55173" y="71357"/>
                </a:cubicBezTo>
                <a:cubicBezTo>
                  <a:pt x="54517" y="71423"/>
                  <a:pt x="54571" y="72359"/>
                  <a:pt x="55206" y="72359"/>
                </a:cubicBezTo>
                <a:cubicBezTo>
                  <a:pt x="55217" y="72359"/>
                  <a:pt x="55228" y="72358"/>
                  <a:pt x="55240" y="72358"/>
                </a:cubicBezTo>
                <a:cubicBezTo>
                  <a:pt x="55942" y="72358"/>
                  <a:pt x="55881" y="71351"/>
                  <a:pt x="55261" y="71351"/>
                </a:cubicBezTo>
                <a:close/>
                <a:moveTo>
                  <a:pt x="34934" y="71363"/>
                </a:moveTo>
                <a:cubicBezTo>
                  <a:pt x="34662" y="71363"/>
                  <a:pt x="34401" y="71594"/>
                  <a:pt x="34425" y="71924"/>
                </a:cubicBezTo>
                <a:cubicBezTo>
                  <a:pt x="34425" y="72224"/>
                  <a:pt x="34692" y="72424"/>
                  <a:pt x="34992" y="72424"/>
                </a:cubicBezTo>
                <a:lnTo>
                  <a:pt x="34992" y="72391"/>
                </a:lnTo>
                <a:cubicBezTo>
                  <a:pt x="35426" y="72358"/>
                  <a:pt x="35626" y="71791"/>
                  <a:pt x="35259" y="71490"/>
                </a:cubicBezTo>
                <a:cubicBezTo>
                  <a:pt x="35161" y="71403"/>
                  <a:pt x="35047" y="71363"/>
                  <a:pt x="34934" y="71363"/>
                </a:cubicBezTo>
                <a:close/>
                <a:moveTo>
                  <a:pt x="112909" y="71431"/>
                </a:moveTo>
                <a:cubicBezTo>
                  <a:pt x="112638" y="71431"/>
                  <a:pt x="112363" y="71624"/>
                  <a:pt x="112381" y="71991"/>
                </a:cubicBezTo>
                <a:cubicBezTo>
                  <a:pt x="112411" y="72269"/>
                  <a:pt x="112643" y="72461"/>
                  <a:pt x="112889" y="72461"/>
                </a:cubicBezTo>
                <a:cubicBezTo>
                  <a:pt x="112909" y="72461"/>
                  <a:pt x="112928" y="72460"/>
                  <a:pt x="112948" y="72458"/>
                </a:cubicBezTo>
                <a:cubicBezTo>
                  <a:pt x="113248" y="72458"/>
                  <a:pt x="113448" y="72191"/>
                  <a:pt x="113415" y="71924"/>
                </a:cubicBezTo>
                <a:cubicBezTo>
                  <a:pt x="113399" y="71591"/>
                  <a:pt x="113156" y="71431"/>
                  <a:pt x="112909" y="71431"/>
                </a:cubicBezTo>
                <a:close/>
                <a:moveTo>
                  <a:pt x="92647" y="71476"/>
                </a:moveTo>
                <a:cubicBezTo>
                  <a:pt x="92372" y="71476"/>
                  <a:pt x="92097" y="71670"/>
                  <a:pt x="92133" y="72024"/>
                </a:cubicBezTo>
                <a:cubicBezTo>
                  <a:pt x="92166" y="72324"/>
                  <a:pt x="92400" y="72525"/>
                  <a:pt x="92700" y="72525"/>
                </a:cubicBezTo>
                <a:cubicBezTo>
                  <a:pt x="92967" y="72491"/>
                  <a:pt x="93200" y="72224"/>
                  <a:pt x="93167" y="71957"/>
                </a:cubicBezTo>
                <a:cubicBezTo>
                  <a:pt x="93135" y="71628"/>
                  <a:pt x="92891" y="71476"/>
                  <a:pt x="92647" y="71476"/>
                </a:cubicBezTo>
                <a:close/>
                <a:moveTo>
                  <a:pt x="72373" y="71530"/>
                </a:moveTo>
                <a:cubicBezTo>
                  <a:pt x="72088" y="71530"/>
                  <a:pt x="71828" y="71760"/>
                  <a:pt x="71852" y="72091"/>
                </a:cubicBezTo>
                <a:cubicBezTo>
                  <a:pt x="71883" y="72341"/>
                  <a:pt x="72089" y="72561"/>
                  <a:pt x="72362" y="72561"/>
                </a:cubicBezTo>
                <a:cubicBezTo>
                  <a:pt x="72380" y="72561"/>
                  <a:pt x="72399" y="72560"/>
                  <a:pt x="72419" y="72558"/>
                </a:cubicBezTo>
                <a:cubicBezTo>
                  <a:pt x="72886" y="72525"/>
                  <a:pt x="73052" y="71957"/>
                  <a:pt x="72719" y="71657"/>
                </a:cubicBezTo>
                <a:cubicBezTo>
                  <a:pt x="72612" y="71569"/>
                  <a:pt x="72490" y="71530"/>
                  <a:pt x="72373" y="71530"/>
                </a:cubicBezTo>
                <a:close/>
                <a:moveTo>
                  <a:pt x="52092" y="71564"/>
                </a:moveTo>
                <a:cubicBezTo>
                  <a:pt x="51810" y="71564"/>
                  <a:pt x="51557" y="71794"/>
                  <a:pt x="51604" y="72124"/>
                </a:cubicBezTo>
                <a:cubicBezTo>
                  <a:pt x="51604" y="72403"/>
                  <a:pt x="51833" y="72595"/>
                  <a:pt x="52079" y="72595"/>
                </a:cubicBezTo>
                <a:cubicBezTo>
                  <a:pt x="52099" y="72595"/>
                  <a:pt x="52118" y="72594"/>
                  <a:pt x="52138" y="72591"/>
                </a:cubicBezTo>
                <a:cubicBezTo>
                  <a:pt x="52605" y="72558"/>
                  <a:pt x="52771" y="71991"/>
                  <a:pt x="52438" y="71691"/>
                </a:cubicBezTo>
                <a:cubicBezTo>
                  <a:pt x="52330" y="71603"/>
                  <a:pt x="52209" y="71564"/>
                  <a:pt x="52092" y="71564"/>
                </a:cubicBezTo>
                <a:close/>
                <a:moveTo>
                  <a:pt x="31844" y="71630"/>
                </a:moveTo>
                <a:cubicBezTo>
                  <a:pt x="31559" y="71630"/>
                  <a:pt x="31299" y="71861"/>
                  <a:pt x="31323" y="72191"/>
                </a:cubicBezTo>
                <a:cubicBezTo>
                  <a:pt x="31354" y="72441"/>
                  <a:pt x="31560" y="72661"/>
                  <a:pt x="31833" y="72661"/>
                </a:cubicBezTo>
                <a:cubicBezTo>
                  <a:pt x="31851" y="72661"/>
                  <a:pt x="31870" y="72660"/>
                  <a:pt x="31890" y="72658"/>
                </a:cubicBezTo>
                <a:cubicBezTo>
                  <a:pt x="32323" y="72625"/>
                  <a:pt x="32524" y="72058"/>
                  <a:pt x="32190" y="71757"/>
                </a:cubicBezTo>
                <a:cubicBezTo>
                  <a:pt x="32083" y="71670"/>
                  <a:pt x="31961" y="71630"/>
                  <a:pt x="31844" y="71630"/>
                </a:cubicBezTo>
                <a:close/>
                <a:moveTo>
                  <a:pt x="109809" y="71688"/>
                </a:moveTo>
                <a:cubicBezTo>
                  <a:pt x="109788" y="71688"/>
                  <a:pt x="109767" y="71689"/>
                  <a:pt x="109745" y="71691"/>
                </a:cubicBezTo>
                <a:cubicBezTo>
                  <a:pt x="109089" y="71723"/>
                  <a:pt x="109143" y="72725"/>
                  <a:pt x="109813" y="72725"/>
                </a:cubicBezTo>
                <a:cubicBezTo>
                  <a:pt x="109823" y="72725"/>
                  <a:pt x="109834" y="72725"/>
                  <a:pt x="109845" y="72725"/>
                </a:cubicBezTo>
                <a:cubicBezTo>
                  <a:pt x="110524" y="72660"/>
                  <a:pt x="110451" y="71688"/>
                  <a:pt x="109809" y="71688"/>
                </a:cubicBezTo>
                <a:close/>
                <a:moveTo>
                  <a:pt x="89531" y="71724"/>
                </a:moveTo>
                <a:cubicBezTo>
                  <a:pt x="89264" y="71757"/>
                  <a:pt x="89031" y="71991"/>
                  <a:pt x="89064" y="72291"/>
                </a:cubicBezTo>
                <a:cubicBezTo>
                  <a:pt x="89097" y="72558"/>
                  <a:pt x="89297" y="72758"/>
                  <a:pt x="89598" y="72758"/>
                </a:cubicBezTo>
                <a:lnTo>
                  <a:pt x="89631" y="72758"/>
                </a:lnTo>
                <a:cubicBezTo>
                  <a:pt x="89898" y="72725"/>
                  <a:pt x="90131" y="72491"/>
                  <a:pt x="90098" y="72191"/>
                </a:cubicBezTo>
                <a:cubicBezTo>
                  <a:pt x="90065" y="71924"/>
                  <a:pt x="89831" y="71724"/>
                  <a:pt x="89531" y="71724"/>
                </a:cubicBezTo>
                <a:close/>
                <a:moveTo>
                  <a:pt x="69270" y="71764"/>
                </a:moveTo>
                <a:cubicBezTo>
                  <a:pt x="68986" y="71764"/>
                  <a:pt x="68726" y="71994"/>
                  <a:pt x="68749" y="72324"/>
                </a:cubicBezTo>
                <a:cubicBezTo>
                  <a:pt x="68780" y="72603"/>
                  <a:pt x="68983" y="72795"/>
                  <a:pt x="69252" y="72795"/>
                </a:cubicBezTo>
                <a:cubicBezTo>
                  <a:pt x="69273" y="72795"/>
                  <a:pt x="69295" y="72794"/>
                  <a:pt x="69316" y="72791"/>
                </a:cubicBezTo>
                <a:cubicBezTo>
                  <a:pt x="69783" y="72758"/>
                  <a:pt x="69950" y="72191"/>
                  <a:pt x="69617" y="71891"/>
                </a:cubicBezTo>
                <a:cubicBezTo>
                  <a:pt x="69509" y="71803"/>
                  <a:pt x="69388" y="71764"/>
                  <a:pt x="69270" y="71764"/>
                </a:cubicBezTo>
                <a:close/>
                <a:moveTo>
                  <a:pt x="49057" y="71818"/>
                </a:moveTo>
                <a:cubicBezTo>
                  <a:pt x="49028" y="71818"/>
                  <a:pt x="48999" y="71820"/>
                  <a:pt x="48969" y="71824"/>
                </a:cubicBezTo>
                <a:cubicBezTo>
                  <a:pt x="48313" y="71890"/>
                  <a:pt x="48398" y="72826"/>
                  <a:pt x="49004" y="72826"/>
                </a:cubicBezTo>
                <a:cubicBezTo>
                  <a:pt x="49014" y="72826"/>
                  <a:pt x="49025" y="72825"/>
                  <a:pt x="49035" y="72825"/>
                </a:cubicBezTo>
                <a:cubicBezTo>
                  <a:pt x="49737" y="72825"/>
                  <a:pt x="49676" y="71818"/>
                  <a:pt x="49057" y="71818"/>
                </a:cubicBezTo>
                <a:close/>
                <a:moveTo>
                  <a:pt x="28741" y="71864"/>
                </a:moveTo>
                <a:cubicBezTo>
                  <a:pt x="28457" y="71864"/>
                  <a:pt x="28197" y="72094"/>
                  <a:pt x="28220" y="72424"/>
                </a:cubicBezTo>
                <a:cubicBezTo>
                  <a:pt x="28220" y="72674"/>
                  <a:pt x="28454" y="72895"/>
                  <a:pt x="28730" y="72895"/>
                </a:cubicBezTo>
                <a:cubicBezTo>
                  <a:pt x="28749" y="72895"/>
                  <a:pt x="28768" y="72894"/>
                  <a:pt x="28788" y="72891"/>
                </a:cubicBezTo>
                <a:cubicBezTo>
                  <a:pt x="29221" y="72858"/>
                  <a:pt x="29421" y="72291"/>
                  <a:pt x="29088" y="71991"/>
                </a:cubicBezTo>
                <a:cubicBezTo>
                  <a:pt x="28980" y="71903"/>
                  <a:pt x="28859" y="71864"/>
                  <a:pt x="28741" y="71864"/>
                </a:cubicBezTo>
                <a:close/>
                <a:moveTo>
                  <a:pt x="126978" y="71868"/>
                </a:moveTo>
                <a:cubicBezTo>
                  <a:pt x="126839" y="71868"/>
                  <a:pt x="126698" y="71926"/>
                  <a:pt x="126591" y="72058"/>
                </a:cubicBezTo>
                <a:cubicBezTo>
                  <a:pt x="126299" y="72382"/>
                  <a:pt x="126543" y="72926"/>
                  <a:pt x="126985" y="72926"/>
                </a:cubicBezTo>
                <a:cubicBezTo>
                  <a:pt x="126998" y="72926"/>
                  <a:pt x="127011" y="72926"/>
                  <a:pt x="127024" y="72925"/>
                </a:cubicBezTo>
                <a:cubicBezTo>
                  <a:pt x="127291" y="72891"/>
                  <a:pt x="127525" y="72625"/>
                  <a:pt x="127491" y="72358"/>
                </a:cubicBezTo>
                <a:cubicBezTo>
                  <a:pt x="127470" y="72058"/>
                  <a:pt x="127228" y="71868"/>
                  <a:pt x="126978" y="71868"/>
                </a:cubicBezTo>
                <a:close/>
                <a:moveTo>
                  <a:pt x="106699" y="71949"/>
                </a:moveTo>
                <a:cubicBezTo>
                  <a:pt x="106560" y="71949"/>
                  <a:pt x="106417" y="72004"/>
                  <a:pt x="106310" y="72124"/>
                </a:cubicBezTo>
                <a:cubicBezTo>
                  <a:pt x="106018" y="72480"/>
                  <a:pt x="106292" y="72993"/>
                  <a:pt x="106705" y="72993"/>
                </a:cubicBezTo>
                <a:cubicBezTo>
                  <a:pt x="106717" y="72993"/>
                  <a:pt x="106730" y="72993"/>
                  <a:pt x="106743" y="72992"/>
                </a:cubicBezTo>
                <a:cubicBezTo>
                  <a:pt x="107043" y="72958"/>
                  <a:pt x="107244" y="72691"/>
                  <a:pt x="107210" y="72424"/>
                </a:cubicBezTo>
                <a:cubicBezTo>
                  <a:pt x="107189" y="72125"/>
                  <a:pt x="106948" y="71949"/>
                  <a:pt x="106699" y="71949"/>
                </a:cubicBezTo>
                <a:close/>
                <a:moveTo>
                  <a:pt x="86449" y="71964"/>
                </a:moveTo>
                <a:cubicBezTo>
                  <a:pt x="86165" y="71964"/>
                  <a:pt x="85905" y="72194"/>
                  <a:pt x="85928" y="72525"/>
                </a:cubicBezTo>
                <a:cubicBezTo>
                  <a:pt x="85959" y="72803"/>
                  <a:pt x="86162" y="72995"/>
                  <a:pt x="86431" y="72995"/>
                </a:cubicBezTo>
                <a:cubicBezTo>
                  <a:pt x="86452" y="72995"/>
                  <a:pt x="86473" y="72994"/>
                  <a:pt x="86495" y="72992"/>
                </a:cubicBezTo>
                <a:lnTo>
                  <a:pt x="86495" y="73025"/>
                </a:lnTo>
                <a:cubicBezTo>
                  <a:pt x="86929" y="72958"/>
                  <a:pt x="87129" y="72391"/>
                  <a:pt x="86796" y="72091"/>
                </a:cubicBezTo>
                <a:cubicBezTo>
                  <a:pt x="86688" y="72003"/>
                  <a:pt x="86567" y="71964"/>
                  <a:pt x="86449" y="71964"/>
                </a:cubicBezTo>
                <a:close/>
                <a:moveTo>
                  <a:pt x="66239" y="72018"/>
                </a:moveTo>
                <a:cubicBezTo>
                  <a:pt x="66210" y="72018"/>
                  <a:pt x="66179" y="72020"/>
                  <a:pt x="66148" y="72024"/>
                </a:cubicBezTo>
                <a:cubicBezTo>
                  <a:pt x="65468" y="72057"/>
                  <a:pt x="65510" y="73061"/>
                  <a:pt x="66183" y="73061"/>
                </a:cubicBezTo>
                <a:cubicBezTo>
                  <a:pt x="66204" y="73061"/>
                  <a:pt x="66225" y="73060"/>
                  <a:pt x="66248" y="73058"/>
                </a:cubicBezTo>
                <a:cubicBezTo>
                  <a:pt x="66918" y="73026"/>
                  <a:pt x="66886" y="72018"/>
                  <a:pt x="66239" y="72018"/>
                </a:cubicBezTo>
                <a:close/>
                <a:moveTo>
                  <a:pt x="45903" y="72064"/>
                </a:moveTo>
                <a:cubicBezTo>
                  <a:pt x="45622" y="72064"/>
                  <a:pt x="45352" y="72294"/>
                  <a:pt x="45399" y="72625"/>
                </a:cubicBezTo>
                <a:cubicBezTo>
                  <a:pt x="45399" y="72874"/>
                  <a:pt x="45633" y="73095"/>
                  <a:pt x="45882" y="73095"/>
                </a:cubicBezTo>
                <a:cubicBezTo>
                  <a:pt x="45899" y="73095"/>
                  <a:pt x="45916" y="73094"/>
                  <a:pt x="45933" y="73092"/>
                </a:cubicBezTo>
                <a:cubicBezTo>
                  <a:pt x="46400" y="73058"/>
                  <a:pt x="46600" y="72491"/>
                  <a:pt x="46233" y="72191"/>
                </a:cubicBezTo>
                <a:cubicBezTo>
                  <a:pt x="46136" y="72103"/>
                  <a:pt x="46018" y="72064"/>
                  <a:pt x="45903" y="72064"/>
                </a:cubicBezTo>
                <a:close/>
                <a:moveTo>
                  <a:pt x="25651" y="72090"/>
                </a:moveTo>
                <a:cubicBezTo>
                  <a:pt x="25641" y="72090"/>
                  <a:pt x="25630" y="72090"/>
                  <a:pt x="25619" y="72091"/>
                </a:cubicBezTo>
                <a:cubicBezTo>
                  <a:pt x="24940" y="72156"/>
                  <a:pt x="25013" y="73128"/>
                  <a:pt x="25655" y="73128"/>
                </a:cubicBezTo>
                <a:cubicBezTo>
                  <a:pt x="25676" y="73128"/>
                  <a:pt x="25697" y="73127"/>
                  <a:pt x="25719" y="73125"/>
                </a:cubicBezTo>
                <a:cubicBezTo>
                  <a:pt x="26375" y="73092"/>
                  <a:pt x="26321" y="72090"/>
                  <a:pt x="25651" y="72090"/>
                </a:cubicBezTo>
                <a:close/>
                <a:moveTo>
                  <a:pt x="123869" y="72102"/>
                </a:moveTo>
                <a:cubicBezTo>
                  <a:pt x="123585" y="72102"/>
                  <a:pt x="123302" y="72303"/>
                  <a:pt x="123355" y="72691"/>
                </a:cubicBezTo>
                <a:cubicBezTo>
                  <a:pt x="123386" y="72941"/>
                  <a:pt x="123593" y="73162"/>
                  <a:pt x="123865" y="73162"/>
                </a:cubicBezTo>
                <a:cubicBezTo>
                  <a:pt x="123884" y="73162"/>
                  <a:pt x="123903" y="73160"/>
                  <a:pt x="123922" y="73158"/>
                </a:cubicBezTo>
                <a:lnTo>
                  <a:pt x="123889" y="73158"/>
                </a:lnTo>
                <a:cubicBezTo>
                  <a:pt x="124189" y="73125"/>
                  <a:pt x="124389" y="72891"/>
                  <a:pt x="124389" y="72591"/>
                </a:cubicBezTo>
                <a:cubicBezTo>
                  <a:pt x="124373" y="72261"/>
                  <a:pt x="124121" y="72102"/>
                  <a:pt x="123869" y="72102"/>
                </a:cubicBezTo>
                <a:close/>
                <a:moveTo>
                  <a:pt x="103636" y="72155"/>
                </a:moveTo>
                <a:cubicBezTo>
                  <a:pt x="103616" y="72155"/>
                  <a:pt x="103595" y="72156"/>
                  <a:pt x="103574" y="72158"/>
                </a:cubicBezTo>
                <a:cubicBezTo>
                  <a:pt x="102872" y="72190"/>
                  <a:pt x="102933" y="73198"/>
                  <a:pt x="103553" y="73198"/>
                </a:cubicBezTo>
                <a:cubicBezTo>
                  <a:pt x="103581" y="73198"/>
                  <a:pt x="103611" y="73196"/>
                  <a:pt x="103641" y="73192"/>
                </a:cubicBezTo>
                <a:cubicBezTo>
                  <a:pt x="104353" y="73159"/>
                  <a:pt x="104280" y="72155"/>
                  <a:pt x="103636" y="72155"/>
                </a:cubicBezTo>
                <a:close/>
                <a:moveTo>
                  <a:pt x="83349" y="72216"/>
                </a:moveTo>
                <a:cubicBezTo>
                  <a:pt x="83210" y="72216"/>
                  <a:pt x="83067" y="72271"/>
                  <a:pt x="82960" y="72391"/>
                </a:cubicBezTo>
                <a:cubicBezTo>
                  <a:pt x="82668" y="72747"/>
                  <a:pt x="82911" y="73260"/>
                  <a:pt x="83352" y="73260"/>
                </a:cubicBezTo>
                <a:cubicBezTo>
                  <a:pt x="83365" y="73260"/>
                  <a:pt x="83379" y="73259"/>
                  <a:pt x="83393" y="73258"/>
                </a:cubicBezTo>
                <a:cubicBezTo>
                  <a:pt x="83660" y="73225"/>
                  <a:pt x="83894" y="72992"/>
                  <a:pt x="83860" y="72691"/>
                </a:cubicBezTo>
                <a:cubicBezTo>
                  <a:pt x="83839" y="72392"/>
                  <a:pt x="83598" y="72216"/>
                  <a:pt x="83349" y="72216"/>
                </a:cubicBezTo>
                <a:close/>
                <a:moveTo>
                  <a:pt x="63081" y="72231"/>
                </a:moveTo>
                <a:cubicBezTo>
                  <a:pt x="62801" y="72231"/>
                  <a:pt x="62531" y="72461"/>
                  <a:pt x="62578" y="72791"/>
                </a:cubicBezTo>
                <a:cubicBezTo>
                  <a:pt x="62578" y="73072"/>
                  <a:pt x="62783" y="73295"/>
                  <a:pt x="63055" y="73295"/>
                </a:cubicBezTo>
                <a:cubicBezTo>
                  <a:pt x="63074" y="73295"/>
                  <a:pt x="63093" y="73294"/>
                  <a:pt x="63112" y="73292"/>
                </a:cubicBezTo>
                <a:lnTo>
                  <a:pt x="63112" y="73258"/>
                </a:lnTo>
                <a:cubicBezTo>
                  <a:pt x="63579" y="73225"/>
                  <a:pt x="63779" y="72658"/>
                  <a:pt x="63412" y="72358"/>
                </a:cubicBezTo>
                <a:cubicBezTo>
                  <a:pt x="63315" y="72270"/>
                  <a:pt x="63197" y="72231"/>
                  <a:pt x="63081" y="72231"/>
                </a:cubicBezTo>
                <a:close/>
                <a:moveTo>
                  <a:pt x="23050" y="72825"/>
                </a:moveTo>
                <a:lnTo>
                  <a:pt x="22717" y="73358"/>
                </a:lnTo>
                <a:cubicBezTo>
                  <a:pt x="22950" y="73292"/>
                  <a:pt x="23083" y="73058"/>
                  <a:pt x="23050" y="72825"/>
                </a:cubicBezTo>
                <a:close/>
                <a:moveTo>
                  <a:pt x="42820" y="72303"/>
                </a:moveTo>
                <a:cubicBezTo>
                  <a:pt x="42543" y="72303"/>
                  <a:pt x="42273" y="72546"/>
                  <a:pt x="42297" y="72858"/>
                </a:cubicBezTo>
                <a:cubicBezTo>
                  <a:pt x="42297" y="73139"/>
                  <a:pt x="42531" y="73362"/>
                  <a:pt x="42807" y="73362"/>
                </a:cubicBezTo>
                <a:cubicBezTo>
                  <a:pt x="42826" y="73362"/>
                  <a:pt x="42845" y="73361"/>
                  <a:pt x="42864" y="73358"/>
                </a:cubicBezTo>
                <a:lnTo>
                  <a:pt x="42864" y="73325"/>
                </a:lnTo>
                <a:cubicBezTo>
                  <a:pt x="43298" y="73292"/>
                  <a:pt x="43498" y="72725"/>
                  <a:pt x="43131" y="72424"/>
                </a:cubicBezTo>
                <a:cubicBezTo>
                  <a:pt x="43037" y="72340"/>
                  <a:pt x="42928" y="72303"/>
                  <a:pt x="42820" y="72303"/>
                </a:cubicBezTo>
                <a:close/>
                <a:moveTo>
                  <a:pt x="120785" y="72357"/>
                </a:moveTo>
                <a:cubicBezTo>
                  <a:pt x="120774" y="72357"/>
                  <a:pt x="120764" y="72357"/>
                  <a:pt x="120753" y="72358"/>
                </a:cubicBezTo>
                <a:cubicBezTo>
                  <a:pt x="120075" y="72422"/>
                  <a:pt x="120116" y="73395"/>
                  <a:pt x="120756" y="73395"/>
                </a:cubicBezTo>
                <a:cubicBezTo>
                  <a:pt x="120777" y="73395"/>
                  <a:pt x="120798" y="73394"/>
                  <a:pt x="120820" y="73392"/>
                </a:cubicBezTo>
                <a:cubicBezTo>
                  <a:pt x="121509" y="73359"/>
                  <a:pt x="121423" y="72357"/>
                  <a:pt x="120785" y="72357"/>
                </a:cubicBezTo>
                <a:close/>
                <a:moveTo>
                  <a:pt x="100514" y="72431"/>
                </a:moveTo>
                <a:cubicBezTo>
                  <a:pt x="100242" y="72431"/>
                  <a:pt x="99981" y="72661"/>
                  <a:pt x="100005" y="72992"/>
                </a:cubicBezTo>
                <a:cubicBezTo>
                  <a:pt x="100037" y="73250"/>
                  <a:pt x="100258" y="73447"/>
                  <a:pt x="100546" y="73458"/>
                </a:cubicBezTo>
                <a:lnTo>
                  <a:pt x="100546" y="73458"/>
                </a:lnTo>
                <a:cubicBezTo>
                  <a:pt x="101008" y="73420"/>
                  <a:pt x="101204" y="72857"/>
                  <a:pt x="100839" y="72558"/>
                </a:cubicBezTo>
                <a:cubicBezTo>
                  <a:pt x="100741" y="72470"/>
                  <a:pt x="100627" y="72431"/>
                  <a:pt x="100514" y="72431"/>
                </a:cubicBezTo>
                <a:close/>
                <a:moveTo>
                  <a:pt x="100546" y="73458"/>
                </a:moveTo>
                <a:lnTo>
                  <a:pt x="100546" y="73458"/>
                </a:lnTo>
                <a:cubicBezTo>
                  <a:pt x="100543" y="73458"/>
                  <a:pt x="100541" y="73458"/>
                  <a:pt x="100539" y="73459"/>
                </a:cubicBezTo>
                <a:lnTo>
                  <a:pt x="100572" y="73459"/>
                </a:lnTo>
                <a:cubicBezTo>
                  <a:pt x="100563" y="73459"/>
                  <a:pt x="100554" y="73458"/>
                  <a:pt x="100546" y="73458"/>
                </a:cubicBezTo>
                <a:close/>
                <a:moveTo>
                  <a:pt x="80245" y="72464"/>
                </a:moveTo>
                <a:cubicBezTo>
                  <a:pt x="79961" y="72464"/>
                  <a:pt x="79700" y="72694"/>
                  <a:pt x="79724" y="73025"/>
                </a:cubicBezTo>
                <a:cubicBezTo>
                  <a:pt x="79755" y="73275"/>
                  <a:pt x="79962" y="73495"/>
                  <a:pt x="80234" y="73495"/>
                </a:cubicBezTo>
                <a:cubicBezTo>
                  <a:pt x="80253" y="73495"/>
                  <a:pt x="80272" y="73494"/>
                  <a:pt x="80291" y="73492"/>
                </a:cubicBezTo>
                <a:cubicBezTo>
                  <a:pt x="80758" y="73459"/>
                  <a:pt x="80925" y="72891"/>
                  <a:pt x="80591" y="72591"/>
                </a:cubicBezTo>
                <a:cubicBezTo>
                  <a:pt x="80484" y="72503"/>
                  <a:pt x="80362" y="72464"/>
                  <a:pt x="80245" y="72464"/>
                </a:cubicBezTo>
                <a:close/>
                <a:moveTo>
                  <a:pt x="59976" y="72490"/>
                </a:moveTo>
                <a:cubicBezTo>
                  <a:pt x="59965" y="72490"/>
                  <a:pt x="59954" y="72491"/>
                  <a:pt x="59943" y="72491"/>
                </a:cubicBezTo>
                <a:cubicBezTo>
                  <a:pt x="59643" y="72525"/>
                  <a:pt x="59443" y="72791"/>
                  <a:pt x="59476" y="73058"/>
                </a:cubicBezTo>
                <a:cubicBezTo>
                  <a:pt x="59476" y="73337"/>
                  <a:pt x="59705" y="73529"/>
                  <a:pt x="59952" y="73529"/>
                </a:cubicBezTo>
                <a:cubicBezTo>
                  <a:pt x="59971" y="73529"/>
                  <a:pt x="59990" y="73528"/>
                  <a:pt x="60010" y="73525"/>
                </a:cubicBezTo>
                <a:cubicBezTo>
                  <a:pt x="60699" y="73492"/>
                  <a:pt x="60646" y="72490"/>
                  <a:pt x="59976" y="72490"/>
                </a:cubicBezTo>
                <a:close/>
                <a:moveTo>
                  <a:pt x="39756" y="72555"/>
                </a:moveTo>
                <a:cubicBezTo>
                  <a:pt x="39736" y="72555"/>
                  <a:pt x="39716" y="72556"/>
                  <a:pt x="39695" y="72558"/>
                </a:cubicBezTo>
                <a:cubicBezTo>
                  <a:pt x="38993" y="72590"/>
                  <a:pt x="39054" y="73598"/>
                  <a:pt x="39674" y="73598"/>
                </a:cubicBezTo>
                <a:cubicBezTo>
                  <a:pt x="39702" y="73598"/>
                  <a:pt x="39732" y="73596"/>
                  <a:pt x="39762" y="73592"/>
                </a:cubicBezTo>
                <a:cubicBezTo>
                  <a:pt x="40474" y="73592"/>
                  <a:pt x="40401" y="72555"/>
                  <a:pt x="39756" y="72555"/>
                </a:cubicBezTo>
                <a:close/>
                <a:moveTo>
                  <a:pt x="117680" y="72602"/>
                </a:moveTo>
                <a:cubicBezTo>
                  <a:pt x="117537" y="72602"/>
                  <a:pt x="117391" y="72660"/>
                  <a:pt x="117284" y="72791"/>
                </a:cubicBezTo>
                <a:cubicBezTo>
                  <a:pt x="116992" y="73116"/>
                  <a:pt x="117236" y="73660"/>
                  <a:pt x="117678" y="73660"/>
                </a:cubicBezTo>
                <a:cubicBezTo>
                  <a:pt x="117691" y="73660"/>
                  <a:pt x="117704" y="73660"/>
                  <a:pt x="117718" y="73659"/>
                </a:cubicBezTo>
                <a:cubicBezTo>
                  <a:pt x="118018" y="73625"/>
                  <a:pt x="118218" y="73392"/>
                  <a:pt x="118185" y="73092"/>
                </a:cubicBezTo>
                <a:cubicBezTo>
                  <a:pt x="118185" y="72791"/>
                  <a:pt x="117937" y="72602"/>
                  <a:pt x="117680" y="72602"/>
                </a:cubicBezTo>
                <a:close/>
                <a:moveTo>
                  <a:pt x="97462" y="72652"/>
                </a:moveTo>
                <a:cubicBezTo>
                  <a:pt x="97432" y="72652"/>
                  <a:pt x="97402" y="72654"/>
                  <a:pt x="97370" y="72658"/>
                </a:cubicBezTo>
                <a:cubicBezTo>
                  <a:pt x="96736" y="72725"/>
                  <a:pt x="96803" y="73692"/>
                  <a:pt x="97437" y="73692"/>
                </a:cubicBezTo>
                <a:cubicBezTo>
                  <a:pt x="98139" y="73660"/>
                  <a:pt x="98108" y="72652"/>
                  <a:pt x="97462" y="72652"/>
                </a:cubicBezTo>
                <a:close/>
                <a:moveTo>
                  <a:pt x="77158" y="72698"/>
                </a:moveTo>
                <a:cubicBezTo>
                  <a:pt x="76878" y="72698"/>
                  <a:pt x="76608" y="72928"/>
                  <a:pt x="76655" y="73258"/>
                </a:cubicBezTo>
                <a:cubicBezTo>
                  <a:pt x="76655" y="73508"/>
                  <a:pt x="76859" y="73729"/>
                  <a:pt x="77132" y="73729"/>
                </a:cubicBezTo>
                <a:cubicBezTo>
                  <a:pt x="77150" y="73729"/>
                  <a:pt x="77169" y="73728"/>
                  <a:pt x="77189" y="73725"/>
                </a:cubicBezTo>
                <a:cubicBezTo>
                  <a:pt x="77656" y="73692"/>
                  <a:pt x="77856" y="73125"/>
                  <a:pt x="77489" y="72825"/>
                </a:cubicBezTo>
                <a:cubicBezTo>
                  <a:pt x="77391" y="72737"/>
                  <a:pt x="77274" y="72698"/>
                  <a:pt x="77158" y="72698"/>
                </a:cubicBezTo>
                <a:close/>
                <a:moveTo>
                  <a:pt x="56883" y="72764"/>
                </a:moveTo>
                <a:cubicBezTo>
                  <a:pt x="56611" y="72764"/>
                  <a:pt x="56350" y="72995"/>
                  <a:pt x="56374" y="73325"/>
                </a:cubicBezTo>
                <a:cubicBezTo>
                  <a:pt x="56407" y="73592"/>
                  <a:pt x="56641" y="73792"/>
                  <a:pt x="56908" y="73792"/>
                </a:cubicBezTo>
                <a:cubicBezTo>
                  <a:pt x="57375" y="73759"/>
                  <a:pt x="57575" y="73192"/>
                  <a:pt x="57208" y="72891"/>
                </a:cubicBezTo>
                <a:cubicBezTo>
                  <a:pt x="57110" y="72804"/>
                  <a:pt x="56996" y="72764"/>
                  <a:pt x="56883" y="72764"/>
                </a:cubicBezTo>
                <a:close/>
                <a:moveTo>
                  <a:pt x="36628" y="72804"/>
                </a:moveTo>
                <a:cubicBezTo>
                  <a:pt x="36338" y="72804"/>
                  <a:pt x="36069" y="73047"/>
                  <a:pt x="36093" y="73358"/>
                </a:cubicBezTo>
                <a:cubicBezTo>
                  <a:pt x="36124" y="73637"/>
                  <a:pt x="36327" y="73829"/>
                  <a:pt x="36595" y="73829"/>
                </a:cubicBezTo>
                <a:cubicBezTo>
                  <a:pt x="36616" y="73829"/>
                  <a:pt x="36638" y="73828"/>
                  <a:pt x="36660" y="73825"/>
                </a:cubicBezTo>
                <a:lnTo>
                  <a:pt x="36660" y="73859"/>
                </a:lnTo>
                <a:cubicBezTo>
                  <a:pt x="37093" y="73825"/>
                  <a:pt x="37294" y="73225"/>
                  <a:pt x="36960" y="72925"/>
                </a:cubicBezTo>
                <a:cubicBezTo>
                  <a:pt x="36857" y="72841"/>
                  <a:pt x="36741" y="72804"/>
                  <a:pt x="36628" y="72804"/>
                </a:cubicBezTo>
                <a:close/>
                <a:moveTo>
                  <a:pt x="114610" y="72855"/>
                </a:moveTo>
                <a:cubicBezTo>
                  <a:pt x="114590" y="72855"/>
                  <a:pt x="114570" y="72856"/>
                  <a:pt x="114549" y="72858"/>
                </a:cubicBezTo>
                <a:cubicBezTo>
                  <a:pt x="113870" y="72923"/>
                  <a:pt x="113943" y="73895"/>
                  <a:pt x="114555" y="73895"/>
                </a:cubicBezTo>
                <a:cubicBezTo>
                  <a:pt x="114574" y="73895"/>
                  <a:pt x="114595" y="73894"/>
                  <a:pt x="114615" y="73892"/>
                </a:cubicBezTo>
                <a:cubicBezTo>
                  <a:pt x="115294" y="73828"/>
                  <a:pt x="115221" y="72855"/>
                  <a:pt x="114610" y="72855"/>
                </a:cubicBezTo>
                <a:close/>
                <a:moveTo>
                  <a:pt x="94310" y="72898"/>
                </a:moveTo>
                <a:cubicBezTo>
                  <a:pt x="94037" y="72898"/>
                  <a:pt x="93777" y="73128"/>
                  <a:pt x="93801" y="73459"/>
                </a:cubicBezTo>
                <a:cubicBezTo>
                  <a:pt x="93801" y="73737"/>
                  <a:pt x="94030" y="73929"/>
                  <a:pt x="94303" y="73929"/>
                </a:cubicBezTo>
                <a:cubicBezTo>
                  <a:pt x="94324" y="73929"/>
                  <a:pt x="94346" y="73928"/>
                  <a:pt x="94368" y="73926"/>
                </a:cubicBezTo>
                <a:lnTo>
                  <a:pt x="94334" y="73926"/>
                </a:lnTo>
                <a:cubicBezTo>
                  <a:pt x="94801" y="73892"/>
                  <a:pt x="95001" y="73325"/>
                  <a:pt x="94635" y="73025"/>
                </a:cubicBezTo>
                <a:cubicBezTo>
                  <a:pt x="94537" y="72937"/>
                  <a:pt x="94422" y="72898"/>
                  <a:pt x="94310" y="72898"/>
                </a:cubicBezTo>
                <a:close/>
                <a:moveTo>
                  <a:pt x="74058" y="72938"/>
                </a:moveTo>
                <a:cubicBezTo>
                  <a:pt x="73767" y="72938"/>
                  <a:pt x="73495" y="73188"/>
                  <a:pt x="73519" y="73525"/>
                </a:cubicBezTo>
                <a:cubicBezTo>
                  <a:pt x="73551" y="73775"/>
                  <a:pt x="73757" y="73995"/>
                  <a:pt x="74029" y="73995"/>
                </a:cubicBezTo>
                <a:cubicBezTo>
                  <a:pt x="74048" y="73995"/>
                  <a:pt x="74067" y="73994"/>
                  <a:pt x="74087" y="73992"/>
                </a:cubicBezTo>
                <a:cubicBezTo>
                  <a:pt x="74554" y="73959"/>
                  <a:pt x="74720" y="73358"/>
                  <a:pt x="74387" y="73058"/>
                </a:cubicBezTo>
                <a:cubicBezTo>
                  <a:pt x="74285" y="72975"/>
                  <a:pt x="74170" y="72938"/>
                  <a:pt x="74058" y="72938"/>
                </a:cubicBezTo>
                <a:close/>
                <a:moveTo>
                  <a:pt x="53796" y="72981"/>
                </a:moveTo>
                <a:cubicBezTo>
                  <a:pt x="53509" y="72981"/>
                  <a:pt x="53218" y="73183"/>
                  <a:pt x="53272" y="73559"/>
                </a:cubicBezTo>
                <a:cubicBezTo>
                  <a:pt x="53272" y="73808"/>
                  <a:pt x="53505" y="74029"/>
                  <a:pt x="53754" y="74029"/>
                </a:cubicBezTo>
                <a:cubicBezTo>
                  <a:pt x="53771" y="74029"/>
                  <a:pt x="53788" y="74028"/>
                  <a:pt x="53805" y="74026"/>
                </a:cubicBezTo>
                <a:cubicBezTo>
                  <a:pt x="54106" y="73992"/>
                  <a:pt x="54306" y="73759"/>
                  <a:pt x="54306" y="73459"/>
                </a:cubicBezTo>
                <a:cubicBezTo>
                  <a:pt x="54290" y="73133"/>
                  <a:pt x="54044" y="72981"/>
                  <a:pt x="53796" y="72981"/>
                </a:cubicBezTo>
                <a:close/>
                <a:moveTo>
                  <a:pt x="33526" y="73037"/>
                </a:moveTo>
                <a:cubicBezTo>
                  <a:pt x="33236" y="73037"/>
                  <a:pt x="32967" y="73280"/>
                  <a:pt x="32991" y="73592"/>
                </a:cubicBezTo>
                <a:cubicBezTo>
                  <a:pt x="33024" y="73892"/>
                  <a:pt x="33257" y="74092"/>
                  <a:pt x="33558" y="74092"/>
                </a:cubicBezTo>
                <a:cubicBezTo>
                  <a:pt x="34025" y="74026"/>
                  <a:pt x="34191" y="73459"/>
                  <a:pt x="33858" y="73158"/>
                </a:cubicBezTo>
                <a:cubicBezTo>
                  <a:pt x="33755" y="73074"/>
                  <a:pt x="33639" y="73037"/>
                  <a:pt x="33526" y="73037"/>
                </a:cubicBezTo>
                <a:close/>
                <a:moveTo>
                  <a:pt x="111489" y="73098"/>
                </a:moveTo>
                <a:cubicBezTo>
                  <a:pt x="111216" y="73098"/>
                  <a:pt x="110956" y="73328"/>
                  <a:pt x="110980" y="73659"/>
                </a:cubicBezTo>
                <a:cubicBezTo>
                  <a:pt x="111010" y="73937"/>
                  <a:pt x="111213" y="74129"/>
                  <a:pt x="111455" y="74129"/>
                </a:cubicBezTo>
                <a:cubicBezTo>
                  <a:pt x="111475" y="74129"/>
                  <a:pt x="111494" y="74128"/>
                  <a:pt x="111513" y="74126"/>
                </a:cubicBezTo>
                <a:cubicBezTo>
                  <a:pt x="111980" y="74092"/>
                  <a:pt x="112180" y="73525"/>
                  <a:pt x="111813" y="73225"/>
                </a:cubicBezTo>
                <a:cubicBezTo>
                  <a:pt x="111716" y="73137"/>
                  <a:pt x="111601" y="73098"/>
                  <a:pt x="111489" y="73098"/>
                </a:cubicBezTo>
                <a:close/>
                <a:moveTo>
                  <a:pt x="91227" y="73155"/>
                </a:moveTo>
                <a:cubicBezTo>
                  <a:pt x="91207" y="73155"/>
                  <a:pt x="91187" y="73156"/>
                  <a:pt x="91165" y="73158"/>
                </a:cubicBezTo>
                <a:cubicBezTo>
                  <a:pt x="90510" y="73257"/>
                  <a:pt x="90595" y="74193"/>
                  <a:pt x="91232" y="74193"/>
                </a:cubicBezTo>
                <a:cubicBezTo>
                  <a:pt x="91243" y="74193"/>
                  <a:pt x="91254" y="74193"/>
                  <a:pt x="91265" y="74192"/>
                </a:cubicBezTo>
                <a:cubicBezTo>
                  <a:pt x="91945" y="74160"/>
                  <a:pt x="91871" y="73155"/>
                  <a:pt x="91227" y="73155"/>
                </a:cubicBezTo>
                <a:close/>
                <a:moveTo>
                  <a:pt x="70926" y="73198"/>
                </a:moveTo>
                <a:cubicBezTo>
                  <a:pt x="70654" y="73198"/>
                  <a:pt x="70394" y="73428"/>
                  <a:pt x="70417" y="73759"/>
                </a:cubicBezTo>
                <a:cubicBezTo>
                  <a:pt x="70448" y="74037"/>
                  <a:pt x="70651" y="74229"/>
                  <a:pt x="70920" y="74229"/>
                </a:cubicBezTo>
                <a:cubicBezTo>
                  <a:pt x="70941" y="74229"/>
                  <a:pt x="70962" y="74228"/>
                  <a:pt x="70984" y="74226"/>
                </a:cubicBezTo>
                <a:cubicBezTo>
                  <a:pt x="71418" y="74192"/>
                  <a:pt x="71618" y="73625"/>
                  <a:pt x="71251" y="73325"/>
                </a:cubicBezTo>
                <a:cubicBezTo>
                  <a:pt x="71154" y="73237"/>
                  <a:pt x="71039" y="73198"/>
                  <a:pt x="70926" y="73198"/>
                </a:cubicBezTo>
                <a:close/>
                <a:moveTo>
                  <a:pt x="50694" y="73255"/>
                </a:moveTo>
                <a:cubicBezTo>
                  <a:pt x="50675" y="73255"/>
                  <a:pt x="50656" y="73256"/>
                  <a:pt x="50636" y="73258"/>
                </a:cubicBezTo>
                <a:cubicBezTo>
                  <a:pt x="50370" y="73292"/>
                  <a:pt x="50136" y="73525"/>
                  <a:pt x="50169" y="73825"/>
                </a:cubicBezTo>
                <a:cubicBezTo>
                  <a:pt x="50203" y="74092"/>
                  <a:pt x="50436" y="74292"/>
                  <a:pt x="50737" y="74292"/>
                </a:cubicBezTo>
                <a:cubicBezTo>
                  <a:pt x="51003" y="74259"/>
                  <a:pt x="51204" y="74026"/>
                  <a:pt x="51204" y="73725"/>
                </a:cubicBezTo>
                <a:cubicBezTo>
                  <a:pt x="51172" y="73476"/>
                  <a:pt x="50966" y="73255"/>
                  <a:pt x="50694" y="73255"/>
                </a:cubicBezTo>
                <a:close/>
                <a:moveTo>
                  <a:pt x="30423" y="73271"/>
                </a:moveTo>
                <a:cubicBezTo>
                  <a:pt x="30134" y="73271"/>
                  <a:pt x="29864" y="73514"/>
                  <a:pt x="29888" y="73825"/>
                </a:cubicBezTo>
                <a:cubicBezTo>
                  <a:pt x="29920" y="74106"/>
                  <a:pt x="30126" y="74329"/>
                  <a:pt x="30399" y="74329"/>
                </a:cubicBezTo>
                <a:cubicBezTo>
                  <a:pt x="30417" y="74329"/>
                  <a:pt x="30436" y="74328"/>
                  <a:pt x="30455" y="74326"/>
                </a:cubicBezTo>
                <a:cubicBezTo>
                  <a:pt x="30922" y="74292"/>
                  <a:pt x="31089" y="73692"/>
                  <a:pt x="30756" y="73392"/>
                </a:cubicBezTo>
                <a:cubicBezTo>
                  <a:pt x="30653" y="73308"/>
                  <a:pt x="30537" y="73271"/>
                  <a:pt x="30423" y="73271"/>
                </a:cubicBezTo>
                <a:close/>
                <a:moveTo>
                  <a:pt x="128662" y="73298"/>
                </a:moveTo>
                <a:cubicBezTo>
                  <a:pt x="128381" y="73298"/>
                  <a:pt x="128111" y="73528"/>
                  <a:pt x="128158" y="73859"/>
                </a:cubicBezTo>
                <a:cubicBezTo>
                  <a:pt x="128158" y="74109"/>
                  <a:pt x="128392" y="74329"/>
                  <a:pt x="128641" y="74329"/>
                </a:cubicBezTo>
                <a:cubicBezTo>
                  <a:pt x="128658" y="74329"/>
                  <a:pt x="128675" y="74328"/>
                  <a:pt x="128692" y="74326"/>
                </a:cubicBezTo>
                <a:cubicBezTo>
                  <a:pt x="129159" y="74292"/>
                  <a:pt x="129359" y="73725"/>
                  <a:pt x="128992" y="73425"/>
                </a:cubicBezTo>
                <a:cubicBezTo>
                  <a:pt x="128895" y="73337"/>
                  <a:pt x="128777" y="73298"/>
                  <a:pt x="128662" y="73298"/>
                </a:cubicBezTo>
                <a:close/>
                <a:moveTo>
                  <a:pt x="108409" y="73353"/>
                </a:moveTo>
                <a:cubicBezTo>
                  <a:pt x="108128" y="73353"/>
                  <a:pt x="107853" y="73586"/>
                  <a:pt x="107877" y="73926"/>
                </a:cubicBezTo>
                <a:cubicBezTo>
                  <a:pt x="107877" y="74192"/>
                  <a:pt x="108144" y="74393"/>
                  <a:pt x="108411" y="74393"/>
                </a:cubicBezTo>
                <a:cubicBezTo>
                  <a:pt x="108878" y="74326"/>
                  <a:pt x="109078" y="73759"/>
                  <a:pt x="108711" y="73459"/>
                </a:cubicBezTo>
                <a:cubicBezTo>
                  <a:pt x="108620" y="73386"/>
                  <a:pt x="108514" y="73353"/>
                  <a:pt x="108409" y="73353"/>
                </a:cubicBezTo>
                <a:close/>
                <a:moveTo>
                  <a:pt x="88117" y="73398"/>
                </a:moveTo>
                <a:cubicBezTo>
                  <a:pt x="87833" y="73398"/>
                  <a:pt x="87573" y="73628"/>
                  <a:pt x="87596" y="73959"/>
                </a:cubicBezTo>
                <a:cubicBezTo>
                  <a:pt x="87627" y="74209"/>
                  <a:pt x="87834" y="74429"/>
                  <a:pt x="88106" y="74429"/>
                </a:cubicBezTo>
                <a:cubicBezTo>
                  <a:pt x="88125" y="74429"/>
                  <a:pt x="88144" y="74428"/>
                  <a:pt x="88163" y="74426"/>
                </a:cubicBezTo>
                <a:cubicBezTo>
                  <a:pt x="88630" y="74393"/>
                  <a:pt x="88797" y="73825"/>
                  <a:pt x="88463" y="73525"/>
                </a:cubicBezTo>
                <a:cubicBezTo>
                  <a:pt x="88356" y="73437"/>
                  <a:pt x="88235" y="73398"/>
                  <a:pt x="88117" y="73398"/>
                </a:cubicBezTo>
                <a:close/>
                <a:moveTo>
                  <a:pt x="67837" y="73432"/>
                </a:moveTo>
                <a:cubicBezTo>
                  <a:pt x="67555" y="73432"/>
                  <a:pt x="67301" y="73662"/>
                  <a:pt x="67348" y="73992"/>
                </a:cubicBezTo>
                <a:cubicBezTo>
                  <a:pt x="67348" y="74292"/>
                  <a:pt x="67615" y="74493"/>
                  <a:pt x="67915" y="74493"/>
                </a:cubicBezTo>
                <a:lnTo>
                  <a:pt x="67882" y="74459"/>
                </a:lnTo>
                <a:cubicBezTo>
                  <a:pt x="68349" y="74426"/>
                  <a:pt x="68516" y="73859"/>
                  <a:pt x="68182" y="73559"/>
                </a:cubicBezTo>
                <a:cubicBezTo>
                  <a:pt x="68075" y="73471"/>
                  <a:pt x="67954" y="73432"/>
                  <a:pt x="67837" y="73432"/>
                </a:cubicBezTo>
                <a:close/>
                <a:moveTo>
                  <a:pt x="47581" y="73477"/>
                </a:moveTo>
                <a:cubicBezTo>
                  <a:pt x="47306" y="73477"/>
                  <a:pt x="47032" y="73672"/>
                  <a:pt x="47067" y="74026"/>
                </a:cubicBezTo>
                <a:cubicBezTo>
                  <a:pt x="47067" y="74307"/>
                  <a:pt x="47301" y="74529"/>
                  <a:pt x="47577" y="74529"/>
                </a:cubicBezTo>
                <a:cubicBezTo>
                  <a:pt x="47596" y="74529"/>
                  <a:pt x="47615" y="74528"/>
                  <a:pt x="47634" y="74526"/>
                </a:cubicBezTo>
                <a:cubicBezTo>
                  <a:pt x="47901" y="74493"/>
                  <a:pt x="48135" y="74226"/>
                  <a:pt x="48101" y="73959"/>
                </a:cubicBezTo>
                <a:cubicBezTo>
                  <a:pt x="48070" y="73630"/>
                  <a:pt x="47825" y="73477"/>
                  <a:pt x="47581" y="73477"/>
                </a:cubicBezTo>
                <a:close/>
                <a:moveTo>
                  <a:pt x="27338" y="73522"/>
                </a:moveTo>
                <a:cubicBezTo>
                  <a:pt x="27321" y="73522"/>
                  <a:pt x="27304" y="73523"/>
                  <a:pt x="27286" y="73525"/>
                </a:cubicBezTo>
                <a:cubicBezTo>
                  <a:pt x="26986" y="73559"/>
                  <a:pt x="26786" y="73792"/>
                  <a:pt x="26786" y="74092"/>
                </a:cubicBezTo>
                <a:cubicBezTo>
                  <a:pt x="26817" y="74342"/>
                  <a:pt x="27024" y="74563"/>
                  <a:pt x="27296" y="74563"/>
                </a:cubicBezTo>
                <a:cubicBezTo>
                  <a:pt x="27315" y="74563"/>
                  <a:pt x="27334" y="74561"/>
                  <a:pt x="27353" y="74559"/>
                </a:cubicBezTo>
                <a:cubicBezTo>
                  <a:pt x="27653" y="74526"/>
                  <a:pt x="27854" y="74292"/>
                  <a:pt x="27820" y="73992"/>
                </a:cubicBezTo>
                <a:cubicBezTo>
                  <a:pt x="27820" y="73743"/>
                  <a:pt x="27587" y="73522"/>
                  <a:pt x="27338" y="73522"/>
                </a:cubicBezTo>
                <a:close/>
                <a:moveTo>
                  <a:pt x="125584" y="73556"/>
                </a:moveTo>
                <a:cubicBezTo>
                  <a:pt x="125564" y="73556"/>
                  <a:pt x="125544" y="73557"/>
                  <a:pt x="125523" y="73559"/>
                </a:cubicBezTo>
                <a:cubicBezTo>
                  <a:pt x="125223" y="73559"/>
                  <a:pt x="125023" y="73825"/>
                  <a:pt x="125023" y="74092"/>
                </a:cubicBezTo>
                <a:cubicBezTo>
                  <a:pt x="125056" y="74393"/>
                  <a:pt x="125323" y="74593"/>
                  <a:pt x="125590" y="74593"/>
                </a:cubicBezTo>
                <a:cubicBezTo>
                  <a:pt x="126269" y="74528"/>
                  <a:pt x="126196" y="73556"/>
                  <a:pt x="125584" y="73556"/>
                </a:cubicBezTo>
                <a:close/>
                <a:moveTo>
                  <a:pt x="105306" y="73589"/>
                </a:moveTo>
                <a:cubicBezTo>
                  <a:pt x="105285" y="73589"/>
                  <a:pt x="105264" y="73590"/>
                  <a:pt x="105242" y="73592"/>
                </a:cubicBezTo>
                <a:cubicBezTo>
                  <a:pt x="104563" y="73657"/>
                  <a:pt x="104636" y="74629"/>
                  <a:pt x="105248" y="74629"/>
                </a:cubicBezTo>
                <a:cubicBezTo>
                  <a:pt x="105268" y="74629"/>
                  <a:pt x="105288" y="74628"/>
                  <a:pt x="105309" y="74626"/>
                </a:cubicBezTo>
                <a:cubicBezTo>
                  <a:pt x="105987" y="74561"/>
                  <a:pt x="105946" y="73589"/>
                  <a:pt x="105306" y="73589"/>
                </a:cubicBezTo>
                <a:close/>
                <a:moveTo>
                  <a:pt x="85082" y="73652"/>
                </a:moveTo>
                <a:cubicBezTo>
                  <a:pt x="85054" y="73652"/>
                  <a:pt x="85025" y="73654"/>
                  <a:pt x="84994" y="73659"/>
                </a:cubicBezTo>
                <a:cubicBezTo>
                  <a:pt x="84694" y="73659"/>
                  <a:pt x="84494" y="73926"/>
                  <a:pt x="84527" y="74192"/>
                </a:cubicBezTo>
                <a:cubicBezTo>
                  <a:pt x="84561" y="74493"/>
                  <a:pt x="84794" y="74693"/>
                  <a:pt x="85061" y="74693"/>
                </a:cubicBezTo>
                <a:lnTo>
                  <a:pt x="85094" y="74693"/>
                </a:lnTo>
                <a:cubicBezTo>
                  <a:pt x="85764" y="74661"/>
                  <a:pt x="85702" y="73652"/>
                  <a:pt x="85082" y="73652"/>
                </a:cubicBezTo>
                <a:close/>
                <a:moveTo>
                  <a:pt x="64755" y="73698"/>
                </a:moveTo>
                <a:cubicBezTo>
                  <a:pt x="64483" y="73698"/>
                  <a:pt x="64223" y="73929"/>
                  <a:pt x="64246" y="74259"/>
                </a:cubicBezTo>
                <a:cubicBezTo>
                  <a:pt x="64246" y="74509"/>
                  <a:pt x="64480" y="74729"/>
                  <a:pt x="64728" y="74729"/>
                </a:cubicBezTo>
                <a:cubicBezTo>
                  <a:pt x="64746" y="74729"/>
                  <a:pt x="64763" y="74728"/>
                  <a:pt x="64780" y="74726"/>
                </a:cubicBezTo>
                <a:cubicBezTo>
                  <a:pt x="65247" y="74693"/>
                  <a:pt x="65447" y="74126"/>
                  <a:pt x="65080" y="73825"/>
                </a:cubicBezTo>
                <a:cubicBezTo>
                  <a:pt x="64983" y="73738"/>
                  <a:pt x="64868" y="73698"/>
                  <a:pt x="64755" y="73698"/>
                </a:cubicBezTo>
                <a:close/>
                <a:moveTo>
                  <a:pt x="44497" y="73722"/>
                </a:moveTo>
                <a:cubicBezTo>
                  <a:pt x="44475" y="73722"/>
                  <a:pt x="44454" y="73723"/>
                  <a:pt x="44432" y="73725"/>
                </a:cubicBezTo>
                <a:cubicBezTo>
                  <a:pt x="43765" y="73792"/>
                  <a:pt x="43865" y="74759"/>
                  <a:pt x="44532" y="74759"/>
                </a:cubicBezTo>
                <a:cubicBezTo>
                  <a:pt x="44799" y="74726"/>
                  <a:pt x="45032" y="74459"/>
                  <a:pt x="44999" y="74192"/>
                </a:cubicBezTo>
                <a:cubicBezTo>
                  <a:pt x="44968" y="73914"/>
                  <a:pt x="44765" y="73722"/>
                  <a:pt x="44497" y="73722"/>
                </a:cubicBezTo>
                <a:close/>
                <a:moveTo>
                  <a:pt x="24231" y="73781"/>
                </a:moveTo>
                <a:cubicBezTo>
                  <a:pt x="23954" y="73781"/>
                  <a:pt x="23666" y="73984"/>
                  <a:pt x="23684" y="74359"/>
                </a:cubicBezTo>
                <a:cubicBezTo>
                  <a:pt x="23717" y="74626"/>
                  <a:pt x="23984" y="74826"/>
                  <a:pt x="24251" y="74826"/>
                </a:cubicBezTo>
                <a:cubicBezTo>
                  <a:pt x="24551" y="74793"/>
                  <a:pt x="24751" y="74559"/>
                  <a:pt x="24718" y="74259"/>
                </a:cubicBezTo>
                <a:cubicBezTo>
                  <a:pt x="24702" y="73934"/>
                  <a:pt x="24471" y="73781"/>
                  <a:pt x="24231" y="73781"/>
                </a:cubicBezTo>
                <a:close/>
                <a:moveTo>
                  <a:pt x="122443" y="73798"/>
                </a:moveTo>
                <a:cubicBezTo>
                  <a:pt x="122160" y="73798"/>
                  <a:pt x="121907" y="74029"/>
                  <a:pt x="121954" y="74359"/>
                </a:cubicBezTo>
                <a:cubicBezTo>
                  <a:pt x="121954" y="74609"/>
                  <a:pt x="122188" y="74829"/>
                  <a:pt x="122436" y="74829"/>
                </a:cubicBezTo>
                <a:cubicBezTo>
                  <a:pt x="122453" y="74829"/>
                  <a:pt x="122471" y="74828"/>
                  <a:pt x="122488" y="74826"/>
                </a:cubicBezTo>
                <a:cubicBezTo>
                  <a:pt x="122955" y="74793"/>
                  <a:pt x="123122" y="74226"/>
                  <a:pt x="122788" y="73926"/>
                </a:cubicBezTo>
                <a:cubicBezTo>
                  <a:pt x="122681" y="73838"/>
                  <a:pt x="122559" y="73798"/>
                  <a:pt x="122443" y="73798"/>
                </a:cubicBezTo>
                <a:close/>
                <a:moveTo>
                  <a:pt x="102194" y="73832"/>
                </a:moveTo>
                <a:cubicBezTo>
                  <a:pt x="101910" y="73832"/>
                  <a:pt x="101649" y="74062"/>
                  <a:pt x="101673" y="74393"/>
                </a:cubicBezTo>
                <a:cubicBezTo>
                  <a:pt x="101706" y="74693"/>
                  <a:pt x="101940" y="74893"/>
                  <a:pt x="102207" y="74893"/>
                </a:cubicBezTo>
                <a:cubicBezTo>
                  <a:pt x="102674" y="74860"/>
                  <a:pt x="102874" y="74259"/>
                  <a:pt x="102540" y="73959"/>
                </a:cubicBezTo>
                <a:cubicBezTo>
                  <a:pt x="102433" y="73871"/>
                  <a:pt x="102311" y="73832"/>
                  <a:pt x="102194" y="73832"/>
                </a:cubicBezTo>
                <a:close/>
                <a:moveTo>
                  <a:pt x="81944" y="73889"/>
                </a:moveTo>
                <a:cubicBezTo>
                  <a:pt x="81926" y="73889"/>
                  <a:pt x="81909" y="73890"/>
                  <a:pt x="81892" y="73892"/>
                </a:cubicBezTo>
                <a:cubicBezTo>
                  <a:pt x="81592" y="73926"/>
                  <a:pt x="81392" y="74159"/>
                  <a:pt x="81392" y="74459"/>
                </a:cubicBezTo>
                <a:cubicBezTo>
                  <a:pt x="81423" y="74709"/>
                  <a:pt x="81659" y="74929"/>
                  <a:pt x="81907" y="74929"/>
                </a:cubicBezTo>
                <a:cubicBezTo>
                  <a:pt x="81925" y="74929"/>
                  <a:pt x="81942" y="74928"/>
                  <a:pt x="81959" y="74926"/>
                </a:cubicBezTo>
                <a:cubicBezTo>
                  <a:pt x="82259" y="74893"/>
                  <a:pt x="82459" y="74659"/>
                  <a:pt x="82426" y="74359"/>
                </a:cubicBezTo>
                <a:cubicBezTo>
                  <a:pt x="82426" y="74109"/>
                  <a:pt x="82192" y="73889"/>
                  <a:pt x="81944" y="73889"/>
                </a:cubicBezTo>
                <a:close/>
                <a:moveTo>
                  <a:pt x="61653" y="73932"/>
                </a:moveTo>
                <a:cubicBezTo>
                  <a:pt x="61381" y="73932"/>
                  <a:pt x="61120" y="74162"/>
                  <a:pt x="61144" y="74493"/>
                </a:cubicBezTo>
                <a:cubicBezTo>
                  <a:pt x="61144" y="74771"/>
                  <a:pt x="61373" y="74963"/>
                  <a:pt x="61619" y="74963"/>
                </a:cubicBezTo>
                <a:cubicBezTo>
                  <a:pt x="61639" y="74963"/>
                  <a:pt x="61658" y="74962"/>
                  <a:pt x="61678" y="74960"/>
                </a:cubicBezTo>
                <a:cubicBezTo>
                  <a:pt x="62145" y="74926"/>
                  <a:pt x="62345" y="74359"/>
                  <a:pt x="61978" y="74059"/>
                </a:cubicBezTo>
                <a:cubicBezTo>
                  <a:pt x="61880" y="73971"/>
                  <a:pt x="61766" y="73932"/>
                  <a:pt x="61653" y="73932"/>
                </a:cubicBezTo>
                <a:close/>
                <a:moveTo>
                  <a:pt x="41398" y="73971"/>
                </a:moveTo>
                <a:cubicBezTo>
                  <a:pt x="41108" y="73971"/>
                  <a:pt x="40839" y="74214"/>
                  <a:pt x="40863" y="74526"/>
                </a:cubicBezTo>
                <a:cubicBezTo>
                  <a:pt x="40894" y="74807"/>
                  <a:pt x="41101" y="75030"/>
                  <a:pt x="41373" y="75030"/>
                </a:cubicBezTo>
                <a:cubicBezTo>
                  <a:pt x="41392" y="75030"/>
                  <a:pt x="41411" y="75028"/>
                  <a:pt x="41430" y="75026"/>
                </a:cubicBezTo>
                <a:cubicBezTo>
                  <a:pt x="41897" y="74993"/>
                  <a:pt x="42064" y="74393"/>
                  <a:pt x="41730" y="74092"/>
                </a:cubicBezTo>
                <a:cubicBezTo>
                  <a:pt x="41627" y="74008"/>
                  <a:pt x="41511" y="73971"/>
                  <a:pt x="41398" y="73971"/>
                </a:cubicBezTo>
                <a:close/>
                <a:moveTo>
                  <a:pt x="119361" y="74032"/>
                </a:moveTo>
                <a:cubicBezTo>
                  <a:pt x="119089" y="74032"/>
                  <a:pt x="118828" y="74262"/>
                  <a:pt x="118852" y="74593"/>
                </a:cubicBezTo>
                <a:cubicBezTo>
                  <a:pt x="118883" y="74871"/>
                  <a:pt x="119086" y="75063"/>
                  <a:pt x="119328" y="75063"/>
                </a:cubicBezTo>
                <a:cubicBezTo>
                  <a:pt x="119347" y="75063"/>
                  <a:pt x="119366" y="75062"/>
                  <a:pt x="119386" y="75060"/>
                </a:cubicBezTo>
                <a:cubicBezTo>
                  <a:pt x="119853" y="75026"/>
                  <a:pt x="120053" y="74459"/>
                  <a:pt x="119686" y="74159"/>
                </a:cubicBezTo>
                <a:cubicBezTo>
                  <a:pt x="119588" y="74071"/>
                  <a:pt x="119474" y="74032"/>
                  <a:pt x="119361" y="74032"/>
                </a:cubicBezTo>
                <a:close/>
                <a:moveTo>
                  <a:pt x="99109" y="74072"/>
                </a:moveTo>
                <a:cubicBezTo>
                  <a:pt x="98818" y="74072"/>
                  <a:pt x="98547" y="74322"/>
                  <a:pt x="98571" y="74659"/>
                </a:cubicBezTo>
                <a:cubicBezTo>
                  <a:pt x="98604" y="74926"/>
                  <a:pt x="98838" y="75126"/>
                  <a:pt x="99138" y="75126"/>
                </a:cubicBezTo>
                <a:cubicBezTo>
                  <a:pt x="99605" y="75093"/>
                  <a:pt x="99772" y="74493"/>
                  <a:pt x="99438" y="74192"/>
                </a:cubicBezTo>
                <a:cubicBezTo>
                  <a:pt x="99336" y="74109"/>
                  <a:pt x="99221" y="74072"/>
                  <a:pt x="99109" y="74072"/>
                </a:cubicBezTo>
                <a:close/>
                <a:moveTo>
                  <a:pt x="78848" y="74122"/>
                </a:moveTo>
                <a:cubicBezTo>
                  <a:pt x="78829" y="74122"/>
                  <a:pt x="78809" y="74123"/>
                  <a:pt x="78790" y="74126"/>
                </a:cubicBezTo>
                <a:cubicBezTo>
                  <a:pt x="78078" y="74158"/>
                  <a:pt x="78151" y="75163"/>
                  <a:pt x="78795" y="75163"/>
                </a:cubicBezTo>
                <a:cubicBezTo>
                  <a:pt x="78815" y="75163"/>
                  <a:pt x="78835" y="75162"/>
                  <a:pt x="78857" y="75160"/>
                </a:cubicBezTo>
                <a:cubicBezTo>
                  <a:pt x="79157" y="75126"/>
                  <a:pt x="79357" y="74893"/>
                  <a:pt x="79324" y="74593"/>
                </a:cubicBezTo>
                <a:cubicBezTo>
                  <a:pt x="79324" y="74314"/>
                  <a:pt x="79094" y="74122"/>
                  <a:pt x="78848" y="74122"/>
                </a:cubicBezTo>
                <a:close/>
                <a:moveTo>
                  <a:pt x="58601" y="74186"/>
                </a:moveTo>
                <a:cubicBezTo>
                  <a:pt x="58571" y="74186"/>
                  <a:pt x="58541" y="74188"/>
                  <a:pt x="58509" y="74192"/>
                </a:cubicBezTo>
                <a:cubicBezTo>
                  <a:pt x="58242" y="74192"/>
                  <a:pt x="58008" y="74459"/>
                  <a:pt x="58042" y="74759"/>
                </a:cubicBezTo>
                <a:cubicBezTo>
                  <a:pt x="58075" y="75026"/>
                  <a:pt x="58309" y="75226"/>
                  <a:pt x="58609" y="75226"/>
                </a:cubicBezTo>
                <a:cubicBezTo>
                  <a:pt x="59279" y="75195"/>
                  <a:pt x="59247" y="74186"/>
                  <a:pt x="58601" y="74186"/>
                </a:cubicBezTo>
                <a:close/>
                <a:moveTo>
                  <a:pt x="38282" y="74232"/>
                </a:moveTo>
                <a:cubicBezTo>
                  <a:pt x="37997" y="74232"/>
                  <a:pt x="37737" y="74462"/>
                  <a:pt x="37761" y="74793"/>
                </a:cubicBezTo>
                <a:cubicBezTo>
                  <a:pt x="37792" y="75043"/>
                  <a:pt x="37998" y="75263"/>
                  <a:pt x="38271" y="75263"/>
                </a:cubicBezTo>
                <a:cubicBezTo>
                  <a:pt x="38289" y="75263"/>
                  <a:pt x="38308" y="75262"/>
                  <a:pt x="38328" y="75260"/>
                </a:cubicBezTo>
                <a:cubicBezTo>
                  <a:pt x="38795" y="75226"/>
                  <a:pt x="38961" y="74659"/>
                  <a:pt x="38628" y="74359"/>
                </a:cubicBezTo>
                <a:cubicBezTo>
                  <a:pt x="38521" y="74271"/>
                  <a:pt x="38399" y="74232"/>
                  <a:pt x="38282" y="74232"/>
                </a:cubicBezTo>
                <a:close/>
                <a:moveTo>
                  <a:pt x="116255" y="74266"/>
                </a:moveTo>
                <a:cubicBezTo>
                  <a:pt x="115974" y="74266"/>
                  <a:pt x="115697" y="74459"/>
                  <a:pt x="115750" y="74826"/>
                </a:cubicBezTo>
                <a:cubicBezTo>
                  <a:pt x="115750" y="75126"/>
                  <a:pt x="116016" y="75327"/>
                  <a:pt x="116283" y="75327"/>
                </a:cubicBezTo>
                <a:cubicBezTo>
                  <a:pt x="116584" y="75293"/>
                  <a:pt x="116784" y="75060"/>
                  <a:pt x="116784" y="74759"/>
                </a:cubicBezTo>
                <a:cubicBezTo>
                  <a:pt x="116768" y="74426"/>
                  <a:pt x="116510" y="74266"/>
                  <a:pt x="116255" y="74266"/>
                </a:cubicBezTo>
                <a:close/>
                <a:moveTo>
                  <a:pt x="96008" y="74318"/>
                </a:moveTo>
                <a:cubicBezTo>
                  <a:pt x="95736" y="74318"/>
                  <a:pt x="95478" y="74564"/>
                  <a:pt x="95502" y="74893"/>
                </a:cubicBezTo>
                <a:cubicBezTo>
                  <a:pt x="95502" y="75160"/>
                  <a:pt x="95735" y="75360"/>
                  <a:pt x="96036" y="75360"/>
                </a:cubicBezTo>
                <a:cubicBezTo>
                  <a:pt x="96503" y="75327"/>
                  <a:pt x="96703" y="74759"/>
                  <a:pt x="96336" y="74459"/>
                </a:cubicBezTo>
                <a:cubicBezTo>
                  <a:pt x="96237" y="74361"/>
                  <a:pt x="96121" y="74318"/>
                  <a:pt x="96008" y="74318"/>
                </a:cubicBezTo>
                <a:close/>
                <a:moveTo>
                  <a:pt x="75723" y="74371"/>
                </a:moveTo>
                <a:cubicBezTo>
                  <a:pt x="75433" y="74371"/>
                  <a:pt x="75163" y="74614"/>
                  <a:pt x="75187" y="74926"/>
                </a:cubicBezTo>
                <a:cubicBezTo>
                  <a:pt x="75221" y="75226"/>
                  <a:pt x="75488" y="75427"/>
                  <a:pt x="75754" y="75427"/>
                </a:cubicBezTo>
                <a:cubicBezTo>
                  <a:pt x="76221" y="75360"/>
                  <a:pt x="76388" y="74793"/>
                  <a:pt x="76055" y="74493"/>
                </a:cubicBezTo>
                <a:cubicBezTo>
                  <a:pt x="75952" y="74408"/>
                  <a:pt x="75836" y="74371"/>
                  <a:pt x="75723" y="74371"/>
                </a:cubicBezTo>
                <a:close/>
                <a:moveTo>
                  <a:pt x="55471" y="74456"/>
                </a:moveTo>
                <a:cubicBezTo>
                  <a:pt x="55450" y="74456"/>
                  <a:pt x="55428" y="74457"/>
                  <a:pt x="55407" y="74459"/>
                </a:cubicBezTo>
                <a:cubicBezTo>
                  <a:pt x="54783" y="74525"/>
                  <a:pt x="54837" y="75461"/>
                  <a:pt x="55473" y="75461"/>
                </a:cubicBezTo>
                <a:cubicBezTo>
                  <a:pt x="55484" y="75461"/>
                  <a:pt x="55495" y="75461"/>
                  <a:pt x="55507" y="75460"/>
                </a:cubicBezTo>
                <a:cubicBezTo>
                  <a:pt x="55773" y="75460"/>
                  <a:pt x="55974" y="75193"/>
                  <a:pt x="55974" y="74926"/>
                </a:cubicBezTo>
                <a:cubicBezTo>
                  <a:pt x="55943" y="74648"/>
                  <a:pt x="55740" y="74456"/>
                  <a:pt x="55471" y="74456"/>
                </a:cubicBezTo>
                <a:close/>
                <a:moveTo>
                  <a:pt x="35179" y="74466"/>
                </a:moveTo>
                <a:cubicBezTo>
                  <a:pt x="34895" y="74466"/>
                  <a:pt x="34635" y="74696"/>
                  <a:pt x="34658" y="75026"/>
                </a:cubicBezTo>
                <a:cubicBezTo>
                  <a:pt x="34689" y="75305"/>
                  <a:pt x="34892" y="75497"/>
                  <a:pt x="35161" y="75497"/>
                </a:cubicBezTo>
                <a:cubicBezTo>
                  <a:pt x="35182" y="75497"/>
                  <a:pt x="35204" y="75496"/>
                  <a:pt x="35225" y="75493"/>
                </a:cubicBezTo>
                <a:cubicBezTo>
                  <a:pt x="35692" y="75460"/>
                  <a:pt x="35859" y="74893"/>
                  <a:pt x="35526" y="74593"/>
                </a:cubicBezTo>
                <a:cubicBezTo>
                  <a:pt x="35418" y="74505"/>
                  <a:pt x="35297" y="74466"/>
                  <a:pt x="35179" y="74466"/>
                </a:cubicBezTo>
                <a:close/>
                <a:moveTo>
                  <a:pt x="113171" y="74523"/>
                </a:moveTo>
                <a:cubicBezTo>
                  <a:pt x="113153" y="74523"/>
                  <a:pt x="113134" y="74524"/>
                  <a:pt x="113114" y="74526"/>
                </a:cubicBezTo>
                <a:cubicBezTo>
                  <a:pt x="112814" y="74559"/>
                  <a:pt x="112614" y="74793"/>
                  <a:pt x="112647" y="75093"/>
                </a:cubicBezTo>
                <a:cubicBezTo>
                  <a:pt x="112647" y="75343"/>
                  <a:pt x="112881" y="75563"/>
                  <a:pt x="113157" y="75563"/>
                </a:cubicBezTo>
                <a:cubicBezTo>
                  <a:pt x="113176" y="75563"/>
                  <a:pt x="113195" y="75562"/>
                  <a:pt x="113214" y="75560"/>
                </a:cubicBezTo>
                <a:cubicBezTo>
                  <a:pt x="113481" y="75527"/>
                  <a:pt x="113681" y="75293"/>
                  <a:pt x="113681" y="74993"/>
                </a:cubicBezTo>
                <a:cubicBezTo>
                  <a:pt x="113650" y="74743"/>
                  <a:pt x="113444" y="74523"/>
                  <a:pt x="113171" y="74523"/>
                </a:cubicBezTo>
                <a:close/>
                <a:moveTo>
                  <a:pt x="92905" y="74578"/>
                </a:moveTo>
                <a:cubicBezTo>
                  <a:pt x="92631" y="74578"/>
                  <a:pt x="92349" y="74773"/>
                  <a:pt x="92366" y="75126"/>
                </a:cubicBezTo>
                <a:cubicBezTo>
                  <a:pt x="92400" y="75427"/>
                  <a:pt x="92633" y="75627"/>
                  <a:pt x="92933" y="75627"/>
                </a:cubicBezTo>
                <a:cubicBezTo>
                  <a:pt x="93234" y="75593"/>
                  <a:pt x="93434" y="75327"/>
                  <a:pt x="93400" y="75060"/>
                </a:cubicBezTo>
                <a:cubicBezTo>
                  <a:pt x="93385" y="74731"/>
                  <a:pt x="93148" y="74578"/>
                  <a:pt x="92905" y="74578"/>
                </a:cubicBezTo>
                <a:close/>
                <a:moveTo>
                  <a:pt x="72646" y="74623"/>
                </a:moveTo>
                <a:cubicBezTo>
                  <a:pt x="72627" y="74623"/>
                  <a:pt x="72606" y="74624"/>
                  <a:pt x="72585" y="74626"/>
                </a:cubicBezTo>
                <a:cubicBezTo>
                  <a:pt x="71907" y="74691"/>
                  <a:pt x="71980" y="75663"/>
                  <a:pt x="72591" y="75663"/>
                </a:cubicBezTo>
                <a:cubicBezTo>
                  <a:pt x="72611" y="75663"/>
                  <a:pt x="72631" y="75662"/>
                  <a:pt x="72652" y="75660"/>
                </a:cubicBezTo>
                <a:cubicBezTo>
                  <a:pt x="73331" y="75595"/>
                  <a:pt x="73258" y="74623"/>
                  <a:pt x="72646" y="74623"/>
                </a:cubicBezTo>
                <a:close/>
                <a:moveTo>
                  <a:pt x="52395" y="74686"/>
                </a:moveTo>
                <a:cubicBezTo>
                  <a:pt x="52366" y="74686"/>
                  <a:pt x="52336" y="74688"/>
                  <a:pt x="52304" y="74693"/>
                </a:cubicBezTo>
                <a:cubicBezTo>
                  <a:pt x="52037" y="74693"/>
                  <a:pt x="51804" y="74960"/>
                  <a:pt x="51837" y="75226"/>
                </a:cubicBezTo>
                <a:cubicBezTo>
                  <a:pt x="51868" y="75505"/>
                  <a:pt x="52071" y="75697"/>
                  <a:pt x="52340" y="75697"/>
                </a:cubicBezTo>
                <a:cubicBezTo>
                  <a:pt x="52361" y="75697"/>
                  <a:pt x="52382" y="75696"/>
                  <a:pt x="52404" y="75693"/>
                </a:cubicBezTo>
                <a:cubicBezTo>
                  <a:pt x="53074" y="75662"/>
                  <a:pt x="53012" y="74686"/>
                  <a:pt x="52395" y="74686"/>
                </a:cubicBezTo>
                <a:close/>
                <a:moveTo>
                  <a:pt x="32077" y="74732"/>
                </a:moveTo>
                <a:cubicBezTo>
                  <a:pt x="31793" y="74732"/>
                  <a:pt x="31533" y="74963"/>
                  <a:pt x="31556" y="75293"/>
                </a:cubicBezTo>
                <a:cubicBezTo>
                  <a:pt x="31590" y="75560"/>
                  <a:pt x="31823" y="75760"/>
                  <a:pt x="32123" y="75760"/>
                </a:cubicBezTo>
                <a:cubicBezTo>
                  <a:pt x="32590" y="75727"/>
                  <a:pt x="32757" y="75160"/>
                  <a:pt x="32423" y="74860"/>
                </a:cubicBezTo>
                <a:cubicBezTo>
                  <a:pt x="32316" y="74772"/>
                  <a:pt x="32195" y="74732"/>
                  <a:pt x="32077" y="74732"/>
                </a:cubicBezTo>
                <a:close/>
                <a:moveTo>
                  <a:pt x="130333" y="74753"/>
                </a:moveTo>
                <a:cubicBezTo>
                  <a:pt x="130067" y="74753"/>
                  <a:pt x="129793" y="74938"/>
                  <a:pt x="129793" y="75293"/>
                </a:cubicBezTo>
                <a:cubicBezTo>
                  <a:pt x="129824" y="75543"/>
                  <a:pt x="130060" y="75763"/>
                  <a:pt x="130309" y="75763"/>
                </a:cubicBezTo>
                <a:cubicBezTo>
                  <a:pt x="130326" y="75763"/>
                  <a:pt x="130343" y="75762"/>
                  <a:pt x="130360" y="75760"/>
                </a:cubicBezTo>
                <a:cubicBezTo>
                  <a:pt x="130660" y="75727"/>
                  <a:pt x="130860" y="75493"/>
                  <a:pt x="130827" y="75193"/>
                </a:cubicBezTo>
                <a:cubicBezTo>
                  <a:pt x="130796" y="74896"/>
                  <a:pt x="130567" y="74753"/>
                  <a:pt x="130333" y="74753"/>
                </a:cubicBezTo>
                <a:close/>
                <a:moveTo>
                  <a:pt x="110071" y="74789"/>
                </a:moveTo>
                <a:cubicBezTo>
                  <a:pt x="110051" y="74789"/>
                  <a:pt x="110032" y="74790"/>
                  <a:pt x="110012" y="74793"/>
                </a:cubicBezTo>
                <a:cubicBezTo>
                  <a:pt x="109712" y="74793"/>
                  <a:pt x="109512" y="75060"/>
                  <a:pt x="109545" y="75327"/>
                </a:cubicBezTo>
                <a:cubicBezTo>
                  <a:pt x="109576" y="75605"/>
                  <a:pt x="109779" y="75797"/>
                  <a:pt x="110048" y="75797"/>
                </a:cubicBezTo>
                <a:cubicBezTo>
                  <a:pt x="110069" y="75797"/>
                  <a:pt x="110090" y="75796"/>
                  <a:pt x="110112" y="75794"/>
                </a:cubicBezTo>
                <a:lnTo>
                  <a:pt x="110079" y="75794"/>
                </a:lnTo>
                <a:cubicBezTo>
                  <a:pt x="110379" y="75794"/>
                  <a:pt x="110579" y="75527"/>
                  <a:pt x="110579" y="75260"/>
                </a:cubicBezTo>
                <a:cubicBezTo>
                  <a:pt x="110548" y="74982"/>
                  <a:pt x="110317" y="74789"/>
                  <a:pt x="110071" y="74789"/>
                </a:cubicBezTo>
                <a:close/>
                <a:moveTo>
                  <a:pt x="89818" y="74833"/>
                </a:moveTo>
                <a:cubicBezTo>
                  <a:pt x="89534" y="74833"/>
                  <a:pt x="89274" y="75063"/>
                  <a:pt x="89297" y="75393"/>
                </a:cubicBezTo>
                <a:cubicBezTo>
                  <a:pt x="89331" y="75660"/>
                  <a:pt x="89564" y="75860"/>
                  <a:pt x="89831" y="75860"/>
                </a:cubicBezTo>
                <a:lnTo>
                  <a:pt x="89864" y="75860"/>
                </a:lnTo>
                <a:cubicBezTo>
                  <a:pt x="90331" y="75827"/>
                  <a:pt x="90498" y="75260"/>
                  <a:pt x="90165" y="74960"/>
                </a:cubicBezTo>
                <a:cubicBezTo>
                  <a:pt x="90057" y="74872"/>
                  <a:pt x="89936" y="74833"/>
                  <a:pt x="89818" y="74833"/>
                </a:cubicBezTo>
                <a:close/>
                <a:moveTo>
                  <a:pt x="69483" y="74860"/>
                </a:moveTo>
                <a:cubicBezTo>
                  <a:pt x="68805" y="74924"/>
                  <a:pt x="68877" y="75897"/>
                  <a:pt x="69489" y="75897"/>
                </a:cubicBezTo>
                <a:cubicBezTo>
                  <a:pt x="69509" y="75897"/>
                  <a:pt x="69529" y="75896"/>
                  <a:pt x="69550" y="75894"/>
                </a:cubicBezTo>
                <a:cubicBezTo>
                  <a:pt x="69850" y="75894"/>
                  <a:pt x="70050" y="75627"/>
                  <a:pt x="70050" y="75360"/>
                </a:cubicBezTo>
                <a:cubicBezTo>
                  <a:pt x="70017" y="75060"/>
                  <a:pt x="69750" y="74860"/>
                  <a:pt x="69483" y="74860"/>
                </a:cubicBezTo>
                <a:close/>
                <a:moveTo>
                  <a:pt x="49235" y="74892"/>
                </a:moveTo>
                <a:cubicBezTo>
                  <a:pt x="49224" y="74892"/>
                  <a:pt x="49213" y="74892"/>
                  <a:pt x="49202" y="74893"/>
                </a:cubicBezTo>
                <a:cubicBezTo>
                  <a:pt x="48556" y="74958"/>
                  <a:pt x="48598" y="75930"/>
                  <a:pt x="49238" y="75930"/>
                </a:cubicBezTo>
                <a:cubicBezTo>
                  <a:pt x="49259" y="75930"/>
                  <a:pt x="49280" y="75929"/>
                  <a:pt x="49302" y="75927"/>
                </a:cubicBezTo>
                <a:cubicBezTo>
                  <a:pt x="49959" y="75894"/>
                  <a:pt x="49905" y="74892"/>
                  <a:pt x="49235" y="74892"/>
                </a:cubicBezTo>
                <a:close/>
                <a:moveTo>
                  <a:pt x="28998" y="74954"/>
                </a:moveTo>
                <a:cubicBezTo>
                  <a:pt x="28705" y="74954"/>
                  <a:pt x="28430" y="75187"/>
                  <a:pt x="28454" y="75527"/>
                </a:cubicBezTo>
                <a:cubicBezTo>
                  <a:pt x="28485" y="75776"/>
                  <a:pt x="28692" y="75997"/>
                  <a:pt x="28964" y="75997"/>
                </a:cubicBezTo>
                <a:cubicBezTo>
                  <a:pt x="28983" y="75997"/>
                  <a:pt x="29002" y="75996"/>
                  <a:pt x="29021" y="75994"/>
                </a:cubicBezTo>
                <a:cubicBezTo>
                  <a:pt x="29488" y="75960"/>
                  <a:pt x="29655" y="75360"/>
                  <a:pt x="29321" y="75060"/>
                </a:cubicBezTo>
                <a:cubicBezTo>
                  <a:pt x="29221" y="74987"/>
                  <a:pt x="29108" y="74954"/>
                  <a:pt x="28998" y="74954"/>
                </a:cubicBezTo>
                <a:close/>
                <a:moveTo>
                  <a:pt x="127225" y="74992"/>
                </a:moveTo>
                <a:cubicBezTo>
                  <a:pt x="127214" y="74992"/>
                  <a:pt x="127202" y="74992"/>
                  <a:pt x="127191" y="74993"/>
                </a:cubicBezTo>
                <a:cubicBezTo>
                  <a:pt x="126489" y="74993"/>
                  <a:pt x="126550" y="76000"/>
                  <a:pt x="127170" y="76000"/>
                </a:cubicBezTo>
                <a:cubicBezTo>
                  <a:pt x="127198" y="76000"/>
                  <a:pt x="127227" y="75998"/>
                  <a:pt x="127258" y="75994"/>
                </a:cubicBezTo>
                <a:cubicBezTo>
                  <a:pt x="127914" y="75928"/>
                  <a:pt x="127860" y="74992"/>
                  <a:pt x="127225" y="74992"/>
                </a:cubicBezTo>
                <a:close/>
                <a:moveTo>
                  <a:pt x="106956" y="75020"/>
                </a:moveTo>
                <a:cubicBezTo>
                  <a:pt x="106673" y="75020"/>
                  <a:pt x="106390" y="75223"/>
                  <a:pt x="106443" y="75593"/>
                </a:cubicBezTo>
                <a:cubicBezTo>
                  <a:pt x="106474" y="75843"/>
                  <a:pt x="106681" y="76064"/>
                  <a:pt x="106953" y="76064"/>
                </a:cubicBezTo>
                <a:cubicBezTo>
                  <a:pt x="106972" y="76064"/>
                  <a:pt x="106991" y="76063"/>
                  <a:pt x="107010" y="76060"/>
                </a:cubicBezTo>
                <a:cubicBezTo>
                  <a:pt x="107277" y="76060"/>
                  <a:pt x="107510" y="75794"/>
                  <a:pt x="107477" y="75527"/>
                </a:cubicBezTo>
                <a:cubicBezTo>
                  <a:pt x="107461" y="75181"/>
                  <a:pt x="107209" y="75020"/>
                  <a:pt x="106956" y="75020"/>
                </a:cubicBezTo>
                <a:close/>
                <a:moveTo>
                  <a:pt x="86687" y="75054"/>
                </a:moveTo>
                <a:cubicBezTo>
                  <a:pt x="86409" y="75054"/>
                  <a:pt x="86127" y="75256"/>
                  <a:pt x="86162" y="75627"/>
                </a:cubicBezTo>
                <a:cubicBezTo>
                  <a:pt x="86193" y="75905"/>
                  <a:pt x="86424" y="76097"/>
                  <a:pt x="86671" y="76097"/>
                </a:cubicBezTo>
                <a:cubicBezTo>
                  <a:pt x="86690" y="76097"/>
                  <a:pt x="86709" y="76096"/>
                  <a:pt x="86729" y="76094"/>
                </a:cubicBezTo>
                <a:cubicBezTo>
                  <a:pt x="87029" y="76094"/>
                  <a:pt x="87229" y="75827"/>
                  <a:pt x="87196" y="75560"/>
                </a:cubicBezTo>
                <a:cubicBezTo>
                  <a:pt x="87180" y="75214"/>
                  <a:pt x="86935" y="75054"/>
                  <a:pt x="86687" y="75054"/>
                </a:cubicBezTo>
                <a:close/>
                <a:moveTo>
                  <a:pt x="66453" y="75106"/>
                </a:moveTo>
                <a:cubicBezTo>
                  <a:pt x="66162" y="75106"/>
                  <a:pt x="65890" y="75356"/>
                  <a:pt x="65914" y="75693"/>
                </a:cubicBezTo>
                <a:cubicBezTo>
                  <a:pt x="65947" y="75960"/>
                  <a:pt x="66181" y="76160"/>
                  <a:pt x="66481" y="76160"/>
                </a:cubicBezTo>
                <a:cubicBezTo>
                  <a:pt x="66948" y="76094"/>
                  <a:pt x="67115" y="75527"/>
                  <a:pt x="66781" y="75226"/>
                </a:cubicBezTo>
                <a:cubicBezTo>
                  <a:pt x="66679" y="75143"/>
                  <a:pt x="66565" y="75106"/>
                  <a:pt x="66453" y="75106"/>
                </a:cubicBezTo>
                <a:close/>
                <a:moveTo>
                  <a:pt x="46164" y="75156"/>
                </a:moveTo>
                <a:cubicBezTo>
                  <a:pt x="46143" y="75156"/>
                  <a:pt x="46122" y="75157"/>
                  <a:pt x="46100" y="75160"/>
                </a:cubicBezTo>
                <a:cubicBezTo>
                  <a:pt x="45410" y="75193"/>
                  <a:pt x="45496" y="76195"/>
                  <a:pt x="46167" y="76195"/>
                </a:cubicBezTo>
                <a:cubicBezTo>
                  <a:pt x="46178" y="76195"/>
                  <a:pt x="46189" y="76194"/>
                  <a:pt x="46200" y="76194"/>
                </a:cubicBezTo>
                <a:cubicBezTo>
                  <a:pt x="46467" y="76160"/>
                  <a:pt x="46667" y="75927"/>
                  <a:pt x="46667" y="75627"/>
                </a:cubicBezTo>
                <a:cubicBezTo>
                  <a:pt x="46636" y="75348"/>
                  <a:pt x="46433" y="75156"/>
                  <a:pt x="46164" y="75156"/>
                </a:cubicBezTo>
                <a:close/>
                <a:moveTo>
                  <a:pt x="25906" y="75199"/>
                </a:moveTo>
                <a:cubicBezTo>
                  <a:pt x="25622" y="75199"/>
                  <a:pt x="25361" y="75430"/>
                  <a:pt x="25385" y="75760"/>
                </a:cubicBezTo>
                <a:cubicBezTo>
                  <a:pt x="25418" y="76027"/>
                  <a:pt x="25652" y="76261"/>
                  <a:pt x="25919" y="76261"/>
                </a:cubicBezTo>
                <a:lnTo>
                  <a:pt x="25952" y="76227"/>
                </a:lnTo>
                <a:cubicBezTo>
                  <a:pt x="26419" y="76194"/>
                  <a:pt x="26586" y="75627"/>
                  <a:pt x="26252" y="75327"/>
                </a:cubicBezTo>
                <a:cubicBezTo>
                  <a:pt x="26145" y="75239"/>
                  <a:pt x="26024" y="75199"/>
                  <a:pt x="25906" y="75199"/>
                </a:cubicBezTo>
                <a:close/>
                <a:moveTo>
                  <a:pt x="124147" y="75220"/>
                </a:moveTo>
                <a:cubicBezTo>
                  <a:pt x="124118" y="75220"/>
                  <a:pt x="124087" y="75222"/>
                  <a:pt x="124056" y="75226"/>
                </a:cubicBezTo>
                <a:cubicBezTo>
                  <a:pt x="123432" y="75292"/>
                  <a:pt x="123486" y="76261"/>
                  <a:pt x="124123" y="76261"/>
                </a:cubicBezTo>
                <a:cubicBezTo>
                  <a:pt x="124134" y="76261"/>
                  <a:pt x="124145" y="76261"/>
                  <a:pt x="124156" y="76261"/>
                </a:cubicBezTo>
                <a:cubicBezTo>
                  <a:pt x="124826" y="76229"/>
                  <a:pt x="124794" y="75220"/>
                  <a:pt x="124147" y="75220"/>
                </a:cubicBezTo>
                <a:close/>
                <a:moveTo>
                  <a:pt x="103841" y="75259"/>
                </a:moveTo>
                <a:cubicBezTo>
                  <a:pt x="103830" y="75259"/>
                  <a:pt x="103819" y="75259"/>
                  <a:pt x="103808" y="75260"/>
                </a:cubicBezTo>
                <a:cubicBezTo>
                  <a:pt x="103128" y="75292"/>
                  <a:pt x="103171" y="76297"/>
                  <a:pt x="103843" y="76297"/>
                </a:cubicBezTo>
                <a:cubicBezTo>
                  <a:pt x="103864" y="76297"/>
                  <a:pt x="103886" y="76296"/>
                  <a:pt x="103908" y="76294"/>
                </a:cubicBezTo>
                <a:cubicBezTo>
                  <a:pt x="104531" y="76196"/>
                  <a:pt x="104477" y="75259"/>
                  <a:pt x="103841" y="75259"/>
                </a:cubicBezTo>
                <a:close/>
                <a:moveTo>
                  <a:pt x="83601" y="75287"/>
                </a:moveTo>
                <a:cubicBezTo>
                  <a:pt x="83323" y="75287"/>
                  <a:pt x="83040" y="75490"/>
                  <a:pt x="83093" y="75860"/>
                </a:cubicBezTo>
                <a:cubicBezTo>
                  <a:pt x="83093" y="76160"/>
                  <a:pt x="83360" y="76361"/>
                  <a:pt x="83627" y="76361"/>
                </a:cubicBezTo>
                <a:cubicBezTo>
                  <a:pt x="83927" y="76327"/>
                  <a:pt x="84127" y="76094"/>
                  <a:pt x="84094" y="75794"/>
                </a:cubicBezTo>
                <a:cubicBezTo>
                  <a:pt x="84094" y="75448"/>
                  <a:pt x="83849" y="75287"/>
                  <a:pt x="83601" y="75287"/>
                </a:cubicBezTo>
                <a:close/>
                <a:moveTo>
                  <a:pt x="63321" y="75333"/>
                </a:moveTo>
                <a:cubicBezTo>
                  <a:pt x="63049" y="75333"/>
                  <a:pt x="62788" y="75563"/>
                  <a:pt x="62812" y="75894"/>
                </a:cubicBezTo>
                <a:cubicBezTo>
                  <a:pt x="62812" y="76175"/>
                  <a:pt x="63046" y="76397"/>
                  <a:pt x="63322" y="76397"/>
                </a:cubicBezTo>
                <a:cubicBezTo>
                  <a:pt x="63341" y="76397"/>
                  <a:pt x="63360" y="76396"/>
                  <a:pt x="63379" y="76394"/>
                </a:cubicBezTo>
                <a:lnTo>
                  <a:pt x="63379" y="76361"/>
                </a:lnTo>
                <a:cubicBezTo>
                  <a:pt x="63813" y="76327"/>
                  <a:pt x="64013" y="75760"/>
                  <a:pt x="63646" y="75460"/>
                </a:cubicBezTo>
                <a:cubicBezTo>
                  <a:pt x="63548" y="75372"/>
                  <a:pt x="63434" y="75333"/>
                  <a:pt x="63321" y="75333"/>
                </a:cubicBezTo>
                <a:close/>
                <a:moveTo>
                  <a:pt x="43066" y="75405"/>
                </a:moveTo>
                <a:cubicBezTo>
                  <a:pt x="42776" y="75405"/>
                  <a:pt x="42507" y="75648"/>
                  <a:pt x="42531" y="75960"/>
                </a:cubicBezTo>
                <a:cubicBezTo>
                  <a:pt x="42562" y="76239"/>
                  <a:pt x="42765" y="76431"/>
                  <a:pt x="43033" y="76431"/>
                </a:cubicBezTo>
                <a:cubicBezTo>
                  <a:pt x="43054" y="76431"/>
                  <a:pt x="43076" y="76430"/>
                  <a:pt x="43098" y="76427"/>
                </a:cubicBezTo>
                <a:cubicBezTo>
                  <a:pt x="43565" y="76394"/>
                  <a:pt x="43732" y="75827"/>
                  <a:pt x="43398" y="75527"/>
                </a:cubicBezTo>
                <a:cubicBezTo>
                  <a:pt x="43295" y="75442"/>
                  <a:pt x="43179" y="75405"/>
                  <a:pt x="43066" y="75405"/>
                </a:cubicBezTo>
                <a:close/>
                <a:moveTo>
                  <a:pt x="22780" y="75457"/>
                </a:moveTo>
                <a:cubicBezTo>
                  <a:pt x="22760" y="75457"/>
                  <a:pt x="22738" y="75458"/>
                  <a:pt x="22717" y="75460"/>
                </a:cubicBezTo>
                <a:cubicBezTo>
                  <a:pt x="22450" y="75493"/>
                  <a:pt x="22250" y="75727"/>
                  <a:pt x="22250" y="76027"/>
                </a:cubicBezTo>
                <a:cubicBezTo>
                  <a:pt x="22281" y="76277"/>
                  <a:pt x="22487" y="76497"/>
                  <a:pt x="22760" y="76497"/>
                </a:cubicBezTo>
                <a:cubicBezTo>
                  <a:pt x="22778" y="76497"/>
                  <a:pt x="22797" y="76496"/>
                  <a:pt x="22817" y="76494"/>
                </a:cubicBezTo>
                <a:cubicBezTo>
                  <a:pt x="23463" y="76429"/>
                  <a:pt x="23420" y="75457"/>
                  <a:pt x="22780" y="75457"/>
                </a:cubicBezTo>
                <a:close/>
                <a:moveTo>
                  <a:pt x="121029" y="75466"/>
                </a:moveTo>
                <a:cubicBezTo>
                  <a:pt x="120756" y="75466"/>
                  <a:pt x="120496" y="75697"/>
                  <a:pt x="120520" y="76027"/>
                </a:cubicBezTo>
                <a:cubicBezTo>
                  <a:pt x="120520" y="76277"/>
                  <a:pt x="120753" y="76497"/>
                  <a:pt x="121002" y="76497"/>
                </a:cubicBezTo>
                <a:cubicBezTo>
                  <a:pt x="121019" y="76497"/>
                  <a:pt x="121036" y="76496"/>
                  <a:pt x="121053" y="76494"/>
                </a:cubicBezTo>
                <a:cubicBezTo>
                  <a:pt x="121520" y="76461"/>
                  <a:pt x="121721" y="75894"/>
                  <a:pt x="121354" y="75593"/>
                </a:cubicBezTo>
                <a:cubicBezTo>
                  <a:pt x="121256" y="75506"/>
                  <a:pt x="121141" y="75466"/>
                  <a:pt x="121029" y="75466"/>
                </a:cubicBezTo>
                <a:close/>
                <a:moveTo>
                  <a:pt x="100760" y="75533"/>
                </a:moveTo>
                <a:cubicBezTo>
                  <a:pt x="100475" y="75533"/>
                  <a:pt x="100215" y="75763"/>
                  <a:pt x="100239" y="76094"/>
                </a:cubicBezTo>
                <a:cubicBezTo>
                  <a:pt x="100272" y="76361"/>
                  <a:pt x="100539" y="76561"/>
                  <a:pt x="100806" y="76561"/>
                </a:cubicBezTo>
                <a:cubicBezTo>
                  <a:pt x="101273" y="76527"/>
                  <a:pt x="101439" y="75960"/>
                  <a:pt x="101106" y="75660"/>
                </a:cubicBezTo>
                <a:cubicBezTo>
                  <a:pt x="100999" y="75572"/>
                  <a:pt x="100877" y="75533"/>
                  <a:pt x="100760" y="75533"/>
                </a:cubicBezTo>
                <a:close/>
                <a:moveTo>
                  <a:pt x="80479" y="75566"/>
                </a:moveTo>
                <a:cubicBezTo>
                  <a:pt x="80197" y="75566"/>
                  <a:pt x="79944" y="75797"/>
                  <a:pt x="79991" y="76127"/>
                </a:cubicBezTo>
                <a:cubicBezTo>
                  <a:pt x="79991" y="76377"/>
                  <a:pt x="80224" y="76597"/>
                  <a:pt x="80473" y="76597"/>
                </a:cubicBezTo>
                <a:cubicBezTo>
                  <a:pt x="80490" y="76597"/>
                  <a:pt x="80507" y="76596"/>
                  <a:pt x="80524" y="76594"/>
                </a:cubicBezTo>
                <a:cubicBezTo>
                  <a:pt x="80991" y="76561"/>
                  <a:pt x="81158" y="75994"/>
                  <a:pt x="80825" y="75693"/>
                </a:cubicBezTo>
                <a:cubicBezTo>
                  <a:pt x="80717" y="75606"/>
                  <a:pt x="80596" y="75566"/>
                  <a:pt x="80479" y="75566"/>
                </a:cubicBezTo>
                <a:close/>
                <a:moveTo>
                  <a:pt x="60219" y="75600"/>
                </a:moveTo>
                <a:cubicBezTo>
                  <a:pt x="59946" y="75600"/>
                  <a:pt x="59686" y="75830"/>
                  <a:pt x="59710" y="76160"/>
                </a:cubicBezTo>
                <a:cubicBezTo>
                  <a:pt x="59741" y="76439"/>
                  <a:pt x="59943" y="76631"/>
                  <a:pt x="60212" y="76631"/>
                </a:cubicBezTo>
                <a:cubicBezTo>
                  <a:pt x="60233" y="76631"/>
                  <a:pt x="60255" y="76630"/>
                  <a:pt x="60277" y="76627"/>
                </a:cubicBezTo>
                <a:cubicBezTo>
                  <a:pt x="60710" y="76594"/>
                  <a:pt x="60910" y="76027"/>
                  <a:pt x="60544" y="75727"/>
                </a:cubicBezTo>
                <a:cubicBezTo>
                  <a:pt x="60446" y="75639"/>
                  <a:pt x="60331" y="75600"/>
                  <a:pt x="60219" y="75600"/>
                </a:cubicBezTo>
                <a:close/>
                <a:moveTo>
                  <a:pt x="39971" y="75666"/>
                </a:moveTo>
                <a:cubicBezTo>
                  <a:pt x="39699" y="75666"/>
                  <a:pt x="39438" y="75897"/>
                  <a:pt x="39462" y="76227"/>
                </a:cubicBezTo>
                <a:cubicBezTo>
                  <a:pt x="39495" y="76494"/>
                  <a:pt x="39729" y="76694"/>
                  <a:pt x="39996" y="76694"/>
                </a:cubicBezTo>
                <a:lnTo>
                  <a:pt x="40029" y="76694"/>
                </a:lnTo>
                <a:cubicBezTo>
                  <a:pt x="40463" y="76661"/>
                  <a:pt x="40663" y="76094"/>
                  <a:pt x="40296" y="75794"/>
                </a:cubicBezTo>
                <a:cubicBezTo>
                  <a:pt x="40198" y="75706"/>
                  <a:pt x="40084" y="75666"/>
                  <a:pt x="39971" y="75666"/>
                </a:cubicBezTo>
                <a:close/>
                <a:moveTo>
                  <a:pt x="117940" y="75706"/>
                </a:moveTo>
                <a:cubicBezTo>
                  <a:pt x="117663" y="75706"/>
                  <a:pt x="117393" y="75949"/>
                  <a:pt x="117417" y="76261"/>
                </a:cubicBezTo>
                <a:cubicBezTo>
                  <a:pt x="117417" y="76561"/>
                  <a:pt x="117684" y="76761"/>
                  <a:pt x="117951" y="76761"/>
                </a:cubicBezTo>
                <a:cubicBezTo>
                  <a:pt x="118418" y="76694"/>
                  <a:pt x="118618" y="76127"/>
                  <a:pt x="118251" y="75827"/>
                </a:cubicBezTo>
                <a:cubicBezTo>
                  <a:pt x="118158" y="75743"/>
                  <a:pt x="118048" y="75706"/>
                  <a:pt x="117940" y="75706"/>
                </a:cubicBezTo>
                <a:close/>
                <a:moveTo>
                  <a:pt x="97672" y="75739"/>
                </a:moveTo>
                <a:cubicBezTo>
                  <a:pt x="97382" y="75739"/>
                  <a:pt x="97112" y="75982"/>
                  <a:pt x="97136" y="76294"/>
                </a:cubicBezTo>
                <a:cubicBezTo>
                  <a:pt x="97168" y="76575"/>
                  <a:pt x="97374" y="76797"/>
                  <a:pt x="97647" y="76797"/>
                </a:cubicBezTo>
                <a:cubicBezTo>
                  <a:pt x="97665" y="76797"/>
                  <a:pt x="97684" y="76796"/>
                  <a:pt x="97703" y="76794"/>
                </a:cubicBezTo>
                <a:cubicBezTo>
                  <a:pt x="98170" y="76761"/>
                  <a:pt x="98337" y="76160"/>
                  <a:pt x="98004" y="75860"/>
                </a:cubicBezTo>
                <a:cubicBezTo>
                  <a:pt x="97901" y="75776"/>
                  <a:pt x="97785" y="75739"/>
                  <a:pt x="97672" y="75739"/>
                </a:cubicBezTo>
                <a:close/>
                <a:moveTo>
                  <a:pt x="77410" y="75800"/>
                </a:moveTo>
                <a:cubicBezTo>
                  <a:pt x="77125" y="75800"/>
                  <a:pt x="76865" y="76030"/>
                  <a:pt x="76889" y="76361"/>
                </a:cubicBezTo>
                <a:cubicBezTo>
                  <a:pt x="76920" y="76610"/>
                  <a:pt x="77126" y="76831"/>
                  <a:pt x="77371" y="76831"/>
                </a:cubicBezTo>
                <a:cubicBezTo>
                  <a:pt x="77388" y="76831"/>
                  <a:pt x="77405" y="76830"/>
                  <a:pt x="77422" y="76828"/>
                </a:cubicBezTo>
                <a:lnTo>
                  <a:pt x="77456" y="76828"/>
                </a:lnTo>
                <a:cubicBezTo>
                  <a:pt x="77889" y="76794"/>
                  <a:pt x="78089" y="76227"/>
                  <a:pt x="77756" y="75927"/>
                </a:cubicBezTo>
                <a:cubicBezTo>
                  <a:pt x="77649" y="75839"/>
                  <a:pt x="77527" y="75800"/>
                  <a:pt x="77410" y="75800"/>
                </a:cubicBezTo>
                <a:close/>
                <a:moveTo>
                  <a:pt x="57139" y="75854"/>
                </a:moveTo>
                <a:cubicBezTo>
                  <a:pt x="56858" y="75854"/>
                  <a:pt x="56583" y="76088"/>
                  <a:pt x="56607" y="76427"/>
                </a:cubicBezTo>
                <a:cubicBezTo>
                  <a:pt x="56641" y="76694"/>
                  <a:pt x="56874" y="76894"/>
                  <a:pt x="57174" y="76894"/>
                </a:cubicBezTo>
                <a:cubicBezTo>
                  <a:pt x="57608" y="76861"/>
                  <a:pt x="57808" y="76261"/>
                  <a:pt x="57441" y="75960"/>
                </a:cubicBezTo>
                <a:cubicBezTo>
                  <a:pt x="57350" y="75887"/>
                  <a:pt x="57244" y="75854"/>
                  <a:pt x="57139" y="75854"/>
                </a:cubicBezTo>
                <a:close/>
                <a:moveTo>
                  <a:pt x="36914" y="75921"/>
                </a:moveTo>
                <a:cubicBezTo>
                  <a:pt x="36886" y="75921"/>
                  <a:pt x="36857" y="75923"/>
                  <a:pt x="36827" y="75927"/>
                </a:cubicBezTo>
                <a:cubicBezTo>
                  <a:pt x="36114" y="75927"/>
                  <a:pt x="36188" y="76964"/>
                  <a:pt x="36833" y="76964"/>
                </a:cubicBezTo>
                <a:cubicBezTo>
                  <a:pt x="36853" y="76964"/>
                  <a:pt x="36873" y="76963"/>
                  <a:pt x="36893" y="76961"/>
                </a:cubicBezTo>
                <a:cubicBezTo>
                  <a:pt x="37595" y="76929"/>
                  <a:pt x="37534" y="75921"/>
                  <a:pt x="36914" y="75921"/>
                </a:cubicBezTo>
                <a:close/>
                <a:moveTo>
                  <a:pt x="114870" y="75954"/>
                </a:moveTo>
                <a:cubicBezTo>
                  <a:pt x="114842" y="75954"/>
                  <a:pt x="114813" y="75956"/>
                  <a:pt x="114782" y="75960"/>
                </a:cubicBezTo>
                <a:cubicBezTo>
                  <a:pt x="114115" y="76027"/>
                  <a:pt x="114215" y="76994"/>
                  <a:pt x="114882" y="76994"/>
                </a:cubicBezTo>
                <a:cubicBezTo>
                  <a:pt x="115552" y="76963"/>
                  <a:pt x="115490" y="75954"/>
                  <a:pt x="114870" y="75954"/>
                </a:cubicBezTo>
                <a:close/>
                <a:moveTo>
                  <a:pt x="94543" y="76000"/>
                </a:moveTo>
                <a:cubicBezTo>
                  <a:pt x="94271" y="76000"/>
                  <a:pt x="94011" y="76230"/>
                  <a:pt x="94034" y="76561"/>
                </a:cubicBezTo>
                <a:cubicBezTo>
                  <a:pt x="94065" y="76810"/>
                  <a:pt x="94272" y="77031"/>
                  <a:pt x="94544" y="77031"/>
                </a:cubicBezTo>
                <a:cubicBezTo>
                  <a:pt x="94563" y="77031"/>
                  <a:pt x="94582" y="77030"/>
                  <a:pt x="94601" y="77028"/>
                </a:cubicBezTo>
                <a:cubicBezTo>
                  <a:pt x="95035" y="76994"/>
                  <a:pt x="95235" y="76427"/>
                  <a:pt x="94868" y="76127"/>
                </a:cubicBezTo>
                <a:cubicBezTo>
                  <a:pt x="94771" y="76039"/>
                  <a:pt x="94656" y="76000"/>
                  <a:pt x="94543" y="76000"/>
                </a:cubicBezTo>
                <a:close/>
                <a:moveTo>
                  <a:pt x="74309" y="76039"/>
                </a:moveTo>
                <a:cubicBezTo>
                  <a:pt x="74032" y="76039"/>
                  <a:pt x="73762" y="76282"/>
                  <a:pt x="73786" y="76594"/>
                </a:cubicBezTo>
                <a:cubicBezTo>
                  <a:pt x="73786" y="76894"/>
                  <a:pt x="74053" y="77094"/>
                  <a:pt x="74320" y="77094"/>
                </a:cubicBezTo>
                <a:cubicBezTo>
                  <a:pt x="74787" y="77061"/>
                  <a:pt x="74987" y="76461"/>
                  <a:pt x="74620" y="76160"/>
                </a:cubicBezTo>
                <a:cubicBezTo>
                  <a:pt x="74527" y="76076"/>
                  <a:pt x="74417" y="76039"/>
                  <a:pt x="74309" y="76039"/>
                </a:cubicBezTo>
                <a:close/>
                <a:moveTo>
                  <a:pt x="54026" y="76100"/>
                </a:moveTo>
                <a:cubicBezTo>
                  <a:pt x="53742" y="76100"/>
                  <a:pt x="53482" y="76330"/>
                  <a:pt x="53505" y="76661"/>
                </a:cubicBezTo>
                <a:cubicBezTo>
                  <a:pt x="53536" y="76911"/>
                  <a:pt x="53743" y="77131"/>
                  <a:pt x="54015" y="77131"/>
                </a:cubicBezTo>
                <a:cubicBezTo>
                  <a:pt x="54034" y="77131"/>
                  <a:pt x="54053" y="77130"/>
                  <a:pt x="54072" y="77128"/>
                </a:cubicBezTo>
                <a:cubicBezTo>
                  <a:pt x="54539" y="77094"/>
                  <a:pt x="54706" y="76527"/>
                  <a:pt x="54372" y="76227"/>
                </a:cubicBezTo>
                <a:cubicBezTo>
                  <a:pt x="54265" y="76139"/>
                  <a:pt x="54144" y="76100"/>
                  <a:pt x="54026" y="76100"/>
                </a:cubicBezTo>
                <a:close/>
                <a:moveTo>
                  <a:pt x="33760" y="76139"/>
                </a:moveTo>
                <a:cubicBezTo>
                  <a:pt x="33472" y="76139"/>
                  <a:pt x="33209" y="76382"/>
                  <a:pt x="33257" y="76694"/>
                </a:cubicBezTo>
                <a:cubicBezTo>
                  <a:pt x="33257" y="76994"/>
                  <a:pt x="33524" y="77195"/>
                  <a:pt x="33791" y="77195"/>
                </a:cubicBezTo>
                <a:cubicBezTo>
                  <a:pt x="34258" y="77128"/>
                  <a:pt x="34425" y="76561"/>
                  <a:pt x="34091" y="76261"/>
                </a:cubicBezTo>
                <a:cubicBezTo>
                  <a:pt x="33988" y="76176"/>
                  <a:pt x="33872" y="76139"/>
                  <a:pt x="33760" y="76139"/>
                </a:cubicBezTo>
                <a:close/>
                <a:moveTo>
                  <a:pt x="131961" y="76160"/>
                </a:moveTo>
                <a:cubicBezTo>
                  <a:pt x="131283" y="76225"/>
                  <a:pt x="131355" y="77198"/>
                  <a:pt x="131997" y="77198"/>
                </a:cubicBezTo>
                <a:cubicBezTo>
                  <a:pt x="132018" y="77198"/>
                  <a:pt x="132039" y="77197"/>
                  <a:pt x="132061" y="77195"/>
                </a:cubicBezTo>
                <a:lnTo>
                  <a:pt x="132028" y="77195"/>
                </a:lnTo>
                <a:cubicBezTo>
                  <a:pt x="132328" y="77161"/>
                  <a:pt x="132528" y="76928"/>
                  <a:pt x="132528" y="76661"/>
                </a:cubicBezTo>
                <a:lnTo>
                  <a:pt x="132161" y="76194"/>
                </a:lnTo>
                <a:cubicBezTo>
                  <a:pt x="132095" y="76160"/>
                  <a:pt x="132028" y="76160"/>
                  <a:pt x="131961" y="76160"/>
                </a:cubicBezTo>
                <a:close/>
                <a:moveTo>
                  <a:pt x="111713" y="76193"/>
                </a:moveTo>
                <a:cubicBezTo>
                  <a:pt x="111702" y="76193"/>
                  <a:pt x="111691" y="76193"/>
                  <a:pt x="111680" y="76194"/>
                </a:cubicBezTo>
                <a:cubicBezTo>
                  <a:pt x="111413" y="76227"/>
                  <a:pt x="111213" y="76461"/>
                  <a:pt x="111213" y="76761"/>
                </a:cubicBezTo>
                <a:cubicBezTo>
                  <a:pt x="111244" y="77011"/>
                  <a:pt x="111451" y="77231"/>
                  <a:pt x="111723" y="77231"/>
                </a:cubicBezTo>
                <a:cubicBezTo>
                  <a:pt x="111742" y="77231"/>
                  <a:pt x="111761" y="77230"/>
                  <a:pt x="111780" y="77228"/>
                </a:cubicBezTo>
                <a:cubicBezTo>
                  <a:pt x="112470" y="77195"/>
                  <a:pt x="112384" y="76193"/>
                  <a:pt x="111713" y="76193"/>
                </a:cubicBezTo>
                <a:close/>
                <a:moveTo>
                  <a:pt x="91491" y="76254"/>
                </a:moveTo>
                <a:cubicBezTo>
                  <a:pt x="91461" y="76254"/>
                  <a:pt x="91431" y="76256"/>
                  <a:pt x="91399" y="76261"/>
                </a:cubicBezTo>
                <a:cubicBezTo>
                  <a:pt x="90776" y="76326"/>
                  <a:pt x="90830" y="77295"/>
                  <a:pt x="91467" y="77295"/>
                </a:cubicBezTo>
                <a:cubicBezTo>
                  <a:pt x="91477" y="77295"/>
                  <a:pt x="91488" y="77295"/>
                  <a:pt x="91499" y="77295"/>
                </a:cubicBezTo>
                <a:cubicBezTo>
                  <a:pt x="92169" y="77263"/>
                  <a:pt x="92137" y="76254"/>
                  <a:pt x="91491" y="76254"/>
                </a:cubicBezTo>
                <a:close/>
                <a:moveTo>
                  <a:pt x="71172" y="76300"/>
                </a:moveTo>
                <a:cubicBezTo>
                  <a:pt x="70888" y="76300"/>
                  <a:pt x="70627" y="76531"/>
                  <a:pt x="70651" y="76861"/>
                </a:cubicBezTo>
                <a:cubicBezTo>
                  <a:pt x="70682" y="77139"/>
                  <a:pt x="70913" y="77332"/>
                  <a:pt x="71186" y="77332"/>
                </a:cubicBezTo>
                <a:cubicBezTo>
                  <a:pt x="71208" y="77332"/>
                  <a:pt x="71229" y="77330"/>
                  <a:pt x="71251" y="77328"/>
                </a:cubicBezTo>
                <a:lnTo>
                  <a:pt x="71218" y="77328"/>
                </a:lnTo>
                <a:cubicBezTo>
                  <a:pt x="71685" y="77295"/>
                  <a:pt x="71852" y="76728"/>
                  <a:pt x="71518" y="76427"/>
                </a:cubicBezTo>
                <a:cubicBezTo>
                  <a:pt x="71411" y="76340"/>
                  <a:pt x="71289" y="76300"/>
                  <a:pt x="71172" y="76300"/>
                </a:cubicBezTo>
                <a:close/>
                <a:moveTo>
                  <a:pt x="50950" y="76350"/>
                </a:moveTo>
                <a:cubicBezTo>
                  <a:pt x="50673" y="76350"/>
                  <a:pt x="50385" y="76553"/>
                  <a:pt x="50403" y="76928"/>
                </a:cubicBezTo>
                <a:cubicBezTo>
                  <a:pt x="50436" y="77195"/>
                  <a:pt x="50670" y="77395"/>
                  <a:pt x="50970" y="77395"/>
                </a:cubicBezTo>
                <a:cubicBezTo>
                  <a:pt x="51237" y="77361"/>
                  <a:pt x="51470" y="77128"/>
                  <a:pt x="51437" y="76828"/>
                </a:cubicBezTo>
                <a:cubicBezTo>
                  <a:pt x="51422" y="76502"/>
                  <a:pt x="51190" y="76350"/>
                  <a:pt x="50950" y="76350"/>
                </a:cubicBezTo>
                <a:close/>
                <a:moveTo>
                  <a:pt x="30664" y="76367"/>
                </a:moveTo>
                <a:cubicBezTo>
                  <a:pt x="30392" y="76367"/>
                  <a:pt x="30132" y="76597"/>
                  <a:pt x="30155" y="76928"/>
                </a:cubicBezTo>
                <a:cubicBezTo>
                  <a:pt x="30155" y="77209"/>
                  <a:pt x="30389" y="77431"/>
                  <a:pt x="30638" y="77431"/>
                </a:cubicBezTo>
                <a:cubicBezTo>
                  <a:pt x="30655" y="77431"/>
                  <a:pt x="30672" y="77430"/>
                  <a:pt x="30689" y="77428"/>
                </a:cubicBezTo>
                <a:cubicBezTo>
                  <a:pt x="31156" y="77361"/>
                  <a:pt x="31356" y="76794"/>
                  <a:pt x="30989" y="76494"/>
                </a:cubicBezTo>
                <a:cubicBezTo>
                  <a:pt x="30892" y="76406"/>
                  <a:pt x="30777" y="76367"/>
                  <a:pt x="30664" y="76367"/>
                </a:cubicBezTo>
                <a:close/>
                <a:moveTo>
                  <a:pt x="128916" y="76383"/>
                </a:moveTo>
                <a:cubicBezTo>
                  <a:pt x="128629" y="76383"/>
                  <a:pt x="128338" y="76586"/>
                  <a:pt x="128392" y="76961"/>
                </a:cubicBezTo>
                <a:cubicBezTo>
                  <a:pt x="128423" y="77211"/>
                  <a:pt x="128630" y="77431"/>
                  <a:pt x="128875" y="77431"/>
                </a:cubicBezTo>
                <a:cubicBezTo>
                  <a:pt x="128892" y="77431"/>
                  <a:pt x="128909" y="77430"/>
                  <a:pt x="128926" y="77428"/>
                </a:cubicBezTo>
                <a:lnTo>
                  <a:pt x="128959" y="77428"/>
                </a:lnTo>
                <a:cubicBezTo>
                  <a:pt x="129226" y="77428"/>
                  <a:pt x="129426" y="77161"/>
                  <a:pt x="129426" y="76861"/>
                </a:cubicBezTo>
                <a:cubicBezTo>
                  <a:pt x="129411" y="76536"/>
                  <a:pt x="129165" y="76383"/>
                  <a:pt x="128916" y="76383"/>
                </a:cubicBezTo>
                <a:close/>
                <a:moveTo>
                  <a:pt x="108642" y="76458"/>
                </a:moveTo>
                <a:cubicBezTo>
                  <a:pt x="108621" y="76458"/>
                  <a:pt x="108600" y="76459"/>
                  <a:pt x="108578" y="76461"/>
                </a:cubicBezTo>
                <a:cubicBezTo>
                  <a:pt x="107921" y="76494"/>
                  <a:pt x="107975" y="77496"/>
                  <a:pt x="108645" y="77496"/>
                </a:cubicBezTo>
                <a:cubicBezTo>
                  <a:pt x="108656" y="77496"/>
                  <a:pt x="108667" y="77495"/>
                  <a:pt x="108678" y="77495"/>
                </a:cubicBezTo>
                <a:cubicBezTo>
                  <a:pt x="109357" y="77430"/>
                  <a:pt x="109284" y="76458"/>
                  <a:pt x="108642" y="76458"/>
                </a:cubicBezTo>
                <a:close/>
                <a:moveTo>
                  <a:pt x="88366" y="76500"/>
                </a:moveTo>
                <a:cubicBezTo>
                  <a:pt x="88086" y="76500"/>
                  <a:pt x="87816" y="76731"/>
                  <a:pt x="87863" y="77061"/>
                </a:cubicBezTo>
                <a:cubicBezTo>
                  <a:pt x="87863" y="77311"/>
                  <a:pt x="88097" y="77531"/>
                  <a:pt x="88345" y="77531"/>
                </a:cubicBezTo>
                <a:cubicBezTo>
                  <a:pt x="88362" y="77531"/>
                  <a:pt x="88380" y="77530"/>
                  <a:pt x="88397" y="77528"/>
                </a:cubicBezTo>
                <a:cubicBezTo>
                  <a:pt x="88864" y="77495"/>
                  <a:pt x="89064" y="76928"/>
                  <a:pt x="88697" y="76627"/>
                </a:cubicBezTo>
                <a:cubicBezTo>
                  <a:pt x="88599" y="76540"/>
                  <a:pt x="88482" y="76500"/>
                  <a:pt x="88366" y="76500"/>
                </a:cubicBezTo>
                <a:close/>
                <a:moveTo>
                  <a:pt x="68113" y="76524"/>
                </a:moveTo>
                <a:cubicBezTo>
                  <a:pt x="68092" y="76524"/>
                  <a:pt x="68071" y="76525"/>
                  <a:pt x="68049" y="76527"/>
                </a:cubicBezTo>
                <a:cubicBezTo>
                  <a:pt x="67370" y="76592"/>
                  <a:pt x="67443" y="77565"/>
                  <a:pt x="68085" y="77565"/>
                </a:cubicBezTo>
                <a:cubicBezTo>
                  <a:pt x="68106" y="77565"/>
                  <a:pt x="68127" y="77564"/>
                  <a:pt x="68149" y="77561"/>
                </a:cubicBezTo>
                <a:cubicBezTo>
                  <a:pt x="68795" y="77497"/>
                  <a:pt x="68753" y="76524"/>
                  <a:pt x="68113" y="76524"/>
                </a:cubicBezTo>
                <a:close/>
                <a:moveTo>
                  <a:pt x="47889" y="76588"/>
                </a:moveTo>
                <a:cubicBezTo>
                  <a:pt x="47861" y="76588"/>
                  <a:pt x="47832" y="76590"/>
                  <a:pt x="47801" y="76594"/>
                </a:cubicBezTo>
                <a:cubicBezTo>
                  <a:pt x="47501" y="76594"/>
                  <a:pt x="47301" y="76861"/>
                  <a:pt x="47301" y="77128"/>
                </a:cubicBezTo>
                <a:cubicBezTo>
                  <a:pt x="47332" y="77409"/>
                  <a:pt x="47568" y="77631"/>
                  <a:pt x="47844" y="77631"/>
                </a:cubicBezTo>
                <a:cubicBezTo>
                  <a:pt x="47863" y="77631"/>
                  <a:pt x="47882" y="77630"/>
                  <a:pt x="47901" y="77628"/>
                </a:cubicBezTo>
                <a:lnTo>
                  <a:pt x="47868" y="77628"/>
                </a:lnTo>
                <a:cubicBezTo>
                  <a:pt x="48538" y="77596"/>
                  <a:pt x="48506" y="76588"/>
                  <a:pt x="47889" y="76588"/>
                </a:cubicBezTo>
                <a:close/>
                <a:moveTo>
                  <a:pt x="27577" y="76624"/>
                </a:moveTo>
                <a:cubicBezTo>
                  <a:pt x="27558" y="76624"/>
                  <a:pt x="27539" y="76625"/>
                  <a:pt x="27520" y="76627"/>
                </a:cubicBezTo>
                <a:cubicBezTo>
                  <a:pt x="26808" y="76660"/>
                  <a:pt x="26881" y="77665"/>
                  <a:pt x="27525" y="77665"/>
                </a:cubicBezTo>
                <a:cubicBezTo>
                  <a:pt x="27545" y="77665"/>
                  <a:pt x="27565" y="77664"/>
                  <a:pt x="27587" y="77662"/>
                </a:cubicBezTo>
                <a:cubicBezTo>
                  <a:pt x="27887" y="77628"/>
                  <a:pt x="28087" y="77395"/>
                  <a:pt x="28087" y="77094"/>
                </a:cubicBezTo>
                <a:cubicBezTo>
                  <a:pt x="28056" y="76845"/>
                  <a:pt x="27849" y="76624"/>
                  <a:pt x="27577" y="76624"/>
                </a:cubicBezTo>
                <a:close/>
                <a:moveTo>
                  <a:pt x="125790" y="76660"/>
                </a:moveTo>
                <a:cubicBezTo>
                  <a:pt x="125779" y="76660"/>
                  <a:pt x="125768" y="76660"/>
                  <a:pt x="125757" y="76661"/>
                </a:cubicBezTo>
                <a:cubicBezTo>
                  <a:pt x="125490" y="76661"/>
                  <a:pt x="125256" y="76928"/>
                  <a:pt x="125290" y="77195"/>
                </a:cubicBezTo>
                <a:cubicBezTo>
                  <a:pt x="125290" y="77476"/>
                  <a:pt x="125524" y="77698"/>
                  <a:pt x="125800" y="77698"/>
                </a:cubicBezTo>
                <a:cubicBezTo>
                  <a:pt x="125819" y="77698"/>
                  <a:pt x="125838" y="77697"/>
                  <a:pt x="125857" y="77695"/>
                </a:cubicBezTo>
                <a:lnTo>
                  <a:pt x="125823" y="77695"/>
                </a:lnTo>
                <a:cubicBezTo>
                  <a:pt x="126479" y="77597"/>
                  <a:pt x="126426" y="76660"/>
                  <a:pt x="125790" y="76660"/>
                </a:cubicBezTo>
                <a:close/>
                <a:moveTo>
                  <a:pt x="105530" y="76701"/>
                </a:moveTo>
                <a:cubicBezTo>
                  <a:pt x="105245" y="76701"/>
                  <a:pt x="104985" y="76931"/>
                  <a:pt x="105009" y="77261"/>
                </a:cubicBezTo>
                <a:cubicBezTo>
                  <a:pt x="105040" y="77511"/>
                  <a:pt x="105246" y="77731"/>
                  <a:pt x="105519" y="77731"/>
                </a:cubicBezTo>
                <a:cubicBezTo>
                  <a:pt x="105537" y="77731"/>
                  <a:pt x="105556" y="77730"/>
                  <a:pt x="105576" y="77728"/>
                </a:cubicBezTo>
                <a:cubicBezTo>
                  <a:pt x="106043" y="77695"/>
                  <a:pt x="106209" y="77128"/>
                  <a:pt x="105876" y="76828"/>
                </a:cubicBezTo>
                <a:cubicBezTo>
                  <a:pt x="105769" y="76740"/>
                  <a:pt x="105647" y="76701"/>
                  <a:pt x="105530" y="76701"/>
                </a:cubicBezTo>
                <a:close/>
                <a:moveTo>
                  <a:pt x="85292" y="76758"/>
                </a:moveTo>
                <a:cubicBezTo>
                  <a:pt x="85271" y="76758"/>
                  <a:pt x="85250" y="76759"/>
                  <a:pt x="85228" y="76761"/>
                </a:cubicBezTo>
                <a:cubicBezTo>
                  <a:pt x="84571" y="76794"/>
                  <a:pt x="84625" y="77796"/>
                  <a:pt x="85295" y="77796"/>
                </a:cubicBezTo>
                <a:cubicBezTo>
                  <a:pt x="85306" y="77796"/>
                  <a:pt x="85317" y="77796"/>
                  <a:pt x="85328" y="77795"/>
                </a:cubicBezTo>
                <a:cubicBezTo>
                  <a:pt x="86007" y="77730"/>
                  <a:pt x="85934" y="76758"/>
                  <a:pt x="85292" y="76758"/>
                </a:cubicBezTo>
                <a:close/>
                <a:moveTo>
                  <a:pt x="65001" y="76801"/>
                </a:moveTo>
                <a:cubicBezTo>
                  <a:pt x="64716" y="76801"/>
                  <a:pt x="64456" y="77031"/>
                  <a:pt x="64480" y="77361"/>
                </a:cubicBezTo>
                <a:cubicBezTo>
                  <a:pt x="64511" y="77611"/>
                  <a:pt x="64717" y="77832"/>
                  <a:pt x="64990" y="77832"/>
                </a:cubicBezTo>
                <a:cubicBezTo>
                  <a:pt x="65008" y="77832"/>
                  <a:pt x="65027" y="77830"/>
                  <a:pt x="65047" y="77828"/>
                </a:cubicBezTo>
                <a:cubicBezTo>
                  <a:pt x="65480" y="77795"/>
                  <a:pt x="65681" y="77228"/>
                  <a:pt x="65347" y="76928"/>
                </a:cubicBezTo>
                <a:cubicBezTo>
                  <a:pt x="65240" y="76840"/>
                  <a:pt x="65118" y="76801"/>
                  <a:pt x="65001" y="76801"/>
                </a:cubicBezTo>
                <a:close/>
                <a:moveTo>
                  <a:pt x="44787" y="76821"/>
                </a:moveTo>
                <a:cubicBezTo>
                  <a:pt x="44759" y="76821"/>
                  <a:pt x="44729" y="76823"/>
                  <a:pt x="44699" y="76828"/>
                </a:cubicBezTo>
                <a:cubicBezTo>
                  <a:pt x="44399" y="76828"/>
                  <a:pt x="44199" y="77094"/>
                  <a:pt x="44199" y="77361"/>
                </a:cubicBezTo>
                <a:cubicBezTo>
                  <a:pt x="44230" y="77642"/>
                  <a:pt x="44436" y="77865"/>
                  <a:pt x="44709" y="77865"/>
                </a:cubicBezTo>
                <a:cubicBezTo>
                  <a:pt x="44727" y="77865"/>
                  <a:pt x="44746" y="77864"/>
                  <a:pt x="44766" y="77862"/>
                </a:cubicBezTo>
                <a:cubicBezTo>
                  <a:pt x="45436" y="77830"/>
                  <a:pt x="45404" y="76821"/>
                  <a:pt x="44787" y="76821"/>
                </a:cubicBezTo>
                <a:close/>
                <a:moveTo>
                  <a:pt x="24506" y="76888"/>
                </a:moveTo>
                <a:cubicBezTo>
                  <a:pt x="24477" y="76888"/>
                  <a:pt x="24448" y="76890"/>
                  <a:pt x="24418" y="76894"/>
                </a:cubicBezTo>
                <a:cubicBezTo>
                  <a:pt x="24118" y="76894"/>
                  <a:pt x="23917" y="77161"/>
                  <a:pt x="23951" y="77428"/>
                </a:cubicBezTo>
                <a:cubicBezTo>
                  <a:pt x="23951" y="77728"/>
                  <a:pt x="24218" y="77928"/>
                  <a:pt x="24518" y="77928"/>
                </a:cubicBezTo>
                <a:cubicBezTo>
                  <a:pt x="25188" y="77897"/>
                  <a:pt x="25125" y="76888"/>
                  <a:pt x="24506" y="76888"/>
                </a:cubicBezTo>
                <a:close/>
                <a:moveTo>
                  <a:pt x="122688" y="76893"/>
                </a:moveTo>
                <a:cubicBezTo>
                  <a:pt x="122677" y="76893"/>
                  <a:pt x="122666" y="76894"/>
                  <a:pt x="122655" y="76894"/>
                </a:cubicBezTo>
                <a:cubicBezTo>
                  <a:pt x="121975" y="76927"/>
                  <a:pt x="122017" y="77931"/>
                  <a:pt x="122690" y="77931"/>
                </a:cubicBezTo>
                <a:cubicBezTo>
                  <a:pt x="122711" y="77931"/>
                  <a:pt x="122732" y="77930"/>
                  <a:pt x="122755" y="77928"/>
                </a:cubicBezTo>
                <a:cubicBezTo>
                  <a:pt x="123378" y="77830"/>
                  <a:pt x="123324" y="76893"/>
                  <a:pt x="122688" y="76893"/>
                </a:cubicBezTo>
                <a:close/>
                <a:moveTo>
                  <a:pt x="102435" y="76935"/>
                </a:moveTo>
                <a:cubicBezTo>
                  <a:pt x="102164" y="76935"/>
                  <a:pt x="101889" y="77128"/>
                  <a:pt x="101906" y="77495"/>
                </a:cubicBezTo>
                <a:cubicBezTo>
                  <a:pt x="101937" y="77773"/>
                  <a:pt x="102140" y="77965"/>
                  <a:pt x="102409" y="77965"/>
                </a:cubicBezTo>
                <a:cubicBezTo>
                  <a:pt x="102430" y="77965"/>
                  <a:pt x="102452" y="77964"/>
                  <a:pt x="102473" y="77962"/>
                </a:cubicBezTo>
                <a:cubicBezTo>
                  <a:pt x="102740" y="77962"/>
                  <a:pt x="102974" y="77695"/>
                  <a:pt x="102940" y="77428"/>
                </a:cubicBezTo>
                <a:cubicBezTo>
                  <a:pt x="102925" y="77094"/>
                  <a:pt x="102682" y="76935"/>
                  <a:pt x="102435" y="76935"/>
                </a:cubicBezTo>
                <a:close/>
                <a:moveTo>
                  <a:pt x="82176" y="76994"/>
                </a:moveTo>
                <a:cubicBezTo>
                  <a:pt x="81900" y="76994"/>
                  <a:pt x="81636" y="77205"/>
                  <a:pt x="81659" y="77528"/>
                </a:cubicBezTo>
                <a:cubicBezTo>
                  <a:pt x="81659" y="77828"/>
                  <a:pt x="81925" y="78028"/>
                  <a:pt x="82192" y="78028"/>
                </a:cubicBezTo>
                <a:cubicBezTo>
                  <a:pt x="82659" y="77995"/>
                  <a:pt x="82859" y="77428"/>
                  <a:pt x="82526" y="77128"/>
                </a:cubicBezTo>
                <a:cubicBezTo>
                  <a:pt x="82423" y="77035"/>
                  <a:pt x="82298" y="76994"/>
                  <a:pt x="82176" y="76994"/>
                </a:cubicBezTo>
                <a:close/>
                <a:moveTo>
                  <a:pt x="61898" y="77034"/>
                </a:moveTo>
                <a:cubicBezTo>
                  <a:pt x="61614" y="77034"/>
                  <a:pt x="61354" y="77264"/>
                  <a:pt x="61377" y="77595"/>
                </a:cubicBezTo>
                <a:cubicBezTo>
                  <a:pt x="61408" y="77873"/>
                  <a:pt x="61611" y="78065"/>
                  <a:pt x="61880" y="78065"/>
                </a:cubicBezTo>
                <a:cubicBezTo>
                  <a:pt x="61901" y="78065"/>
                  <a:pt x="61923" y="78064"/>
                  <a:pt x="61945" y="78062"/>
                </a:cubicBezTo>
                <a:cubicBezTo>
                  <a:pt x="62412" y="78028"/>
                  <a:pt x="62578" y="77461"/>
                  <a:pt x="62245" y="77161"/>
                </a:cubicBezTo>
                <a:cubicBezTo>
                  <a:pt x="62137" y="77073"/>
                  <a:pt x="62016" y="77034"/>
                  <a:pt x="61898" y="77034"/>
                </a:cubicBezTo>
                <a:close/>
                <a:moveTo>
                  <a:pt x="41640" y="77105"/>
                </a:moveTo>
                <a:cubicBezTo>
                  <a:pt x="41377" y="77105"/>
                  <a:pt x="41112" y="77291"/>
                  <a:pt x="41130" y="77628"/>
                </a:cubicBezTo>
                <a:cubicBezTo>
                  <a:pt x="41130" y="77928"/>
                  <a:pt x="41397" y="78129"/>
                  <a:pt x="41663" y="78129"/>
                </a:cubicBezTo>
                <a:cubicBezTo>
                  <a:pt x="41964" y="78095"/>
                  <a:pt x="42164" y="77828"/>
                  <a:pt x="42130" y="77561"/>
                </a:cubicBezTo>
                <a:cubicBezTo>
                  <a:pt x="42099" y="77249"/>
                  <a:pt x="41871" y="77105"/>
                  <a:pt x="41640" y="77105"/>
                </a:cubicBezTo>
                <a:close/>
                <a:moveTo>
                  <a:pt x="119606" y="77138"/>
                </a:moveTo>
                <a:cubicBezTo>
                  <a:pt x="119467" y="77138"/>
                  <a:pt x="119326" y="77197"/>
                  <a:pt x="119219" y="77328"/>
                </a:cubicBezTo>
                <a:cubicBezTo>
                  <a:pt x="118928" y="77652"/>
                  <a:pt x="119170" y="78163"/>
                  <a:pt x="119611" y="78163"/>
                </a:cubicBezTo>
                <a:cubicBezTo>
                  <a:pt x="119625" y="78163"/>
                  <a:pt x="119638" y="78163"/>
                  <a:pt x="119652" y="78162"/>
                </a:cubicBezTo>
                <a:cubicBezTo>
                  <a:pt x="119919" y="78162"/>
                  <a:pt x="120153" y="77895"/>
                  <a:pt x="120119" y="77628"/>
                </a:cubicBezTo>
                <a:cubicBezTo>
                  <a:pt x="120098" y="77328"/>
                  <a:pt x="119856" y="77138"/>
                  <a:pt x="119606" y="77138"/>
                </a:cubicBezTo>
                <a:close/>
                <a:moveTo>
                  <a:pt x="21403" y="77121"/>
                </a:moveTo>
                <a:cubicBezTo>
                  <a:pt x="21375" y="77121"/>
                  <a:pt x="21346" y="77123"/>
                  <a:pt x="21316" y="77128"/>
                </a:cubicBezTo>
                <a:cubicBezTo>
                  <a:pt x="21015" y="77161"/>
                  <a:pt x="20815" y="77395"/>
                  <a:pt x="20815" y="77695"/>
                </a:cubicBezTo>
                <a:cubicBezTo>
                  <a:pt x="20846" y="77945"/>
                  <a:pt x="21082" y="78165"/>
                  <a:pt x="21358" y="78165"/>
                </a:cubicBezTo>
                <a:cubicBezTo>
                  <a:pt x="21377" y="78165"/>
                  <a:pt x="21396" y="78164"/>
                  <a:pt x="21416" y="78162"/>
                </a:cubicBezTo>
                <a:lnTo>
                  <a:pt x="21382" y="78162"/>
                </a:lnTo>
                <a:cubicBezTo>
                  <a:pt x="22052" y="78130"/>
                  <a:pt x="22020" y="77121"/>
                  <a:pt x="21403" y="77121"/>
                </a:cubicBezTo>
                <a:close/>
                <a:moveTo>
                  <a:pt x="99327" y="77186"/>
                </a:moveTo>
                <a:cubicBezTo>
                  <a:pt x="99188" y="77186"/>
                  <a:pt x="99045" y="77242"/>
                  <a:pt x="98938" y="77361"/>
                </a:cubicBezTo>
                <a:cubicBezTo>
                  <a:pt x="98646" y="77717"/>
                  <a:pt x="98889" y="78230"/>
                  <a:pt x="99330" y="78230"/>
                </a:cubicBezTo>
                <a:cubicBezTo>
                  <a:pt x="99343" y="78230"/>
                  <a:pt x="99357" y="78230"/>
                  <a:pt x="99371" y="78229"/>
                </a:cubicBezTo>
                <a:cubicBezTo>
                  <a:pt x="99671" y="78195"/>
                  <a:pt x="99872" y="77962"/>
                  <a:pt x="99838" y="77662"/>
                </a:cubicBezTo>
                <a:cubicBezTo>
                  <a:pt x="99817" y="77362"/>
                  <a:pt x="99576" y="77186"/>
                  <a:pt x="99327" y="77186"/>
                </a:cubicBezTo>
                <a:close/>
                <a:moveTo>
                  <a:pt x="79070" y="77189"/>
                </a:moveTo>
                <a:cubicBezTo>
                  <a:pt x="78786" y="77189"/>
                  <a:pt x="78503" y="77391"/>
                  <a:pt x="78556" y="77762"/>
                </a:cubicBezTo>
                <a:cubicBezTo>
                  <a:pt x="78556" y="78043"/>
                  <a:pt x="78790" y="78265"/>
                  <a:pt x="79039" y="78265"/>
                </a:cubicBezTo>
                <a:cubicBezTo>
                  <a:pt x="79056" y="78265"/>
                  <a:pt x="79073" y="78264"/>
                  <a:pt x="79090" y="78262"/>
                </a:cubicBezTo>
                <a:cubicBezTo>
                  <a:pt x="79390" y="78229"/>
                  <a:pt x="79590" y="77962"/>
                  <a:pt x="79590" y="77695"/>
                </a:cubicBezTo>
                <a:cubicBezTo>
                  <a:pt x="79575" y="77349"/>
                  <a:pt x="79322" y="77189"/>
                  <a:pt x="79070" y="77189"/>
                </a:cubicBezTo>
                <a:close/>
                <a:moveTo>
                  <a:pt x="58829" y="77274"/>
                </a:moveTo>
                <a:cubicBezTo>
                  <a:pt x="58543" y="77274"/>
                  <a:pt x="58260" y="77524"/>
                  <a:pt x="58309" y="77862"/>
                </a:cubicBezTo>
                <a:cubicBezTo>
                  <a:pt x="58309" y="78129"/>
                  <a:pt x="58575" y="78329"/>
                  <a:pt x="58842" y="78329"/>
                </a:cubicBezTo>
                <a:cubicBezTo>
                  <a:pt x="59309" y="78295"/>
                  <a:pt x="59509" y="77695"/>
                  <a:pt x="59143" y="77395"/>
                </a:cubicBezTo>
                <a:cubicBezTo>
                  <a:pt x="59050" y="77311"/>
                  <a:pt x="58939" y="77274"/>
                  <a:pt x="58829" y="77274"/>
                </a:cubicBezTo>
                <a:close/>
                <a:moveTo>
                  <a:pt x="38516" y="77334"/>
                </a:moveTo>
                <a:cubicBezTo>
                  <a:pt x="38234" y="77334"/>
                  <a:pt x="37980" y="77565"/>
                  <a:pt x="38027" y="77895"/>
                </a:cubicBezTo>
                <a:cubicBezTo>
                  <a:pt x="38027" y="78145"/>
                  <a:pt x="38261" y="78365"/>
                  <a:pt x="38510" y="78365"/>
                </a:cubicBezTo>
                <a:cubicBezTo>
                  <a:pt x="38527" y="78365"/>
                  <a:pt x="38544" y="78364"/>
                  <a:pt x="38561" y="78362"/>
                </a:cubicBezTo>
                <a:cubicBezTo>
                  <a:pt x="39028" y="78329"/>
                  <a:pt x="39195" y="77762"/>
                  <a:pt x="38861" y="77461"/>
                </a:cubicBezTo>
                <a:cubicBezTo>
                  <a:pt x="38754" y="77374"/>
                  <a:pt x="38633" y="77334"/>
                  <a:pt x="38516" y="77334"/>
                </a:cubicBezTo>
                <a:close/>
                <a:moveTo>
                  <a:pt x="116542" y="77388"/>
                </a:moveTo>
                <a:cubicBezTo>
                  <a:pt x="116513" y="77388"/>
                  <a:pt x="116482" y="77390"/>
                  <a:pt x="116450" y="77395"/>
                </a:cubicBezTo>
                <a:cubicBezTo>
                  <a:pt x="115770" y="77395"/>
                  <a:pt x="115813" y="78432"/>
                  <a:pt x="116487" y="78432"/>
                </a:cubicBezTo>
                <a:cubicBezTo>
                  <a:pt x="116508" y="78432"/>
                  <a:pt x="116529" y="78431"/>
                  <a:pt x="116550" y="78429"/>
                </a:cubicBezTo>
                <a:cubicBezTo>
                  <a:pt x="117220" y="78397"/>
                  <a:pt x="117188" y="77388"/>
                  <a:pt x="116542" y="77388"/>
                </a:cubicBezTo>
                <a:close/>
                <a:moveTo>
                  <a:pt x="96257" y="77392"/>
                </a:moveTo>
                <a:cubicBezTo>
                  <a:pt x="95971" y="77392"/>
                  <a:pt x="95682" y="77603"/>
                  <a:pt x="95735" y="77995"/>
                </a:cubicBezTo>
                <a:cubicBezTo>
                  <a:pt x="95769" y="78262"/>
                  <a:pt x="96002" y="78462"/>
                  <a:pt x="96269" y="78462"/>
                </a:cubicBezTo>
                <a:lnTo>
                  <a:pt x="96302" y="78462"/>
                </a:lnTo>
                <a:cubicBezTo>
                  <a:pt x="96569" y="78429"/>
                  <a:pt x="96803" y="78195"/>
                  <a:pt x="96769" y="77895"/>
                </a:cubicBezTo>
                <a:cubicBezTo>
                  <a:pt x="96754" y="77553"/>
                  <a:pt x="96506" y="77392"/>
                  <a:pt x="96257" y="77392"/>
                </a:cubicBezTo>
                <a:close/>
                <a:moveTo>
                  <a:pt x="75986" y="77491"/>
                </a:moveTo>
                <a:cubicBezTo>
                  <a:pt x="75965" y="77491"/>
                  <a:pt x="75943" y="77492"/>
                  <a:pt x="75921" y="77495"/>
                </a:cubicBezTo>
                <a:cubicBezTo>
                  <a:pt x="75251" y="77495"/>
                  <a:pt x="75283" y="78502"/>
                  <a:pt x="75929" y="78502"/>
                </a:cubicBezTo>
                <a:cubicBezTo>
                  <a:pt x="75959" y="78502"/>
                  <a:pt x="75989" y="78500"/>
                  <a:pt x="76021" y="78495"/>
                </a:cubicBezTo>
                <a:cubicBezTo>
                  <a:pt x="76288" y="78495"/>
                  <a:pt x="76488" y="78229"/>
                  <a:pt x="76488" y="77962"/>
                </a:cubicBezTo>
                <a:cubicBezTo>
                  <a:pt x="76457" y="77683"/>
                  <a:pt x="76254" y="77491"/>
                  <a:pt x="75986" y="77491"/>
                </a:cubicBezTo>
                <a:close/>
                <a:moveTo>
                  <a:pt x="55694" y="77534"/>
                </a:moveTo>
                <a:cubicBezTo>
                  <a:pt x="55410" y="77534"/>
                  <a:pt x="55149" y="77765"/>
                  <a:pt x="55173" y="78095"/>
                </a:cubicBezTo>
                <a:cubicBezTo>
                  <a:pt x="55204" y="78345"/>
                  <a:pt x="55411" y="78565"/>
                  <a:pt x="55683" y="78565"/>
                </a:cubicBezTo>
                <a:cubicBezTo>
                  <a:pt x="55702" y="78565"/>
                  <a:pt x="55721" y="78564"/>
                  <a:pt x="55740" y="78562"/>
                </a:cubicBezTo>
                <a:cubicBezTo>
                  <a:pt x="56207" y="78529"/>
                  <a:pt x="56407" y="77962"/>
                  <a:pt x="56040" y="77662"/>
                </a:cubicBezTo>
                <a:cubicBezTo>
                  <a:pt x="55933" y="77574"/>
                  <a:pt x="55812" y="77534"/>
                  <a:pt x="55694" y="77534"/>
                </a:cubicBezTo>
                <a:close/>
                <a:moveTo>
                  <a:pt x="35425" y="77561"/>
                </a:moveTo>
                <a:cubicBezTo>
                  <a:pt x="35414" y="77561"/>
                  <a:pt x="35403" y="77561"/>
                  <a:pt x="35392" y="77561"/>
                </a:cubicBezTo>
                <a:cubicBezTo>
                  <a:pt x="34714" y="77626"/>
                  <a:pt x="34786" y="78599"/>
                  <a:pt x="35398" y="78599"/>
                </a:cubicBezTo>
                <a:cubicBezTo>
                  <a:pt x="35418" y="78599"/>
                  <a:pt x="35438" y="78598"/>
                  <a:pt x="35459" y="78596"/>
                </a:cubicBezTo>
                <a:cubicBezTo>
                  <a:pt x="36148" y="78563"/>
                  <a:pt x="36095" y="77561"/>
                  <a:pt x="35425" y="77561"/>
                </a:cubicBezTo>
                <a:close/>
                <a:moveTo>
                  <a:pt x="133362" y="77695"/>
                </a:moveTo>
                <a:cubicBezTo>
                  <a:pt x="132939" y="77988"/>
                  <a:pt x="133183" y="78630"/>
                  <a:pt x="133691" y="78630"/>
                </a:cubicBezTo>
                <a:cubicBezTo>
                  <a:pt x="133703" y="78630"/>
                  <a:pt x="133716" y="78630"/>
                  <a:pt x="133729" y="78629"/>
                </a:cubicBezTo>
                <a:cubicBezTo>
                  <a:pt x="133829" y="78629"/>
                  <a:pt x="133929" y="78562"/>
                  <a:pt x="133996" y="78495"/>
                </a:cubicBezTo>
                <a:lnTo>
                  <a:pt x="133362" y="77695"/>
                </a:lnTo>
                <a:close/>
                <a:moveTo>
                  <a:pt x="113402" y="77635"/>
                </a:moveTo>
                <a:cubicBezTo>
                  <a:pt x="113118" y="77635"/>
                  <a:pt x="112857" y="77865"/>
                  <a:pt x="112881" y="78195"/>
                </a:cubicBezTo>
                <a:cubicBezTo>
                  <a:pt x="112912" y="78445"/>
                  <a:pt x="113119" y="78665"/>
                  <a:pt x="113391" y="78665"/>
                </a:cubicBezTo>
                <a:cubicBezTo>
                  <a:pt x="113410" y="78665"/>
                  <a:pt x="113429" y="78664"/>
                  <a:pt x="113448" y="78662"/>
                </a:cubicBezTo>
                <a:cubicBezTo>
                  <a:pt x="113915" y="78629"/>
                  <a:pt x="114082" y="78062"/>
                  <a:pt x="113748" y="77762"/>
                </a:cubicBezTo>
                <a:cubicBezTo>
                  <a:pt x="113641" y="77674"/>
                  <a:pt x="113519" y="77635"/>
                  <a:pt x="113402" y="77635"/>
                </a:cubicBezTo>
                <a:close/>
                <a:moveTo>
                  <a:pt x="93137" y="77669"/>
                </a:moveTo>
                <a:cubicBezTo>
                  <a:pt x="92865" y="77669"/>
                  <a:pt x="92598" y="77862"/>
                  <a:pt x="92633" y="78229"/>
                </a:cubicBezTo>
                <a:cubicBezTo>
                  <a:pt x="92633" y="78507"/>
                  <a:pt x="92862" y="78699"/>
                  <a:pt x="93109" y="78699"/>
                </a:cubicBezTo>
                <a:cubicBezTo>
                  <a:pt x="93128" y="78699"/>
                  <a:pt x="93147" y="78698"/>
                  <a:pt x="93167" y="78696"/>
                </a:cubicBezTo>
                <a:lnTo>
                  <a:pt x="93200" y="78696"/>
                </a:lnTo>
                <a:cubicBezTo>
                  <a:pt x="93467" y="78696"/>
                  <a:pt x="93701" y="78429"/>
                  <a:pt x="93667" y="78162"/>
                </a:cubicBezTo>
                <a:cubicBezTo>
                  <a:pt x="93635" y="77828"/>
                  <a:pt x="93384" y="77669"/>
                  <a:pt x="93137" y="77669"/>
                </a:cubicBezTo>
                <a:close/>
                <a:moveTo>
                  <a:pt x="72873" y="77692"/>
                </a:moveTo>
                <a:cubicBezTo>
                  <a:pt x="72587" y="77692"/>
                  <a:pt x="72299" y="77904"/>
                  <a:pt x="72352" y="78295"/>
                </a:cubicBezTo>
                <a:cubicBezTo>
                  <a:pt x="72385" y="78562"/>
                  <a:pt x="72619" y="78762"/>
                  <a:pt x="72919" y="78762"/>
                </a:cubicBezTo>
                <a:cubicBezTo>
                  <a:pt x="73186" y="78729"/>
                  <a:pt x="73419" y="78495"/>
                  <a:pt x="73386" y="78195"/>
                </a:cubicBezTo>
                <a:cubicBezTo>
                  <a:pt x="73370" y="77853"/>
                  <a:pt x="73123" y="77692"/>
                  <a:pt x="72873" y="77692"/>
                </a:cubicBezTo>
                <a:close/>
                <a:moveTo>
                  <a:pt x="52592" y="77768"/>
                </a:moveTo>
                <a:cubicBezTo>
                  <a:pt x="52308" y="77768"/>
                  <a:pt x="52047" y="77998"/>
                  <a:pt x="52071" y="78329"/>
                </a:cubicBezTo>
                <a:cubicBezTo>
                  <a:pt x="52102" y="78607"/>
                  <a:pt x="52305" y="78799"/>
                  <a:pt x="52573" y="78799"/>
                </a:cubicBezTo>
                <a:cubicBezTo>
                  <a:pt x="52594" y="78799"/>
                  <a:pt x="52616" y="78798"/>
                  <a:pt x="52638" y="78796"/>
                </a:cubicBezTo>
                <a:cubicBezTo>
                  <a:pt x="53105" y="78762"/>
                  <a:pt x="53272" y="78195"/>
                  <a:pt x="52938" y="77895"/>
                </a:cubicBezTo>
                <a:cubicBezTo>
                  <a:pt x="52831" y="77807"/>
                  <a:pt x="52709" y="77768"/>
                  <a:pt x="52592" y="77768"/>
                </a:cubicBezTo>
                <a:close/>
                <a:moveTo>
                  <a:pt x="32314" y="77820"/>
                </a:moveTo>
                <a:cubicBezTo>
                  <a:pt x="32173" y="77820"/>
                  <a:pt x="32031" y="77875"/>
                  <a:pt x="31923" y="77995"/>
                </a:cubicBezTo>
                <a:cubicBezTo>
                  <a:pt x="31632" y="78351"/>
                  <a:pt x="31906" y="78864"/>
                  <a:pt x="32318" y="78864"/>
                </a:cubicBezTo>
                <a:cubicBezTo>
                  <a:pt x="32331" y="78864"/>
                  <a:pt x="32344" y="78863"/>
                  <a:pt x="32357" y="78862"/>
                </a:cubicBezTo>
                <a:cubicBezTo>
                  <a:pt x="32657" y="78829"/>
                  <a:pt x="32857" y="78596"/>
                  <a:pt x="32857" y="78295"/>
                </a:cubicBezTo>
                <a:cubicBezTo>
                  <a:pt x="32814" y="77996"/>
                  <a:pt x="32566" y="77820"/>
                  <a:pt x="32314" y="77820"/>
                </a:cubicBezTo>
                <a:close/>
                <a:moveTo>
                  <a:pt x="130563" y="77837"/>
                </a:moveTo>
                <a:cubicBezTo>
                  <a:pt x="130417" y="77837"/>
                  <a:pt x="130269" y="77896"/>
                  <a:pt x="130160" y="78028"/>
                </a:cubicBezTo>
                <a:cubicBezTo>
                  <a:pt x="129901" y="78352"/>
                  <a:pt x="130144" y="78864"/>
                  <a:pt x="130585" y="78864"/>
                </a:cubicBezTo>
                <a:cubicBezTo>
                  <a:pt x="130599" y="78864"/>
                  <a:pt x="130613" y="78863"/>
                  <a:pt x="130627" y="78862"/>
                </a:cubicBezTo>
                <a:cubicBezTo>
                  <a:pt x="130894" y="78829"/>
                  <a:pt x="131094" y="78596"/>
                  <a:pt x="131094" y="78295"/>
                </a:cubicBezTo>
                <a:cubicBezTo>
                  <a:pt x="131073" y="78019"/>
                  <a:pt x="130821" y="77837"/>
                  <a:pt x="130563" y="77837"/>
                </a:cubicBezTo>
                <a:close/>
                <a:moveTo>
                  <a:pt x="110288" y="77868"/>
                </a:moveTo>
                <a:cubicBezTo>
                  <a:pt x="110015" y="77868"/>
                  <a:pt x="109755" y="78098"/>
                  <a:pt x="109779" y="78429"/>
                </a:cubicBezTo>
                <a:cubicBezTo>
                  <a:pt x="109779" y="78707"/>
                  <a:pt x="110008" y="78899"/>
                  <a:pt x="110281" y="78899"/>
                </a:cubicBezTo>
                <a:cubicBezTo>
                  <a:pt x="110302" y="78899"/>
                  <a:pt x="110324" y="78898"/>
                  <a:pt x="110346" y="78896"/>
                </a:cubicBezTo>
                <a:cubicBezTo>
                  <a:pt x="110779" y="78862"/>
                  <a:pt x="110980" y="78295"/>
                  <a:pt x="110613" y="77995"/>
                </a:cubicBezTo>
                <a:cubicBezTo>
                  <a:pt x="110515" y="77907"/>
                  <a:pt x="110400" y="77868"/>
                  <a:pt x="110288" y="77868"/>
                </a:cubicBezTo>
                <a:close/>
                <a:moveTo>
                  <a:pt x="90073" y="77935"/>
                </a:moveTo>
                <a:cubicBezTo>
                  <a:pt x="89801" y="77935"/>
                  <a:pt x="89541" y="78165"/>
                  <a:pt x="89564" y="78495"/>
                </a:cubicBezTo>
                <a:cubicBezTo>
                  <a:pt x="89564" y="78762"/>
                  <a:pt x="89798" y="78962"/>
                  <a:pt x="90065" y="78962"/>
                </a:cubicBezTo>
                <a:lnTo>
                  <a:pt x="90131" y="78962"/>
                </a:lnTo>
                <a:cubicBezTo>
                  <a:pt x="90565" y="78929"/>
                  <a:pt x="90765" y="78362"/>
                  <a:pt x="90398" y="78062"/>
                </a:cubicBezTo>
                <a:cubicBezTo>
                  <a:pt x="90301" y="77974"/>
                  <a:pt x="90186" y="77935"/>
                  <a:pt x="90073" y="77935"/>
                </a:cubicBezTo>
                <a:close/>
                <a:moveTo>
                  <a:pt x="69754" y="77969"/>
                </a:moveTo>
                <a:cubicBezTo>
                  <a:pt x="69482" y="77969"/>
                  <a:pt x="69215" y="78162"/>
                  <a:pt x="69250" y="78529"/>
                </a:cubicBezTo>
                <a:cubicBezTo>
                  <a:pt x="69281" y="78779"/>
                  <a:pt x="69487" y="78999"/>
                  <a:pt x="69760" y="78999"/>
                </a:cubicBezTo>
                <a:cubicBezTo>
                  <a:pt x="69778" y="78999"/>
                  <a:pt x="69798" y="78998"/>
                  <a:pt x="69817" y="78996"/>
                </a:cubicBezTo>
                <a:cubicBezTo>
                  <a:pt x="70084" y="78996"/>
                  <a:pt x="70317" y="78729"/>
                  <a:pt x="70284" y="78462"/>
                </a:cubicBezTo>
                <a:cubicBezTo>
                  <a:pt x="70252" y="78129"/>
                  <a:pt x="70001" y="77969"/>
                  <a:pt x="69754" y="77969"/>
                </a:cubicBezTo>
                <a:close/>
                <a:moveTo>
                  <a:pt x="49497" y="77989"/>
                </a:moveTo>
                <a:cubicBezTo>
                  <a:pt x="49223" y="77989"/>
                  <a:pt x="48949" y="78192"/>
                  <a:pt x="49002" y="78562"/>
                </a:cubicBezTo>
                <a:cubicBezTo>
                  <a:pt x="49002" y="78843"/>
                  <a:pt x="49236" y="79066"/>
                  <a:pt x="49512" y="79066"/>
                </a:cubicBezTo>
                <a:cubicBezTo>
                  <a:pt x="49531" y="79066"/>
                  <a:pt x="49550" y="79065"/>
                  <a:pt x="49569" y="79063"/>
                </a:cubicBezTo>
                <a:lnTo>
                  <a:pt x="49536" y="79029"/>
                </a:lnTo>
                <a:cubicBezTo>
                  <a:pt x="49836" y="79029"/>
                  <a:pt x="50036" y="78762"/>
                  <a:pt x="50003" y="78495"/>
                </a:cubicBezTo>
                <a:cubicBezTo>
                  <a:pt x="49987" y="78150"/>
                  <a:pt x="49742" y="77989"/>
                  <a:pt x="49497" y="77989"/>
                </a:cubicBezTo>
                <a:close/>
                <a:moveTo>
                  <a:pt x="29247" y="78041"/>
                </a:moveTo>
                <a:cubicBezTo>
                  <a:pt x="28968" y="78041"/>
                  <a:pt x="28697" y="78292"/>
                  <a:pt x="28721" y="78629"/>
                </a:cubicBezTo>
                <a:cubicBezTo>
                  <a:pt x="28721" y="78879"/>
                  <a:pt x="28954" y="79099"/>
                  <a:pt x="29230" y="79099"/>
                </a:cubicBezTo>
                <a:cubicBezTo>
                  <a:pt x="29249" y="79099"/>
                  <a:pt x="29269" y="79098"/>
                  <a:pt x="29288" y="79096"/>
                </a:cubicBezTo>
                <a:cubicBezTo>
                  <a:pt x="29722" y="79029"/>
                  <a:pt x="29922" y="78462"/>
                  <a:pt x="29555" y="78162"/>
                </a:cubicBezTo>
                <a:cubicBezTo>
                  <a:pt x="29462" y="78078"/>
                  <a:pt x="29354" y="78041"/>
                  <a:pt x="29247" y="78041"/>
                </a:cubicBezTo>
                <a:close/>
                <a:moveTo>
                  <a:pt x="127489" y="78092"/>
                </a:moveTo>
                <a:cubicBezTo>
                  <a:pt x="127468" y="78092"/>
                  <a:pt x="127447" y="78093"/>
                  <a:pt x="127425" y="78095"/>
                </a:cubicBezTo>
                <a:cubicBezTo>
                  <a:pt x="127158" y="78095"/>
                  <a:pt x="126924" y="78362"/>
                  <a:pt x="126958" y="78629"/>
                </a:cubicBezTo>
                <a:cubicBezTo>
                  <a:pt x="126989" y="78907"/>
                  <a:pt x="127191" y="79100"/>
                  <a:pt x="127460" y="79100"/>
                </a:cubicBezTo>
                <a:cubicBezTo>
                  <a:pt x="127481" y="79100"/>
                  <a:pt x="127503" y="79098"/>
                  <a:pt x="127525" y="79096"/>
                </a:cubicBezTo>
                <a:cubicBezTo>
                  <a:pt x="127792" y="79096"/>
                  <a:pt x="127992" y="78829"/>
                  <a:pt x="127992" y="78562"/>
                </a:cubicBezTo>
                <a:cubicBezTo>
                  <a:pt x="127961" y="78284"/>
                  <a:pt x="127758" y="78092"/>
                  <a:pt x="127489" y="78092"/>
                </a:cubicBezTo>
                <a:close/>
                <a:moveTo>
                  <a:pt x="107265" y="78155"/>
                </a:moveTo>
                <a:cubicBezTo>
                  <a:pt x="107237" y="78155"/>
                  <a:pt x="107207" y="78158"/>
                  <a:pt x="107177" y="78162"/>
                </a:cubicBezTo>
                <a:cubicBezTo>
                  <a:pt x="106475" y="78162"/>
                  <a:pt x="106536" y="79169"/>
                  <a:pt x="107156" y="79169"/>
                </a:cubicBezTo>
                <a:cubicBezTo>
                  <a:pt x="107184" y="79169"/>
                  <a:pt x="107213" y="79167"/>
                  <a:pt x="107244" y="79163"/>
                </a:cubicBezTo>
                <a:cubicBezTo>
                  <a:pt x="107946" y="79163"/>
                  <a:pt x="107884" y="78155"/>
                  <a:pt x="107265" y="78155"/>
                </a:cubicBezTo>
                <a:close/>
                <a:moveTo>
                  <a:pt x="86958" y="78159"/>
                </a:moveTo>
                <a:cubicBezTo>
                  <a:pt x="86938" y="78159"/>
                  <a:pt x="86917" y="78160"/>
                  <a:pt x="86896" y="78162"/>
                </a:cubicBezTo>
                <a:cubicBezTo>
                  <a:pt x="86194" y="78194"/>
                  <a:pt x="86255" y="79202"/>
                  <a:pt x="86875" y="79202"/>
                </a:cubicBezTo>
                <a:cubicBezTo>
                  <a:pt x="86903" y="79202"/>
                  <a:pt x="86932" y="79200"/>
                  <a:pt x="86962" y="79196"/>
                </a:cubicBezTo>
                <a:cubicBezTo>
                  <a:pt x="87674" y="79164"/>
                  <a:pt x="87601" y="78159"/>
                  <a:pt x="86958" y="78159"/>
                </a:cubicBezTo>
                <a:close/>
                <a:moveTo>
                  <a:pt x="66704" y="78207"/>
                </a:moveTo>
                <a:cubicBezTo>
                  <a:pt x="66426" y="78207"/>
                  <a:pt x="66157" y="78450"/>
                  <a:pt x="66181" y="78762"/>
                </a:cubicBezTo>
                <a:cubicBezTo>
                  <a:pt x="66181" y="79063"/>
                  <a:pt x="66448" y="79263"/>
                  <a:pt x="66715" y="79263"/>
                </a:cubicBezTo>
                <a:lnTo>
                  <a:pt x="66748" y="79263"/>
                </a:lnTo>
                <a:cubicBezTo>
                  <a:pt x="67182" y="79196"/>
                  <a:pt x="67382" y="78629"/>
                  <a:pt x="67015" y="78329"/>
                </a:cubicBezTo>
                <a:cubicBezTo>
                  <a:pt x="66921" y="78244"/>
                  <a:pt x="66812" y="78207"/>
                  <a:pt x="66704" y="78207"/>
                </a:cubicBezTo>
                <a:close/>
                <a:moveTo>
                  <a:pt x="46389" y="78254"/>
                </a:moveTo>
                <a:cubicBezTo>
                  <a:pt x="46250" y="78254"/>
                  <a:pt x="46108" y="78309"/>
                  <a:pt x="46000" y="78429"/>
                </a:cubicBezTo>
                <a:cubicBezTo>
                  <a:pt x="45709" y="78785"/>
                  <a:pt x="45951" y="79298"/>
                  <a:pt x="46392" y="79298"/>
                </a:cubicBezTo>
                <a:cubicBezTo>
                  <a:pt x="46406" y="79298"/>
                  <a:pt x="46419" y="79297"/>
                  <a:pt x="46433" y="79296"/>
                </a:cubicBezTo>
                <a:cubicBezTo>
                  <a:pt x="46700" y="79263"/>
                  <a:pt x="46934" y="79029"/>
                  <a:pt x="46900" y="78729"/>
                </a:cubicBezTo>
                <a:cubicBezTo>
                  <a:pt x="46879" y="78430"/>
                  <a:pt x="46638" y="78254"/>
                  <a:pt x="46389" y="78254"/>
                </a:cubicBezTo>
                <a:close/>
                <a:moveTo>
                  <a:pt x="26155" y="78302"/>
                </a:moveTo>
                <a:cubicBezTo>
                  <a:pt x="25875" y="78302"/>
                  <a:pt x="25605" y="78532"/>
                  <a:pt x="25652" y="78862"/>
                </a:cubicBezTo>
                <a:cubicBezTo>
                  <a:pt x="25652" y="79112"/>
                  <a:pt x="25856" y="79333"/>
                  <a:pt x="26129" y="79333"/>
                </a:cubicBezTo>
                <a:cubicBezTo>
                  <a:pt x="26147" y="79333"/>
                  <a:pt x="26166" y="79332"/>
                  <a:pt x="26186" y="79329"/>
                </a:cubicBezTo>
                <a:cubicBezTo>
                  <a:pt x="26653" y="79296"/>
                  <a:pt x="26853" y="78729"/>
                  <a:pt x="26486" y="78429"/>
                </a:cubicBezTo>
                <a:cubicBezTo>
                  <a:pt x="26388" y="78341"/>
                  <a:pt x="26271" y="78302"/>
                  <a:pt x="26155" y="78302"/>
                </a:cubicBezTo>
                <a:close/>
                <a:moveTo>
                  <a:pt x="124366" y="78323"/>
                </a:moveTo>
                <a:cubicBezTo>
                  <a:pt x="124073" y="78323"/>
                  <a:pt x="123798" y="78556"/>
                  <a:pt x="123822" y="78896"/>
                </a:cubicBezTo>
                <a:cubicBezTo>
                  <a:pt x="123853" y="79145"/>
                  <a:pt x="124089" y="79366"/>
                  <a:pt x="124365" y="79366"/>
                </a:cubicBezTo>
                <a:cubicBezTo>
                  <a:pt x="124384" y="79366"/>
                  <a:pt x="124403" y="79365"/>
                  <a:pt x="124422" y="79363"/>
                </a:cubicBezTo>
                <a:lnTo>
                  <a:pt x="124389" y="79363"/>
                </a:lnTo>
                <a:cubicBezTo>
                  <a:pt x="124856" y="79329"/>
                  <a:pt x="125023" y="78729"/>
                  <a:pt x="124689" y="78429"/>
                </a:cubicBezTo>
                <a:cubicBezTo>
                  <a:pt x="124589" y="78356"/>
                  <a:pt x="124476" y="78323"/>
                  <a:pt x="124366" y="78323"/>
                </a:cubicBezTo>
                <a:close/>
                <a:moveTo>
                  <a:pt x="104126" y="78359"/>
                </a:moveTo>
                <a:cubicBezTo>
                  <a:pt x="104109" y="78359"/>
                  <a:pt x="104092" y="78360"/>
                  <a:pt x="104075" y="78362"/>
                </a:cubicBezTo>
                <a:cubicBezTo>
                  <a:pt x="103774" y="78395"/>
                  <a:pt x="103574" y="78629"/>
                  <a:pt x="103574" y="78929"/>
                </a:cubicBezTo>
                <a:cubicBezTo>
                  <a:pt x="103605" y="79179"/>
                  <a:pt x="103812" y="79399"/>
                  <a:pt x="104084" y="79399"/>
                </a:cubicBezTo>
                <a:cubicBezTo>
                  <a:pt x="104103" y="79399"/>
                  <a:pt x="104122" y="79398"/>
                  <a:pt x="104141" y="79396"/>
                </a:cubicBezTo>
                <a:cubicBezTo>
                  <a:pt x="104442" y="79363"/>
                  <a:pt x="104642" y="79129"/>
                  <a:pt x="104608" y="78829"/>
                </a:cubicBezTo>
                <a:cubicBezTo>
                  <a:pt x="104608" y="78579"/>
                  <a:pt x="104375" y="78359"/>
                  <a:pt x="104126" y="78359"/>
                </a:cubicBezTo>
                <a:close/>
                <a:moveTo>
                  <a:pt x="83836" y="78402"/>
                </a:moveTo>
                <a:cubicBezTo>
                  <a:pt x="83563" y="78402"/>
                  <a:pt x="83303" y="78632"/>
                  <a:pt x="83326" y="78962"/>
                </a:cubicBezTo>
                <a:cubicBezTo>
                  <a:pt x="83360" y="79263"/>
                  <a:pt x="83593" y="79463"/>
                  <a:pt x="83894" y="79463"/>
                </a:cubicBezTo>
                <a:cubicBezTo>
                  <a:pt x="84327" y="79396"/>
                  <a:pt x="84527" y="78829"/>
                  <a:pt x="84160" y="78529"/>
                </a:cubicBezTo>
                <a:cubicBezTo>
                  <a:pt x="84063" y="78441"/>
                  <a:pt x="83948" y="78402"/>
                  <a:pt x="83836" y="78402"/>
                </a:cubicBezTo>
                <a:close/>
                <a:moveTo>
                  <a:pt x="63566" y="78435"/>
                </a:moveTo>
                <a:cubicBezTo>
                  <a:pt x="63282" y="78435"/>
                  <a:pt x="63022" y="78665"/>
                  <a:pt x="63045" y="78996"/>
                </a:cubicBezTo>
                <a:cubicBezTo>
                  <a:pt x="63045" y="79277"/>
                  <a:pt x="63279" y="79499"/>
                  <a:pt x="63555" y="79499"/>
                </a:cubicBezTo>
                <a:cubicBezTo>
                  <a:pt x="63574" y="79499"/>
                  <a:pt x="63593" y="79498"/>
                  <a:pt x="63612" y="79496"/>
                </a:cubicBezTo>
                <a:lnTo>
                  <a:pt x="63612" y="79463"/>
                </a:lnTo>
                <a:cubicBezTo>
                  <a:pt x="64079" y="79429"/>
                  <a:pt x="64246" y="78862"/>
                  <a:pt x="63913" y="78562"/>
                </a:cubicBezTo>
                <a:cubicBezTo>
                  <a:pt x="63805" y="78474"/>
                  <a:pt x="63684" y="78435"/>
                  <a:pt x="63566" y="78435"/>
                </a:cubicBezTo>
                <a:close/>
                <a:moveTo>
                  <a:pt x="43297" y="78495"/>
                </a:moveTo>
                <a:cubicBezTo>
                  <a:pt x="43287" y="78495"/>
                  <a:pt x="43276" y="78495"/>
                  <a:pt x="43265" y="78495"/>
                </a:cubicBezTo>
                <a:cubicBezTo>
                  <a:pt x="42586" y="78560"/>
                  <a:pt x="42659" y="79533"/>
                  <a:pt x="43270" y="79533"/>
                </a:cubicBezTo>
                <a:cubicBezTo>
                  <a:pt x="43290" y="79533"/>
                  <a:pt x="43310" y="79532"/>
                  <a:pt x="43331" y="79530"/>
                </a:cubicBezTo>
                <a:cubicBezTo>
                  <a:pt x="44021" y="79497"/>
                  <a:pt x="43967" y="78495"/>
                  <a:pt x="43297" y="78495"/>
                </a:cubicBezTo>
                <a:close/>
                <a:moveTo>
                  <a:pt x="23033" y="78541"/>
                </a:moveTo>
                <a:cubicBezTo>
                  <a:pt x="22748" y="78541"/>
                  <a:pt x="22468" y="78784"/>
                  <a:pt x="22516" y="79096"/>
                </a:cubicBezTo>
                <a:cubicBezTo>
                  <a:pt x="22516" y="79377"/>
                  <a:pt x="22750" y="79599"/>
                  <a:pt x="23026" y="79599"/>
                </a:cubicBezTo>
                <a:cubicBezTo>
                  <a:pt x="23045" y="79599"/>
                  <a:pt x="23064" y="79598"/>
                  <a:pt x="23083" y="79596"/>
                </a:cubicBezTo>
                <a:lnTo>
                  <a:pt x="23050" y="79596"/>
                </a:lnTo>
                <a:cubicBezTo>
                  <a:pt x="23517" y="79563"/>
                  <a:pt x="23717" y="78962"/>
                  <a:pt x="23350" y="78662"/>
                </a:cubicBezTo>
                <a:cubicBezTo>
                  <a:pt x="23257" y="78578"/>
                  <a:pt x="23145" y="78541"/>
                  <a:pt x="23033" y="78541"/>
                </a:cubicBezTo>
                <a:close/>
                <a:moveTo>
                  <a:pt x="121268" y="78586"/>
                </a:moveTo>
                <a:cubicBezTo>
                  <a:pt x="121125" y="78586"/>
                  <a:pt x="120984" y="78641"/>
                  <a:pt x="120887" y="78762"/>
                </a:cubicBezTo>
                <a:cubicBezTo>
                  <a:pt x="120595" y="79118"/>
                  <a:pt x="120838" y="79631"/>
                  <a:pt x="121279" y="79631"/>
                </a:cubicBezTo>
                <a:cubicBezTo>
                  <a:pt x="121292" y="79631"/>
                  <a:pt x="121306" y="79631"/>
                  <a:pt x="121320" y="79630"/>
                </a:cubicBezTo>
                <a:lnTo>
                  <a:pt x="121320" y="79596"/>
                </a:lnTo>
                <a:cubicBezTo>
                  <a:pt x="121587" y="79563"/>
                  <a:pt x="121821" y="79329"/>
                  <a:pt x="121787" y="79029"/>
                </a:cubicBezTo>
                <a:cubicBezTo>
                  <a:pt x="121766" y="78754"/>
                  <a:pt x="121516" y="78586"/>
                  <a:pt x="121268" y="78586"/>
                </a:cubicBezTo>
                <a:close/>
                <a:moveTo>
                  <a:pt x="101007" y="78608"/>
                </a:moveTo>
                <a:cubicBezTo>
                  <a:pt x="100718" y="78608"/>
                  <a:pt x="100448" y="78851"/>
                  <a:pt x="100472" y="79163"/>
                </a:cubicBezTo>
                <a:cubicBezTo>
                  <a:pt x="100505" y="79463"/>
                  <a:pt x="100772" y="79663"/>
                  <a:pt x="101039" y="79663"/>
                </a:cubicBezTo>
                <a:cubicBezTo>
                  <a:pt x="101506" y="79596"/>
                  <a:pt x="101673" y="79029"/>
                  <a:pt x="101339" y="78729"/>
                </a:cubicBezTo>
                <a:cubicBezTo>
                  <a:pt x="101236" y="78645"/>
                  <a:pt x="101120" y="78608"/>
                  <a:pt x="101007" y="78608"/>
                </a:cubicBezTo>
                <a:close/>
                <a:moveTo>
                  <a:pt x="80733" y="78669"/>
                </a:moveTo>
                <a:cubicBezTo>
                  <a:pt x="80461" y="78669"/>
                  <a:pt x="80201" y="78899"/>
                  <a:pt x="80224" y="79229"/>
                </a:cubicBezTo>
                <a:cubicBezTo>
                  <a:pt x="80255" y="79479"/>
                  <a:pt x="80462" y="79700"/>
                  <a:pt x="80734" y="79700"/>
                </a:cubicBezTo>
                <a:cubicBezTo>
                  <a:pt x="80753" y="79700"/>
                  <a:pt x="80772" y="79698"/>
                  <a:pt x="80791" y="79696"/>
                </a:cubicBezTo>
                <a:cubicBezTo>
                  <a:pt x="81225" y="79663"/>
                  <a:pt x="81425" y="79096"/>
                  <a:pt x="81058" y="78796"/>
                </a:cubicBezTo>
                <a:cubicBezTo>
                  <a:pt x="80961" y="78708"/>
                  <a:pt x="80846" y="78669"/>
                  <a:pt x="80733" y="78669"/>
                </a:cubicBezTo>
                <a:close/>
                <a:moveTo>
                  <a:pt x="60464" y="78702"/>
                </a:moveTo>
                <a:cubicBezTo>
                  <a:pt x="60180" y="78702"/>
                  <a:pt x="59919" y="78932"/>
                  <a:pt x="59943" y="79263"/>
                </a:cubicBezTo>
                <a:cubicBezTo>
                  <a:pt x="59974" y="79541"/>
                  <a:pt x="60177" y="79733"/>
                  <a:pt x="60446" y="79733"/>
                </a:cubicBezTo>
                <a:cubicBezTo>
                  <a:pt x="60467" y="79733"/>
                  <a:pt x="60488" y="79732"/>
                  <a:pt x="60510" y="79730"/>
                </a:cubicBezTo>
                <a:cubicBezTo>
                  <a:pt x="60977" y="79696"/>
                  <a:pt x="61144" y="79129"/>
                  <a:pt x="60810" y="78829"/>
                </a:cubicBezTo>
                <a:cubicBezTo>
                  <a:pt x="60703" y="78741"/>
                  <a:pt x="60582" y="78702"/>
                  <a:pt x="60464" y="78702"/>
                </a:cubicBezTo>
                <a:close/>
                <a:moveTo>
                  <a:pt x="40216" y="78769"/>
                </a:moveTo>
                <a:cubicBezTo>
                  <a:pt x="39932" y="78769"/>
                  <a:pt x="39672" y="78999"/>
                  <a:pt x="39695" y="79329"/>
                </a:cubicBezTo>
                <a:cubicBezTo>
                  <a:pt x="39729" y="79596"/>
                  <a:pt x="39962" y="79796"/>
                  <a:pt x="40229" y="79796"/>
                </a:cubicBezTo>
                <a:lnTo>
                  <a:pt x="40262" y="79796"/>
                </a:lnTo>
                <a:cubicBezTo>
                  <a:pt x="40729" y="79763"/>
                  <a:pt x="40896" y="79196"/>
                  <a:pt x="40563" y="78896"/>
                </a:cubicBezTo>
                <a:cubicBezTo>
                  <a:pt x="40455" y="78808"/>
                  <a:pt x="40334" y="78769"/>
                  <a:pt x="40216" y="78769"/>
                </a:cubicBezTo>
                <a:close/>
                <a:moveTo>
                  <a:pt x="19903" y="78802"/>
                </a:moveTo>
                <a:cubicBezTo>
                  <a:pt x="19620" y="78802"/>
                  <a:pt x="19367" y="79032"/>
                  <a:pt x="19414" y="79363"/>
                </a:cubicBezTo>
                <a:cubicBezTo>
                  <a:pt x="19414" y="79641"/>
                  <a:pt x="19644" y="79833"/>
                  <a:pt x="19916" y="79833"/>
                </a:cubicBezTo>
                <a:cubicBezTo>
                  <a:pt x="19938" y="79833"/>
                  <a:pt x="19959" y="79832"/>
                  <a:pt x="19981" y="79830"/>
                </a:cubicBezTo>
                <a:lnTo>
                  <a:pt x="19948" y="79830"/>
                </a:lnTo>
                <a:cubicBezTo>
                  <a:pt x="20415" y="79796"/>
                  <a:pt x="20582" y="79229"/>
                  <a:pt x="20248" y="78929"/>
                </a:cubicBezTo>
                <a:cubicBezTo>
                  <a:pt x="20141" y="78841"/>
                  <a:pt x="20019" y="78802"/>
                  <a:pt x="19903" y="78802"/>
                </a:cubicBezTo>
                <a:close/>
                <a:moveTo>
                  <a:pt x="118186" y="78808"/>
                </a:moveTo>
                <a:cubicBezTo>
                  <a:pt x="117896" y="78808"/>
                  <a:pt x="117627" y="79051"/>
                  <a:pt x="117651" y="79363"/>
                </a:cubicBezTo>
                <a:cubicBezTo>
                  <a:pt x="117684" y="79663"/>
                  <a:pt x="117918" y="79863"/>
                  <a:pt x="118218" y="79863"/>
                </a:cubicBezTo>
                <a:cubicBezTo>
                  <a:pt x="118685" y="79796"/>
                  <a:pt x="118852" y="79229"/>
                  <a:pt x="118518" y="78929"/>
                </a:cubicBezTo>
                <a:cubicBezTo>
                  <a:pt x="118415" y="78845"/>
                  <a:pt x="118299" y="78808"/>
                  <a:pt x="118186" y="78808"/>
                </a:cubicBezTo>
                <a:close/>
                <a:moveTo>
                  <a:pt x="97926" y="78841"/>
                </a:moveTo>
                <a:cubicBezTo>
                  <a:pt x="97649" y="78841"/>
                  <a:pt x="97379" y="79084"/>
                  <a:pt x="97403" y="79396"/>
                </a:cubicBezTo>
                <a:cubicBezTo>
                  <a:pt x="97403" y="79677"/>
                  <a:pt x="97637" y="79900"/>
                  <a:pt x="97886" y="79900"/>
                </a:cubicBezTo>
                <a:cubicBezTo>
                  <a:pt x="97903" y="79900"/>
                  <a:pt x="97920" y="79899"/>
                  <a:pt x="97937" y="79896"/>
                </a:cubicBezTo>
                <a:cubicBezTo>
                  <a:pt x="98404" y="79863"/>
                  <a:pt x="98604" y="79263"/>
                  <a:pt x="98237" y="78962"/>
                </a:cubicBezTo>
                <a:cubicBezTo>
                  <a:pt x="98144" y="78878"/>
                  <a:pt x="98034" y="78841"/>
                  <a:pt x="97926" y="78841"/>
                </a:cubicBezTo>
                <a:close/>
                <a:moveTo>
                  <a:pt x="77643" y="78902"/>
                </a:moveTo>
                <a:cubicBezTo>
                  <a:pt x="77359" y="78902"/>
                  <a:pt x="77098" y="79132"/>
                  <a:pt x="77122" y="79463"/>
                </a:cubicBezTo>
                <a:cubicBezTo>
                  <a:pt x="77153" y="79713"/>
                  <a:pt x="77360" y="79933"/>
                  <a:pt x="77632" y="79933"/>
                </a:cubicBezTo>
                <a:cubicBezTo>
                  <a:pt x="77651" y="79933"/>
                  <a:pt x="77670" y="79932"/>
                  <a:pt x="77689" y="79930"/>
                </a:cubicBezTo>
                <a:cubicBezTo>
                  <a:pt x="78156" y="79896"/>
                  <a:pt x="78323" y="79329"/>
                  <a:pt x="77989" y="79029"/>
                </a:cubicBezTo>
                <a:cubicBezTo>
                  <a:pt x="77882" y="78941"/>
                  <a:pt x="77761" y="78902"/>
                  <a:pt x="77643" y="78902"/>
                </a:cubicBezTo>
                <a:close/>
                <a:moveTo>
                  <a:pt x="57376" y="78941"/>
                </a:moveTo>
                <a:cubicBezTo>
                  <a:pt x="57086" y="78941"/>
                  <a:pt x="56817" y="79184"/>
                  <a:pt x="56841" y="79496"/>
                </a:cubicBezTo>
                <a:cubicBezTo>
                  <a:pt x="56874" y="79796"/>
                  <a:pt x="57141" y="79997"/>
                  <a:pt x="57408" y="79997"/>
                </a:cubicBezTo>
                <a:cubicBezTo>
                  <a:pt x="57875" y="79930"/>
                  <a:pt x="58042" y="79363"/>
                  <a:pt x="57708" y="79063"/>
                </a:cubicBezTo>
                <a:cubicBezTo>
                  <a:pt x="57605" y="78978"/>
                  <a:pt x="57489" y="78941"/>
                  <a:pt x="57376" y="78941"/>
                </a:cubicBezTo>
                <a:close/>
                <a:moveTo>
                  <a:pt x="134830" y="79563"/>
                </a:moveTo>
                <a:cubicBezTo>
                  <a:pt x="134830" y="79563"/>
                  <a:pt x="134830" y="79563"/>
                  <a:pt x="134830" y="79596"/>
                </a:cubicBezTo>
                <a:cubicBezTo>
                  <a:pt x="134863" y="79796"/>
                  <a:pt x="134997" y="79963"/>
                  <a:pt x="135230" y="80030"/>
                </a:cubicBezTo>
                <a:lnTo>
                  <a:pt x="134863" y="79563"/>
                </a:lnTo>
                <a:close/>
                <a:moveTo>
                  <a:pt x="37102" y="79002"/>
                </a:moveTo>
                <a:cubicBezTo>
                  <a:pt x="36830" y="79002"/>
                  <a:pt x="36569" y="79232"/>
                  <a:pt x="36593" y="79563"/>
                </a:cubicBezTo>
                <a:cubicBezTo>
                  <a:pt x="36624" y="79841"/>
                  <a:pt x="36827" y="80034"/>
                  <a:pt x="37069" y="80034"/>
                </a:cubicBezTo>
                <a:cubicBezTo>
                  <a:pt x="37088" y="80034"/>
                  <a:pt x="37107" y="80032"/>
                  <a:pt x="37127" y="80030"/>
                </a:cubicBezTo>
                <a:lnTo>
                  <a:pt x="37127" y="80063"/>
                </a:lnTo>
                <a:cubicBezTo>
                  <a:pt x="37594" y="79997"/>
                  <a:pt x="37794" y="79429"/>
                  <a:pt x="37427" y="79129"/>
                </a:cubicBezTo>
                <a:cubicBezTo>
                  <a:pt x="37329" y="79042"/>
                  <a:pt x="37215" y="79002"/>
                  <a:pt x="37102" y="79002"/>
                </a:cubicBezTo>
                <a:close/>
                <a:moveTo>
                  <a:pt x="115087" y="79042"/>
                </a:moveTo>
                <a:cubicBezTo>
                  <a:pt x="114796" y="79042"/>
                  <a:pt x="114525" y="79292"/>
                  <a:pt x="114549" y="79630"/>
                </a:cubicBezTo>
                <a:cubicBezTo>
                  <a:pt x="114582" y="79896"/>
                  <a:pt x="114816" y="80097"/>
                  <a:pt x="115116" y="80097"/>
                </a:cubicBezTo>
                <a:lnTo>
                  <a:pt x="115116" y="80063"/>
                </a:lnTo>
                <a:cubicBezTo>
                  <a:pt x="115583" y="80030"/>
                  <a:pt x="115750" y="79463"/>
                  <a:pt x="115416" y="79163"/>
                </a:cubicBezTo>
                <a:cubicBezTo>
                  <a:pt x="115314" y="79079"/>
                  <a:pt x="115199" y="79042"/>
                  <a:pt x="115087" y="79042"/>
                </a:cubicBezTo>
                <a:close/>
                <a:moveTo>
                  <a:pt x="94799" y="79095"/>
                </a:moveTo>
                <a:cubicBezTo>
                  <a:pt x="94789" y="79095"/>
                  <a:pt x="94779" y="79095"/>
                  <a:pt x="94768" y="79096"/>
                </a:cubicBezTo>
                <a:cubicBezTo>
                  <a:pt x="94089" y="79161"/>
                  <a:pt x="94131" y="80133"/>
                  <a:pt x="94771" y="80133"/>
                </a:cubicBezTo>
                <a:cubicBezTo>
                  <a:pt x="94792" y="80133"/>
                  <a:pt x="94813" y="80132"/>
                  <a:pt x="94835" y="80130"/>
                </a:cubicBezTo>
                <a:cubicBezTo>
                  <a:pt x="95524" y="80097"/>
                  <a:pt x="95438" y="79095"/>
                  <a:pt x="94799" y="79095"/>
                </a:cubicBezTo>
                <a:close/>
                <a:moveTo>
                  <a:pt x="74541" y="79136"/>
                </a:moveTo>
                <a:cubicBezTo>
                  <a:pt x="74257" y="79136"/>
                  <a:pt x="73996" y="79366"/>
                  <a:pt x="74020" y="79696"/>
                </a:cubicBezTo>
                <a:cubicBezTo>
                  <a:pt x="74053" y="79997"/>
                  <a:pt x="74287" y="80197"/>
                  <a:pt x="74587" y="80197"/>
                </a:cubicBezTo>
                <a:cubicBezTo>
                  <a:pt x="75021" y="80130"/>
                  <a:pt x="75221" y="79563"/>
                  <a:pt x="74887" y="79263"/>
                </a:cubicBezTo>
                <a:cubicBezTo>
                  <a:pt x="74780" y="79175"/>
                  <a:pt x="74658" y="79136"/>
                  <a:pt x="74541" y="79136"/>
                </a:cubicBezTo>
                <a:close/>
                <a:moveTo>
                  <a:pt x="54260" y="79202"/>
                </a:moveTo>
                <a:cubicBezTo>
                  <a:pt x="53975" y="79202"/>
                  <a:pt x="53715" y="79433"/>
                  <a:pt x="53739" y="79763"/>
                </a:cubicBezTo>
                <a:cubicBezTo>
                  <a:pt x="53770" y="80013"/>
                  <a:pt x="54006" y="80233"/>
                  <a:pt x="54254" y="80233"/>
                </a:cubicBezTo>
                <a:cubicBezTo>
                  <a:pt x="54271" y="80233"/>
                  <a:pt x="54289" y="80232"/>
                  <a:pt x="54306" y="80230"/>
                </a:cubicBezTo>
                <a:cubicBezTo>
                  <a:pt x="54773" y="80197"/>
                  <a:pt x="54940" y="79630"/>
                  <a:pt x="54606" y="79329"/>
                </a:cubicBezTo>
                <a:cubicBezTo>
                  <a:pt x="54499" y="79242"/>
                  <a:pt x="54377" y="79202"/>
                  <a:pt x="54260" y="79202"/>
                </a:cubicBezTo>
                <a:close/>
                <a:moveTo>
                  <a:pt x="34014" y="79242"/>
                </a:moveTo>
                <a:cubicBezTo>
                  <a:pt x="33736" y="79242"/>
                  <a:pt x="33467" y="79484"/>
                  <a:pt x="33491" y="79796"/>
                </a:cubicBezTo>
                <a:cubicBezTo>
                  <a:pt x="33524" y="80097"/>
                  <a:pt x="33758" y="80297"/>
                  <a:pt x="34058" y="80297"/>
                </a:cubicBezTo>
                <a:cubicBezTo>
                  <a:pt x="34492" y="80230"/>
                  <a:pt x="34692" y="79663"/>
                  <a:pt x="34325" y="79363"/>
                </a:cubicBezTo>
                <a:cubicBezTo>
                  <a:pt x="34231" y="79279"/>
                  <a:pt x="34122" y="79242"/>
                  <a:pt x="34014" y="79242"/>
                </a:cubicBezTo>
                <a:close/>
                <a:moveTo>
                  <a:pt x="132259" y="79257"/>
                </a:moveTo>
                <a:cubicBezTo>
                  <a:pt x="131979" y="79257"/>
                  <a:pt x="131703" y="79490"/>
                  <a:pt x="131728" y="79830"/>
                </a:cubicBezTo>
                <a:cubicBezTo>
                  <a:pt x="131759" y="80079"/>
                  <a:pt x="131965" y="80300"/>
                  <a:pt x="132238" y="80300"/>
                </a:cubicBezTo>
                <a:cubicBezTo>
                  <a:pt x="132256" y="80300"/>
                  <a:pt x="132275" y="80299"/>
                  <a:pt x="132295" y="80297"/>
                </a:cubicBezTo>
                <a:cubicBezTo>
                  <a:pt x="132728" y="80263"/>
                  <a:pt x="132929" y="79663"/>
                  <a:pt x="132562" y="79363"/>
                </a:cubicBezTo>
                <a:cubicBezTo>
                  <a:pt x="132470" y="79290"/>
                  <a:pt x="132364" y="79257"/>
                  <a:pt x="132259" y="79257"/>
                </a:cubicBezTo>
                <a:close/>
                <a:moveTo>
                  <a:pt x="111983" y="79302"/>
                </a:moveTo>
                <a:cubicBezTo>
                  <a:pt x="111703" y="79302"/>
                  <a:pt x="111433" y="79533"/>
                  <a:pt x="111480" y="79863"/>
                </a:cubicBezTo>
                <a:cubicBezTo>
                  <a:pt x="111480" y="80113"/>
                  <a:pt x="111714" y="80333"/>
                  <a:pt x="111962" y="80333"/>
                </a:cubicBezTo>
                <a:cubicBezTo>
                  <a:pt x="111979" y="80333"/>
                  <a:pt x="111996" y="80332"/>
                  <a:pt x="112014" y="80330"/>
                </a:cubicBezTo>
                <a:cubicBezTo>
                  <a:pt x="112481" y="80297"/>
                  <a:pt x="112681" y="79730"/>
                  <a:pt x="112314" y="79429"/>
                </a:cubicBezTo>
                <a:cubicBezTo>
                  <a:pt x="112216" y="79342"/>
                  <a:pt x="112099" y="79302"/>
                  <a:pt x="111983" y="79302"/>
                </a:cubicBezTo>
                <a:close/>
                <a:moveTo>
                  <a:pt x="91713" y="79352"/>
                </a:moveTo>
                <a:cubicBezTo>
                  <a:pt x="91436" y="79352"/>
                  <a:pt x="91148" y="79555"/>
                  <a:pt x="91165" y="79930"/>
                </a:cubicBezTo>
                <a:cubicBezTo>
                  <a:pt x="91198" y="80188"/>
                  <a:pt x="91449" y="80384"/>
                  <a:pt x="91738" y="80396"/>
                </a:cubicBezTo>
                <a:lnTo>
                  <a:pt x="91738" y="80396"/>
                </a:lnTo>
                <a:cubicBezTo>
                  <a:pt x="92035" y="80361"/>
                  <a:pt x="92233" y="80128"/>
                  <a:pt x="92199" y="79830"/>
                </a:cubicBezTo>
                <a:cubicBezTo>
                  <a:pt x="92184" y="79504"/>
                  <a:pt x="91953" y="79352"/>
                  <a:pt x="91713" y="79352"/>
                </a:cubicBezTo>
                <a:close/>
                <a:moveTo>
                  <a:pt x="91738" y="80396"/>
                </a:moveTo>
                <a:cubicBezTo>
                  <a:pt x="91736" y="80396"/>
                  <a:pt x="91734" y="80397"/>
                  <a:pt x="91732" y="80397"/>
                </a:cubicBezTo>
                <a:lnTo>
                  <a:pt x="91766" y="80397"/>
                </a:lnTo>
                <a:cubicBezTo>
                  <a:pt x="91756" y="80397"/>
                  <a:pt x="91747" y="80397"/>
                  <a:pt x="91738" y="80396"/>
                </a:cubicBezTo>
                <a:close/>
                <a:moveTo>
                  <a:pt x="71448" y="79393"/>
                </a:moveTo>
                <a:cubicBezTo>
                  <a:pt x="71428" y="79393"/>
                  <a:pt x="71406" y="79394"/>
                  <a:pt x="71385" y="79396"/>
                </a:cubicBezTo>
                <a:cubicBezTo>
                  <a:pt x="70706" y="79461"/>
                  <a:pt x="70779" y="80433"/>
                  <a:pt x="71391" y="80433"/>
                </a:cubicBezTo>
                <a:cubicBezTo>
                  <a:pt x="71410" y="80433"/>
                  <a:pt x="71430" y="80432"/>
                  <a:pt x="71451" y="80430"/>
                </a:cubicBezTo>
                <a:cubicBezTo>
                  <a:pt x="72130" y="80366"/>
                  <a:pt x="72089" y="79393"/>
                  <a:pt x="71448" y="79393"/>
                </a:cubicBezTo>
                <a:close/>
                <a:moveTo>
                  <a:pt x="51172" y="79442"/>
                </a:moveTo>
                <a:cubicBezTo>
                  <a:pt x="50885" y="79442"/>
                  <a:pt x="50622" y="79685"/>
                  <a:pt x="50670" y="79997"/>
                </a:cubicBezTo>
                <a:cubicBezTo>
                  <a:pt x="50670" y="80275"/>
                  <a:pt x="50899" y="80467"/>
                  <a:pt x="51172" y="80467"/>
                </a:cubicBezTo>
                <a:cubicBezTo>
                  <a:pt x="51193" y="80467"/>
                  <a:pt x="51215" y="80466"/>
                  <a:pt x="51237" y="80464"/>
                </a:cubicBezTo>
                <a:lnTo>
                  <a:pt x="51237" y="80464"/>
                </a:lnTo>
                <a:lnTo>
                  <a:pt x="51204" y="80497"/>
                </a:lnTo>
                <a:cubicBezTo>
                  <a:pt x="51671" y="80430"/>
                  <a:pt x="51837" y="79863"/>
                  <a:pt x="51504" y="79563"/>
                </a:cubicBezTo>
                <a:cubicBezTo>
                  <a:pt x="51401" y="79479"/>
                  <a:pt x="51285" y="79442"/>
                  <a:pt x="51172" y="79442"/>
                </a:cubicBezTo>
                <a:close/>
                <a:moveTo>
                  <a:pt x="30919" y="79493"/>
                </a:moveTo>
                <a:cubicBezTo>
                  <a:pt x="30899" y="79493"/>
                  <a:pt x="30878" y="79494"/>
                  <a:pt x="30856" y="79496"/>
                </a:cubicBezTo>
                <a:cubicBezTo>
                  <a:pt x="30166" y="79529"/>
                  <a:pt x="30252" y="80531"/>
                  <a:pt x="30923" y="80531"/>
                </a:cubicBezTo>
                <a:cubicBezTo>
                  <a:pt x="30934" y="80531"/>
                  <a:pt x="30945" y="80531"/>
                  <a:pt x="30956" y="80530"/>
                </a:cubicBezTo>
                <a:cubicBezTo>
                  <a:pt x="31602" y="80466"/>
                  <a:pt x="31560" y="79493"/>
                  <a:pt x="30919" y="79493"/>
                </a:cubicBezTo>
                <a:close/>
                <a:moveTo>
                  <a:pt x="129156" y="79493"/>
                </a:moveTo>
                <a:cubicBezTo>
                  <a:pt x="129136" y="79493"/>
                  <a:pt x="129114" y="79494"/>
                  <a:pt x="129092" y="79496"/>
                </a:cubicBezTo>
                <a:cubicBezTo>
                  <a:pt x="128446" y="79561"/>
                  <a:pt x="128489" y="80533"/>
                  <a:pt x="129129" y="80533"/>
                </a:cubicBezTo>
                <a:cubicBezTo>
                  <a:pt x="129149" y="80533"/>
                  <a:pt x="129171" y="80532"/>
                  <a:pt x="129193" y="80530"/>
                </a:cubicBezTo>
                <a:cubicBezTo>
                  <a:pt x="129871" y="80466"/>
                  <a:pt x="129798" y="79493"/>
                  <a:pt x="129156" y="79493"/>
                </a:cubicBezTo>
                <a:close/>
                <a:moveTo>
                  <a:pt x="108880" y="79542"/>
                </a:moveTo>
                <a:cubicBezTo>
                  <a:pt x="108590" y="79542"/>
                  <a:pt x="108320" y="79785"/>
                  <a:pt x="108344" y="80097"/>
                </a:cubicBezTo>
                <a:cubicBezTo>
                  <a:pt x="108378" y="80397"/>
                  <a:pt x="108645" y="80597"/>
                  <a:pt x="108911" y="80597"/>
                </a:cubicBezTo>
                <a:cubicBezTo>
                  <a:pt x="109378" y="80530"/>
                  <a:pt x="109545" y="79963"/>
                  <a:pt x="109212" y="79663"/>
                </a:cubicBezTo>
                <a:cubicBezTo>
                  <a:pt x="109109" y="79579"/>
                  <a:pt x="108993" y="79542"/>
                  <a:pt x="108880" y="79542"/>
                </a:cubicBezTo>
                <a:close/>
                <a:moveTo>
                  <a:pt x="88597" y="79595"/>
                </a:moveTo>
                <a:cubicBezTo>
                  <a:pt x="88586" y="79595"/>
                  <a:pt x="88575" y="79596"/>
                  <a:pt x="88564" y="79596"/>
                </a:cubicBezTo>
                <a:cubicBezTo>
                  <a:pt x="88297" y="79630"/>
                  <a:pt x="88063" y="79863"/>
                  <a:pt x="88097" y="80163"/>
                </a:cubicBezTo>
                <a:cubicBezTo>
                  <a:pt x="88128" y="80413"/>
                  <a:pt x="88334" y="80634"/>
                  <a:pt x="88607" y="80634"/>
                </a:cubicBezTo>
                <a:cubicBezTo>
                  <a:pt x="88625" y="80634"/>
                  <a:pt x="88644" y="80632"/>
                  <a:pt x="88664" y="80630"/>
                </a:cubicBezTo>
                <a:cubicBezTo>
                  <a:pt x="89287" y="80532"/>
                  <a:pt x="89233" y="79595"/>
                  <a:pt x="88597" y="79595"/>
                </a:cubicBezTo>
                <a:close/>
                <a:moveTo>
                  <a:pt x="68352" y="79644"/>
                </a:moveTo>
                <a:cubicBezTo>
                  <a:pt x="68078" y="79644"/>
                  <a:pt x="67797" y="79838"/>
                  <a:pt x="67815" y="80197"/>
                </a:cubicBezTo>
                <a:cubicBezTo>
                  <a:pt x="67847" y="80446"/>
                  <a:pt x="68053" y="80667"/>
                  <a:pt x="68325" y="80667"/>
                </a:cubicBezTo>
                <a:cubicBezTo>
                  <a:pt x="68344" y="80667"/>
                  <a:pt x="68363" y="80666"/>
                  <a:pt x="68382" y="80664"/>
                </a:cubicBezTo>
                <a:cubicBezTo>
                  <a:pt x="68683" y="80630"/>
                  <a:pt x="68883" y="80397"/>
                  <a:pt x="68849" y="80097"/>
                </a:cubicBezTo>
                <a:cubicBezTo>
                  <a:pt x="68819" y="79788"/>
                  <a:pt x="68588" y="79644"/>
                  <a:pt x="68352" y="79644"/>
                </a:cubicBezTo>
                <a:close/>
                <a:moveTo>
                  <a:pt x="48067" y="79662"/>
                </a:moveTo>
                <a:cubicBezTo>
                  <a:pt x="48057" y="79662"/>
                  <a:pt x="48046" y="79662"/>
                  <a:pt x="48035" y="79663"/>
                </a:cubicBezTo>
                <a:cubicBezTo>
                  <a:pt x="47356" y="79728"/>
                  <a:pt x="47429" y="80700"/>
                  <a:pt x="48040" y="80700"/>
                </a:cubicBezTo>
                <a:cubicBezTo>
                  <a:pt x="48060" y="80700"/>
                  <a:pt x="48080" y="80699"/>
                  <a:pt x="48101" y="80697"/>
                </a:cubicBezTo>
                <a:cubicBezTo>
                  <a:pt x="48791" y="80664"/>
                  <a:pt x="48737" y="79662"/>
                  <a:pt x="48067" y="79662"/>
                </a:cubicBezTo>
                <a:close/>
                <a:moveTo>
                  <a:pt x="27818" y="79724"/>
                </a:moveTo>
                <a:cubicBezTo>
                  <a:pt x="27537" y="79724"/>
                  <a:pt x="27262" y="79957"/>
                  <a:pt x="27286" y="80297"/>
                </a:cubicBezTo>
                <a:cubicBezTo>
                  <a:pt x="27286" y="80546"/>
                  <a:pt x="27520" y="80767"/>
                  <a:pt x="27796" y="80767"/>
                </a:cubicBezTo>
                <a:cubicBezTo>
                  <a:pt x="27815" y="80767"/>
                  <a:pt x="27834" y="80766"/>
                  <a:pt x="27854" y="80764"/>
                </a:cubicBezTo>
                <a:cubicBezTo>
                  <a:pt x="28287" y="80730"/>
                  <a:pt x="28487" y="80130"/>
                  <a:pt x="28120" y="79830"/>
                </a:cubicBezTo>
                <a:cubicBezTo>
                  <a:pt x="28029" y="79757"/>
                  <a:pt x="27923" y="79724"/>
                  <a:pt x="27818" y="79724"/>
                </a:cubicBezTo>
                <a:close/>
                <a:moveTo>
                  <a:pt x="126058" y="79742"/>
                </a:moveTo>
                <a:cubicBezTo>
                  <a:pt x="125769" y="79742"/>
                  <a:pt x="125499" y="79985"/>
                  <a:pt x="125523" y="80297"/>
                </a:cubicBezTo>
                <a:cubicBezTo>
                  <a:pt x="125557" y="80597"/>
                  <a:pt x="125790" y="80797"/>
                  <a:pt x="126090" y="80797"/>
                </a:cubicBezTo>
                <a:cubicBezTo>
                  <a:pt x="126557" y="80730"/>
                  <a:pt x="126724" y="80163"/>
                  <a:pt x="126391" y="79863"/>
                </a:cubicBezTo>
                <a:cubicBezTo>
                  <a:pt x="126288" y="79779"/>
                  <a:pt x="126171" y="79742"/>
                  <a:pt x="126058" y="79742"/>
                </a:cubicBezTo>
                <a:close/>
                <a:moveTo>
                  <a:pt x="105763" y="79803"/>
                </a:moveTo>
                <a:cubicBezTo>
                  <a:pt x="105479" y="79803"/>
                  <a:pt x="105219" y="80033"/>
                  <a:pt x="105242" y="80363"/>
                </a:cubicBezTo>
                <a:cubicBezTo>
                  <a:pt x="105273" y="80613"/>
                  <a:pt x="105509" y="80834"/>
                  <a:pt x="105758" y="80834"/>
                </a:cubicBezTo>
                <a:cubicBezTo>
                  <a:pt x="105775" y="80834"/>
                  <a:pt x="105792" y="80833"/>
                  <a:pt x="105809" y="80830"/>
                </a:cubicBezTo>
                <a:cubicBezTo>
                  <a:pt x="106276" y="80797"/>
                  <a:pt x="106443" y="80230"/>
                  <a:pt x="106109" y="79930"/>
                </a:cubicBezTo>
                <a:cubicBezTo>
                  <a:pt x="106002" y="79842"/>
                  <a:pt x="105881" y="79803"/>
                  <a:pt x="105763" y="79803"/>
                </a:cubicBezTo>
                <a:close/>
                <a:moveTo>
                  <a:pt x="85585" y="79857"/>
                </a:moveTo>
                <a:cubicBezTo>
                  <a:pt x="85556" y="79857"/>
                  <a:pt x="85526" y="79859"/>
                  <a:pt x="85495" y="79863"/>
                </a:cubicBezTo>
                <a:cubicBezTo>
                  <a:pt x="84793" y="79863"/>
                  <a:pt x="84854" y="80870"/>
                  <a:pt x="85473" y="80870"/>
                </a:cubicBezTo>
                <a:cubicBezTo>
                  <a:pt x="85502" y="80870"/>
                  <a:pt x="85531" y="80868"/>
                  <a:pt x="85561" y="80864"/>
                </a:cubicBezTo>
                <a:cubicBezTo>
                  <a:pt x="86262" y="80832"/>
                  <a:pt x="86202" y="79857"/>
                  <a:pt x="85585" y="79857"/>
                </a:cubicBezTo>
                <a:close/>
                <a:moveTo>
                  <a:pt x="65238" y="79874"/>
                </a:moveTo>
                <a:cubicBezTo>
                  <a:pt x="64960" y="79874"/>
                  <a:pt x="64678" y="80075"/>
                  <a:pt x="64713" y="80464"/>
                </a:cubicBezTo>
                <a:cubicBezTo>
                  <a:pt x="64747" y="80730"/>
                  <a:pt x="64980" y="80931"/>
                  <a:pt x="65280" y="80931"/>
                </a:cubicBezTo>
                <a:cubicBezTo>
                  <a:pt x="65580" y="80897"/>
                  <a:pt x="65781" y="80664"/>
                  <a:pt x="65747" y="80363"/>
                </a:cubicBezTo>
                <a:cubicBezTo>
                  <a:pt x="65732" y="80034"/>
                  <a:pt x="65486" y="79874"/>
                  <a:pt x="65238" y="79874"/>
                </a:cubicBezTo>
                <a:close/>
                <a:moveTo>
                  <a:pt x="44975" y="79903"/>
                </a:moveTo>
                <a:cubicBezTo>
                  <a:pt x="44702" y="79903"/>
                  <a:pt x="44442" y="80133"/>
                  <a:pt x="44465" y="80464"/>
                </a:cubicBezTo>
                <a:cubicBezTo>
                  <a:pt x="44465" y="80745"/>
                  <a:pt x="44699" y="80967"/>
                  <a:pt x="44948" y="80967"/>
                </a:cubicBezTo>
                <a:cubicBezTo>
                  <a:pt x="44965" y="80967"/>
                  <a:pt x="44982" y="80966"/>
                  <a:pt x="44999" y="80964"/>
                </a:cubicBezTo>
                <a:lnTo>
                  <a:pt x="44999" y="80931"/>
                </a:lnTo>
                <a:cubicBezTo>
                  <a:pt x="45466" y="80897"/>
                  <a:pt x="45666" y="80330"/>
                  <a:pt x="45299" y="80030"/>
                </a:cubicBezTo>
                <a:cubicBezTo>
                  <a:pt x="45202" y="79942"/>
                  <a:pt x="45087" y="79903"/>
                  <a:pt x="44975" y="79903"/>
                </a:cubicBezTo>
                <a:close/>
                <a:moveTo>
                  <a:pt x="24705" y="79970"/>
                </a:moveTo>
                <a:cubicBezTo>
                  <a:pt x="24421" y="79970"/>
                  <a:pt x="24161" y="80200"/>
                  <a:pt x="24184" y="80530"/>
                </a:cubicBezTo>
                <a:cubicBezTo>
                  <a:pt x="24218" y="80830"/>
                  <a:pt x="24451" y="81031"/>
                  <a:pt x="24751" y="81031"/>
                </a:cubicBezTo>
                <a:cubicBezTo>
                  <a:pt x="25218" y="80997"/>
                  <a:pt x="25385" y="80397"/>
                  <a:pt x="25052" y="80097"/>
                </a:cubicBezTo>
                <a:cubicBezTo>
                  <a:pt x="24944" y="80009"/>
                  <a:pt x="24823" y="79970"/>
                  <a:pt x="24705" y="79970"/>
                </a:cubicBezTo>
                <a:close/>
                <a:moveTo>
                  <a:pt x="122942" y="80003"/>
                </a:moveTo>
                <a:cubicBezTo>
                  <a:pt x="122658" y="80003"/>
                  <a:pt x="122397" y="80233"/>
                  <a:pt x="122421" y="80564"/>
                </a:cubicBezTo>
                <a:cubicBezTo>
                  <a:pt x="122452" y="80813"/>
                  <a:pt x="122659" y="81034"/>
                  <a:pt x="122931" y="81034"/>
                </a:cubicBezTo>
                <a:cubicBezTo>
                  <a:pt x="122950" y="81034"/>
                  <a:pt x="122969" y="81033"/>
                  <a:pt x="122988" y="81031"/>
                </a:cubicBezTo>
                <a:cubicBezTo>
                  <a:pt x="123455" y="80997"/>
                  <a:pt x="123622" y="80430"/>
                  <a:pt x="123288" y="80130"/>
                </a:cubicBezTo>
                <a:cubicBezTo>
                  <a:pt x="123181" y="80042"/>
                  <a:pt x="123060" y="80003"/>
                  <a:pt x="122942" y="80003"/>
                </a:cubicBezTo>
                <a:close/>
                <a:moveTo>
                  <a:pt x="102701" y="80027"/>
                </a:moveTo>
                <a:cubicBezTo>
                  <a:pt x="102681" y="80027"/>
                  <a:pt x="102661" y="80028"/>
                  <a:pt x="102640" y="80030"/>
                </a:cubicBezTo>
                <a:cubicBezTo>
                  <a:pt x="101984" y="80128"/>
                  <a:pt x="102070" y="81065"/>
                  <a:pt x="102675" y="81065"/>
                </a:cubicBezTo>
                <a:cubicBezTo>
                  <a:pt x="102686" y="81065"/>
                  <a:pt x="102696" y="81065"/>
                  <a:pt x="102707" y="81064"/>
                </a:cubicBezTo>
                <a:cubicBezTo>
                  <a:pt x="103419" y="81064"/>
                  <a:pt x="103346" y="80027"/>
                  <a:pt x="102701" y="80027"/>
                </a:cubicBezTo>
                <a:close/>
                <a:moveTo>
                  <a:pt x="82414" y="80086"/>
                </a:moveTo>
                <a:cubicBezTo>
                  <a:pt x="82136" y="80086"/>
                  <a:pt x="81856" y="80289"/>
                  <a:pt x="81892" y="80664"/>
                </a:cubicBezTo>
                <a:cubicBezTo>
                  <a:pt x="81925" y="80931"/>
                  <a:pt x="82159" y="81131"/>
                  <a:pt x="82459" y="81131"/>
                </a:cubicBezTo>
                <a:cubicBezTo>
                  <a:pt x="82726" y="81097"/>
                  <a:pt x="82960" y="80864"/>
                  <a:pt x="82926" y="80564"/>
                </a:cubicBezTo>
                <a:cubicBezTo>
                  <a:pt x="82895" y="80238"/>
                  <a:pt x="82656" y="80086"/>
                  <a:pt x="82414" y="80086"/>
                </a:cubicBezTo>
                <a:close/>
                <a:moveTo>
                  <a:pt x="62163" y="80127"/>
                </a:moveTo>
                <a:cubicBezTo>
                  <a:pt x="62146" y="80127"/>
                  <a:pt x="62128" y="80128"/>
                  <a:pt x="62111" y="80130"/>
                </a:cubicBezTo>
                <a:cubicBezTo>
                  <a:pt x="61811" y="80163"/>
                  <a:pt x="61611" y="80397"/>
                  <a:pt x="61611" y="80697"/>
                </a:cubicBezTo>
                <a:cubicBezTo>
                  <a:pt x="61642" y="80947"/>
                  <a:pt x="61878" y="81167"/>
                  <a:pt x="62127" y="81167"/>
                </a:cubicBezTo>
                <a:cubicBezTo>
                  <a:pt x="62144" y="81167"/>
                  <a:pt x="62161" y="81166"/>
                  <a:pt x="62178" y="81164"/>
                </a:cubicBezTo>
                <a:cubicBezTo>
                  <a:pt x="62478" y="81131"/>
                  <a:pt x="62678" y="80897"/>
                  <a:pt x="62645" y="80597"/>
                </a:cubicBezTo>
                <a:cubicBezTo>
                  <a:pt x="62645" y="80347"/>
                  <a:pt x="62411" y="80127"/>
                  <a:pt x="62163" y="80127"/>
                </a:cubicBezTo>
                <a:close/>
                <a:moveTo>
                  <a:pt x="41877" y="80157"/>
                </a:moveTo>
                <a:cubicBezTo>
                  <a:pt x="41593" y="80157"/>
                  <a:pt x="41310" y="80360"/>
                  <a:pt x="41363" y="80730"/>
                </a:cubicBezTo>
                <a:cubicBezTo>
                  <a:pt x="41363" y="81009"/>
                  <a:pt x="41593" y="81201"/>
                  <a:pt x="41865" y="81201"/>
                </a:cubicBezTo>
                <a:cubicBezTo>
                  <a:pt x="41887" y="81201"/>
                  <a:pt x="41908" y="81200"/>
                  <a:pt x="41930" y="81197"/>
                </a:cubicBezTo>
                <a:cubicBezTo>
                  <a:pt x="42197" y="81197"/>
                  <a:pt x="42397" y="80931"/>
                  <a:pt x="42397" y="80664"/>
                </a:cubicBezTo>
                <a:cubicBezTo>
                  <a:pt x="42382" y="80318"/>
                  <a:pt x="42129" y="80157"/>
                  <a:pt x="41877" y="80157"/>
                </a:cubicBezTo>
                <a:close/>
                <a:moveTo>
                  <a:pt x="21608" y="80210"/>
                </a:moveTo>
                <a:cubicBezTo>
                  <a:pt x="21330" y="80210"/>
                  <a:pt x="21058" y="80460"/>
                  <a:pt x="21082" y="80797"/>
                </a:cubicBezTo>
                <a:cubicBezTo>
                  <a:pt x="21082" y="81097"/>
                  <a:pt x="21349" y="81297"/>
                  <a:pt x="21649" y="81297"/>
                </a:cubicBezTo>
                <a:lnTo>
                  <a:pt x="21616" y="81264"/>
                </a:lnTo>
                <a:cubicBezTo>
                  <a:pt x="22083" y="81231"/>
                  <a:pt x="22283" y="80664"/>
                  <a:pt x="21916" y="80330"/>
                </a:cubicBezTo>
                <a:cubicBezTo>
                  <a:pt x="21823" y="80247"/>
                  <a:pt x="21715" y="80210"/>
                  <a:pt x="21608" y="80210"/>
                </a:cubicBezTo>
                <a:close/>
                <a:moveTo>
                  <a:pt x="119840" y="80236"/>
                </a:moveTo>
                <a:cubicBezTo>
                  <a:pt x="119556" y="80236"/>
                  <a:pt x="119295" y="80467"/>
                  <a:pt x="119319" y="80797"/>
                </a:cubicBezTo>
                <a:cubicBezTo>
                  <a:pt x="119352" y="81097"/>
                  <a:pt x="119586" y="81297"/>
                  <a:pt x="119886" y="81297"/>
                </a:cubicBezTo>
                <a:lnTo>
                  <a:pt x="119886" y="81264"/>
                </a:lnTo>
                <a:cubicBezTo>
                  <a:pt x="120353" y="81231"/>
                  <a:pt x="120520" y="80664"/>
                  <a:pt x="120186" y="80363"/>
                </a:cubicBezTo>
                <a:cubicBezTo>
                  <a:pt x="120079" y="80276"/>
                  <a:pt x="119957" y="80236"/>
                  <a:pt x="119840" y="80236"/>
                </a:cubicBezTo>
                <a:close/>
                <a:moveTo>
                  <a:pt x="99594" y="80276"/>
                </a:moveTo>
                <a:cubicBezTo>
                  <a:pt x="99317" y="80276"/>
                  <a:pt x="99047" y="80519"/>
                  <a:pt x="99071" y="80830"/>
                </a:cubicBezTo>
                <a:cubicBezTo>
                  <a:pt x="99071" y="81131"/>
                  <a:pt x="99338" y="81331"/>
                  <a:pt x="99605" y="81331"/>
                </a:cubicBezTo>
                <a:cubicBezTo>
                  <a:pt x="100072" y="81264"/>
                  <a:pt x="100272" y="80697"/>
                  <a:pt x="99905" y="80397"/>
                </a:cubicBezTo>
                <a:cubicBezTo>
                  <a:pt x="99811" y="80313"/>
                  <a:pt x="99702" y="80276"/>
                  <a:pt x="99594" y="80276"/>
                </a:cubicBezTo>
                <a:close/>
                <a:moveTo>
                  <a:pt x="79311" y="80303"/>
                </a:moveTo>
                <a:cubicBezTo>
                  <a:pt x="79027" y="80303"/>
                  <a:pt x="78766" y="80533"/>
                  <a:pt x="78790" y="80864"/>
                </a:cubicBezTo>
                <a:cubicBezTo>
                  <a:pt x="78790" y="81145"/>
                  <a:pt x="79024" y="81367"/>
                  <a:pt x="79300" y="81367"/>
                </a:cubicBezTo>
                <a:cubicBezTo>
                  <a:pt x="79319" y="81367"/>
                  <a:pt x="79338" y="81366"/>
                  <a:pt x="79357" y="81364"/>
                </a:cubicBezTo>
                <a:cubicBezTo>
                  <a:pt x="79824" y="81297"/>
                  <a:pt x="79991" y="80730"/>
                  <a:pt x="79657" y="80430"/>
                </a:cubicBezTo>
                <a:cubicBezTo>
                  <a:pt x="79550" y="80342"/>
                  <a:pt x="79428" y="80303"/>
                  <a:pt x="79311" y="80303"/>
                </a:cubicBezTo>
                <a:close/>
                <a:moveTo>
                  <a:pt x="59056" y="80382"/>
                </a:moveTo>
                <a:cubicBezTo>
                  <a:pt x="58781" y="80382"/>
                  <a:pt x="58507" y="80577"/>
                  <a:pt x="58542" y="80931"/>
                </a:cubicBezTo>
                <a:cubicBezTo>
                  <a:pt x="58542" y="81209"/>
                  <a:pt x="58771" y="81401"/>
                  <a:pt x="59018" y="81401"/>
                </a:cubicBezTo>
                <a:cubicBezTo>
                  <a:pt x="59037" y="81401"/>
                  <a:pt x="59056" y="81400"/>
                  <a:pt x="59076" y="81398"/>
                </a:cubicBezTo>
                <a:lnTo>
                  <a:pt x="59109" y="81431"/>
                </a:lnTo>
                <a:cubicBezTo>
                  <a:pt x="59376" y="81398"/>
                  <a:pt x="59576" y="81131"/>
                  <a:pt x="59576" y="80864"/>
                </a:cubicBezTo>
                <a:cubicBezTo>
                  <a:pt x="59545" y="80535"/>
                  <a:pt x="59300" y="80382"/>
                  <a:pt x="59056" y="80382"/>
                </a:cubicBezTo>
                <a:close/>
                <a:moveTo>
                  <a:pt x="38785" y="80427"/>
                </a:moveTo>
                <a:cubicBezTo>
                  <a:pt x="38766" y="80427"/>
                  <a:pt x="38747" y="80428"/>
                  <a:pt x="38728" y="80430"/>
                </a:cubicBezTo>
                <a:cubicBezTo>
                  <a:pt x="38461" y="80464"/>
                  <a:pt x="38228" y="80697"/>
                  <a:pt x="38261" y="80997"/>
                </a:cubicBezTo>
                <a:cubicBezTo>
                  <a:pt x="38294" y="81264"/>
                  <a:pt x="38528" y="81464"/>
                  <a:pt x="38828" y="81464"/>
                </a:cubicBezTo>
                <a:cubicBezTo>
                  <a:pt x="39095" y="81431"/>
                  <a:pt x="39328" y="81197"/>
                  <a:pt x="39295" y="80897"/>
                </a:cubicBezTo>
                <a:cubicBezTo>
                  <a:pt x="39264" y="80648"/>
                  <a:pt x="39057" y="80427"/>
                  <a:pt x="38785" y="80427"/>
                </a:cubicBezTo>
                <a:close/>
                <a:moveTo>
                  <a:pt x="18509" y="80471"/>
                </a:moveTo>
                <a:cubicBezTo>
                  <a:pt x="18238" y="80471"/>
                  <a:pt x="17962" y="80664"/>
                  <a:pt x="17980" y="81031"/>
                </a:cubicBezTo>
                <a:cubicBezTo>
                  <a:pt x="18011" y="81309"/>
                  <a:pt x="18214" y="81501"/>
                  <a:pt x="18482" y="81501"/>
                </a:cubicBezTo>
                <a:cubicBezTo>
                  <a:pt x="18503" y="81501"/>
                  <a:pt x="18525" y="81500"/>
                  <a:pt x="18547" y="81498"/>
                </a:cubicBezTo>
                <a:cubicBezTo>
                  <a:pt x="18847" y="81498"/>
                  <a:pt x="19047" y="81231"/>
                  <a:pt x="19014" y="80964"/>
                </a:cubicBezTo>
                <a:cubicBezTo>
                  <a:pt x="18998" y="80630"/>
                  <a:pt x="18755" y="80471"/>
                  <a:pt x="18509" y="80471"/>
                </a:cubicBezTo>
                <a:close/>
                <a:moveTo>
                  <a:pt x="116740" y="80489"/>
                </a:moveTo>
                <a:cubicBezTo>
                  <a:pt x="116600" y="80489"/>
                  <a:pt x="116458" y="80544"/>
                  <a:pt x="116350" y="80664"/>
                </a:cubicBezTo>
                <a:cubicBezTo>
                  <a:pt x="116059" y="81020"/>
                  <a:pt x="116301" y="81532"/>
                  <a:pt x="116742" y="81532"/>
                </a:cubicBezTo>
                <a:cubicBezTo>
                  <a:pt x="116756" y="81532"/>
                  <a:pt x="116770" y="81532"/>
                  <a:pt x="116784" y="81531"/>
                </a:cubicBezTo>
                <a:cubicBezTo>
                  <a:pt x="117084" y="81498"/>
                  <a:pt x="117284" y="81264"/>
                  <a:pt x="117251" y="80964"/>
                </a:cubicBezTo>
                <a:cubicBezTo>
                  <a:pt x="117229" y="80665"/>
                  <a:pt x="116989" y="80489"/>
                  <a:pt x="116740" y="80489"/>
                </a:cubicBezTo>
                <a:close/>
                <a:moveTo>
                  <a:pt x="96513" y="80524"/>
                </a:moveTo>
                <a:cubicBezTo>
                  <a:pt x="96220" y="80524"/>
                  <a:pt x="95945" y="80758"/>
                  <a:pt x="95969" y="81097"/>
                </a:cubicBezTo>
                <a:cubicBezTo>
                  <a:pt x="96002" y="81364"/>
                  <a:pt x="96236" y="81564"/>
                  <a:pt x="96536" y="81564"/>
                </a:cubicBezTo>
                <a:cubicBezTo>
                  <a:pt x="97003" y="81531"/>
                  <a:pt x="97170" y="80931"/>
                  <a:pt x="96836" y="80630"/>
                </a:cubicBezTo>
                <a:cubicBezTo>
                  <a:pt x="96736" y="80557"/>
                  <a:pt x="96623" y="80524"/>
                  <a:pt x="96513" y="80524"/>
                </a:cubicBezTo>
                <a:close/>
                <a:moveTo>
                  <a:pt x="76209" y="80570"/>
                </a:moveTo>
                <a:cubicBezTo>
                  <a:pt x="75924" y="80570"/>
                  <a:pt x="75664" y="80800"/>
                  <a:pt x="75688" y="81131"/>
                </a:cubicBezTo>
                <a:cubicBezTo>
                  <a:pt x="75719" y="81409"/>
                  <a:pt x="75922" y="81601"/>
                  <a:pt x="76190" y="81601"/>
                </a:cubicBezTo>
                <a:cubicBezTo>
                  <a:pt x="76211" y="81601"/>
                  <a:pt x="76233" y="81600"/>
                  <a:pt x="76255" y="81598"/>
                </a:cubicBezTo>
                <a:cubicBezTo>
                  <a:pt x="76722" y="81564"/>
                  <a:pt x="76889" y="80997"/>
                  <a:pt x="76555" y="80697"/>
                </a:cubicBezTo>
                <a:cubicBezTo>
                  <a:pt x="76448" y="80609"/>
                  <a:pt x="76326" y="80570"/>
                  <a:pt x="76209" y="80570"/>
                </a:cubicBezTo>
                <a:close/>
                <a:moveTo>
                  <a:pt x="55955" y="80658"/>
                </a:moveTo>
                <a:cubicBezTo>
                  <a:pt x="55688" y="80658"/>
                  <a:pt x="55422" y="80843"/>
                  <a:pt x="55440" y="81197"/>
                </a:cubicBezTo>
                <a:cubicBezTo>
                  <a:pt x="55440" y="81464"/>
                  <a:pt x="55707" y="81664"/>
                  <a:pt x="55974" y="81664"/>
                </a:cubicBezTo>
                <a:cubicBezTo>
                  <a:pt x="56274" y="81664"/>
                  <a:pt x="56474" y="81398"/>
                  <a:pt x="56474" y="81097"/>
                </a:cubicBezTo>
                <a:cubicBezTo>
                  <a:pt x="56427" y="80801"/>
                  <a:pt x="56190" y="80658"/>
                  <a:pt x="55955" y="80658"/>
                </a:cubicBezTo>
                <a:close/>
                <a:moveTo>
                  <a:pt x="35682" y="80655"/>
                </a:moveTo>
                <a:cubicBezTo>
                  <a:pt x="35542" y="80655"/>
                  <a:pt x="35400" y="80711"/>
                  <a:pt x="35292" y="80830"/>
                </a:cubicBezTo>
                <a:cubicBezTo>
                  <a:pt x="34969" y="81186"/>
                  <a:pt x="35241" y="81699"/>
                  <a:pt x="35684" y="81699"/>
                </a:cubicBezTo>
                <a:cubicBezTo>
                  <a:pt x="35698" y="81699"/>
                  <a:pt x="35712" y="81699"/>
                  <a:pt x="35726" y="81698"/>
                </a:cubicBezTo>
                <a:cubicBezTo>
                  <a:pt x="35993" y="81664"/>
                  <a:pt x="36226" y="81431"/>
                  <a:pt x="36193" y="81131"/>
                </a:cubicBezTo>
                <a:cubicBezTo>
                  <a:pt x="36171" y="80831"/>
                  <a:pt x="35931" y="80655"/>
                  <a:pt x="35682" y="80655"/>
                </a:cubicBezTo>
                <a:close/>
                <a:moveTo>
                  <a:pt x="133934" y="80677"/>
                </a:moveTo>
                <a:cubicBezTo>
                  <a:pt x="133643" y="80677"/>
                  <a:pt x="133371" y="80927"/>
                  <a:pt x="133396" y="81264"/>
                </a:cubicBezTo>
                <a:cubicBezTo>
                  <a:pt x="133429" y="81531"/>
                  <a:pt x="133662" y="81731"/>
                  <a:pt x="133963" y="81731"/>
                </a:cubicBezTo>
                <a:cubicBezTo>
                  <a:pt x="134430" y="81698"/>
                  <a:pt x="134630" y="81097"/>
                  <a:pt x="134263" y="80797"/>
                </a:cubicBezTo>
                <a:cubicBezTo>
                  <a:pt x="134161" y="80714"/>
                  <a:pt x="134046" y="80677"/>
                  <a:pt x="133934" y="80677"/>
                </a:cubicBezTo>
                <a:close/>
                <a:moveTo>
                  <a:pt x="113648" y="80704"/>
                </a:moveTo>
                <a:cubicBezTo>
                  <a:pt x="113372" y="80704"/>
                  <a:pt x="113095" y="80897"/>
                  <a:pt x="113148" y="81264"/>
                </a:cubicBezTo>
                <a:cubicBezTo>
                  <a:pt x="113148" y="81545"/>
                  <a:pt x="113382" y="81768"/>
                  <a:pt x="113630" y="81768"/>
                </a:cubicBezTo>
                <a:cubicBezTo>
                  <a:pt x="113647" y="81768"/>
                  <a:pt x="113664" y="81767"/>
                  <a:pt x="113681" y="81764"/>
                </a:cubicBezTo>
                <a:cubicBezTo>
                  <a:pt x="113982" y="81731"/>
                  <a:pt x="114182" y="81498"/>
                  <a:pt x="114148" y="81197"/>
                </a:cubicBezTo>
                <a:cubicBezTo>
                  <a:pt x="114148" y="80864"/>
                  <a:pt x="113899" y="80704"/>
                  <a:pt x="113648" y="80704"/>
                </a:cubicBezTo>
                <a:close/>
                <a:moveTo>
                  <a:pt x="93388" y="80774"/>
                </a:moveTo>
                <a:cubicBezTo>
                  <a:pt x="93249" y="80774"/>
                  <a:pt x="93107" y="80833"/>
                  <a:pt x="93000" y="80964"/>
                </a:cubicBezTo>
                <a:cubicBezTo>
                  <a:pt x="92709" y="81287"/>
                  <a:pt x="92951" y="81799"/>
                  <a:pt x="93392" y="81799"/>
                </a:cubicBezTo>
                <a:cubicBezTo>
                  <a:pt x="93406" y="81799"/>
                  <a:pt x="93420" y="81799"/>
                  <a:pt x="93434" y="81798"/>
                </a:cubicBezTo>
                <a:cubicBezTo>
                  <a:pt x="93734" y="81798"/>
                  <a:pt x="93934" y="81531"/>
                  <a:pt x="93901" y="81264"/>
                </a:cubicBezTo>
                <a:cubicBezTo>
                  <a:pt x="93879" y="80964"/>
                  <a:pt x="93637" y="80774"/>
                  <a:pt x="93388" y="80774"/>
                </a:cubicBezTo>
                <a:close/>
                <a:moveTo>
                  <a:pt x="73129" y="80825"/>
                </a:moveTo>
                <a:cubicBezTo>
                  <a:pt x="72836" y="80825"/>
                  <a:pt x="72561" y="81058"/>
                  <a:pt x="72585" y="81398"/>
                </a:cubicBezTo>
                <a:cubicBezTo>
                  <a:pt x="72617" y="81647"/>
                  <a:pt x="72823" y="81868"/>
                  <a:pt x="73095" y="81868"/>
                </a:cubicBezTo>
                <a:cubicBezTo>
                  <a:pt x="73114" y="81868"/>
                  <a:pt x="73133" y="81867"/>
                  <a:pt x="73153" y="81865"/>
                </a:cubicBezTo>
                <a:cubicBezTo>
                  <a:pt x="73620" y="81831"/>
                  <a:pt x="73786" y="81231"/>
                  <a:pt x="73453" y="80931"/>
                </a:cubicBezTo>
                <a:cubicBezTo>
                  <a:pt x="73352" y="80858"/>
                  <a:pt x="73240" y="80825"/>
                  <a:pt x="73129" y="80825"/>
                </a:cubicBezTo>
                <a:close/>
                <a:moveTo>
                  <a:pt x="52867" y="80861"/>
                </a:moveTo>
                <a:cubicBezTo>
                  <a:pt x="52847" y="80861"/>
                  <a:pt x="52826" y="80862"/>
                  <a:pt x="52805" y="80864"/>
                </a:cubicBezTo>
                <a:cubicBezTo>
                  <a:pt x="52103" y="80896"/>
                  <a:pt x="52164" y="81904"/>
                  <a:pt x="52783" y="81904"/>
                </a:cubicBezTo>
                <a:cubicBezTo>
                  <a:pt x="52812" y="81904"/>
                  <a:pt x="52841" y="81902"/>
                  <a:pt x="52871" y="81898"/>
                </a:cubicBezTo>
                <a:cubicBezTo>
                  <a:pt x="53583" y="81866"/>
                  <a:pt x="53510" y="80861"/>
                  <a:pt x="52867" y="80861"/>
                </a:cubicBezTo>
                <a:close/>
                <a:moveTo>
                  <a:pt x="32578" y="80904"/>
                </a:moveTo>
                <a:cubicBezTo>
                  <a:pt x="32293" y="80904"/>
                  <a:pt x="32033" y="81134"/>
                  <a:pt x="32057" y="81464"/>
                </a:cubicBezTo>
                <a:cubicBezTo>
                  <a:pt x="32090" y="81764"/>
                  <a:pt x="32323" y="81965"/>
                  <a:pt x="32624" y="81965"/>
                </a:cubicBezTo>
                <a:cubicBezTo>
                  <a:pt x="33091" y="81898"/>
                  <a:pt x="33257" y="81331"/>
                  <a:pt x="32924" y="81031"/>
                </a:cubicBezTo>
                <a:cubicBezTo>
                  <a:pt x="32817" y="80943"/>
                  <a:pt x="32695" y="80904"/>
                  <a:pt x="32578" y="80904"/>
                </a:cubicBezTo>
                <a:close/>
                <a:moveTo>
                  <a:pt x="130811" y="80922"/>
                </a:moveTo>
                <a:cubicBezTo>
                  <a:pt x="130528" y="80922"/>
                  <a:pt x="130270" y="81169"/>
                  <a:pt x="130293" y="81498"/>
                </a:cubicBezTo>
                <a:cubicBezTo>
                  <a:pt x="130325" y="81747"/>
                  <a:pt x="130531" y="81968"/>
                  <a:pt x="130803" y="81968"/>
                </a:cubicBezTo>
                <a:cubicBezTo>
                  <a:pt x="130822" y="81968"/>
                  <a:pt x="130841" y="81967"/>
                  <a:pt x="130860" y="81965"/>
                </a:cubicBezTo>
                <a:cubicBezTo>
                  <a:pt x="131327" y="81931"/>
                  <a:pt x="131528" y="81364"/>
                  <a:pt x="131161" y="81064"/>
                </a:cubicBezTo>
                <a:cubicBezTo>
                  <a:pt x="131052" y="80965"/>
                  <a:pt x="130929" y="80922"/>
                  <a:pt x="130811" y="80922"/>
                </a:cubicBezTo>
                <a:close/>
                <a:moveTo>
                  <a:pt x="110533" y="80970"/>
                </a:moveTo>
                <a:cubicBezTo>
                  <a:pt x="110249" y="80970"/>
                  <a:pt x="109989" y="81201"/>
                  <a:pt x="110012" y="81531"/>
                </a:cubicBezTo>
                <a:cubicBezTo>
                  <a:pt x="110043" y="81809"/>
                  <a:pt x="110275" y="82002"/>
                  <a:pt x="110521" y="82002"/>
                </a:cubicBezTo>
                <a:cubicBezTo>
                  <a:pt x="110540" y="82002"/>
                  <a:pt x="110560" y="82000"/>
                  <a:pt x="110579" y="81998"/>
                </a:cubicBezTo>
                <a:cubicBezTo>
                  <a:pt x="111046" y="81965"/>
                  <a:pt x="111246" y="81398"/>
                  <a:pt x="110879" y="81097"/>
                </a:cubicBezTo>
                <a:cubicBezTo>
                  <a:pt x="110772" y="81010"/>
                  <a:pt x="110651" y="80970"/>
                  <a:pt x="110533" y="80970"/>
                </a:cubicBezTo>
                <a:close/>
                <a:moveTo>
                  <a:pt x="90334" y="81045"/>
                </a:moveTo>
                <a:cubicBezTo>
                  <a:pt x="90060" y="81045"/>
                  <a:pt x="89780" y="81239"/>
                  <a:pt x="89798" y="81598"/>
                </a:cubicBezTo>
                <a:cubicBezTo>
                  <a:pt x="89831" y="81865"/>
                  <a:pt x="90065" y="82065"/>
                  <a:pt x="90331" y="82065"/>
                </a:cubicBezTo>
                <a:lnTo>
                  <a:pt x="90365" y="82065"/>
                </a:lnTo>
                <a:cubicBezTo>
                  <a:pt x="90632" y="82031"/>
                  <a:pt x="90865" y="81798"/>
                  <a:pt x="90832" y="81498"/>
                </a:cubicBezTo>
                <a:cubicBezTo>
                  <a:pt x="90801" y="81189"/>
                  <a:pt x="90570" y="81045"/>
                  <a:pt x="90334" y="81045"/>
                </a:cubicBezTo>
                <a:close/>
                <a:moveTo>
                  <a:pt x="70010" y="81073"/>
                </a:moveTo>
                <a:cubicBezTo>
                  <a:pt x="69869" y="81073"/>
                  <a:pt x="69725" y="81131"/>
                  <a:pt x="69617" y="81264"/>
                </a:cubicBezTo>
                <a:cubicBezTo>
                  <a:pt x="69325" y="81588"/>
                  <a:pt x="69568" y="82100"/>
                  <a:pt x="70009" y="82100"/>
                </a:cubicBezTo>
                <a:cubicBezTo>
                  <a:pt x="70022" y="82100"/>
                  <a:pt x="70036" y="82099"/>
                  <a:pt x="70050" y="82098"/>
                </a:cubicBezTo>
                <a:cubicBezTo>
                  <a:pt x="70351" y="82065"/>
                  <a:pt x="70551" y="81831"/>
                  <a:pt x="70517" y="81531"/>
                </a:cubicBezTo>
                <a:cubicBezTo>
                  <a:pt x="70496" y="81254"/>
                  <a:pt x="70258" y="81073"/>
                  <a:pt x="70010" y="81073"/>
                </a:cubicBezTo>
                <a:close/>
                <a:moveTo>
                  <a:pt x="49745" y="81104"/>
                </a:moveTo>
                <a:cubicBezTo>
                  <a:pt x="49472" y="81104"/>
                  <a:pt x="49212" y="81334"/>
                  <a:pt x="49235" y="81664"/>
                </a:cubicBezTo>
                <a:cubicBezTo>
                  <a:pt x="49235" y="81965"/>
                  <a:pt x="49502" y="82165"/>
                  <a:pt x="49803" y="82165"/>
                </a:cubicBezTo>
                <a:lnTo>
                  <a:pt x="49803" y="82131"/>
                </a:lnTo>
                <a:cubicBezTo>
                  <a:pt x="50236" y="82098"/>
                  <a:pt x="50436" y="81531"/>
                  <a:pt x="50069" y="81231"/>
                </a:cubicBezTo>
                <a:cubicBezTo>
                  <a:pt x="49972" y="81143"/>
                  <a:pt x="49857" y="81104"/>
                  <a:pt x="49745" y="81104"/>
                </a:cubicBezTo>
                <a:close/>
                <a:moveTo>
                  <a:pt x="29455" y="81163"/>
                </a:moveTo>
                <a:cubicBezTo>
                  <a:pt x="29444" y="81163"/>
                  <a:pt x="29433" y="81163"/>
                  <a:pt x="29421" y="81164"/>
                </a:cubicBezTo>
                <a:cubicBezTo>
                  <a:pt x="28742" y="81196"/>
                  <a:pt x="28816" y="82201"/>
                  <a:pt x="29459" y="82201"/>
                </a:cubicBezTo>
                <a:cubicBezTo>
                  <a:pt x="29479" y="82201"/>
                  <a:pt x="29500" y="82200"/>
                  <a:pt x="29521" y="82198"/>
                </a:cubicBezTo>
                <a:cubicBezTo>
                  <a:pt x="30177" y="82100"/>
                  <a:pt x="30092" y="81163"/>
                  <a:pt x="29455" y="81163"/>
                </a:cubicBezTo>
                <a:close/>
                <a:moveTo>
                  <a:pt x="127691" y="81163"/>
                </a:moveTo>
                <a:cubicBezTo>
                  <a:pt x="127680" y="81163"/>
                  <a:pt x="127669" y="81164"/>
                  <a:pt x="127658" y="81164"/>
                </a:cubicBezTo>
                <a:cubicBezTo>
                  <a:pt x="127391" y="81197"/>
                  <a:pt x="127191" y="81431"/>
                  <a:pt x="127191" y="81731"/>
                </a:cubicBezTo>
                <a:cubicBezTo>
                  <a:pt x="127222" y="82009"/>
                  <a:pt x="127425" y="82202"/>
                  <a:pt x="127694" y="82202"/>
                </a:cubicBezTo>
                <a:cubicBezTo>
                  <a:pt x="127715" y="82202"/>
                  <a:pt x="127736" y="82201"/>
                  <a:pt x="127758" y="82198"/>
                </a:cubicBezTo>
                <a:cubicBezTo>
                  <a:pt x="128448" y="82165"/>
                  <a:pt x="128362" y="81163"/>
                  <a:pt x="127691" y="81163"/>
                </a:cubicBezTo>
                <a:close/>
                <a:moveTo>
                  <a:pt x="107453" y="81237"/>
                </a:moveTo>
                <a:cubicBezTo>
                  <a:pt x="107180" y="81237"/>
                  <a:pt x="106920" y="81467"/>
                  <a:pt x="106943" y="81798"/>
                </a:cubicBezTo>
                <a:cubicBezTo>
                  <a:pt x="106974" y="82076"/>
                  <a:pt x="107177" y="82268"/>
                  <a:pt x="107446" y="82268"/>
                </a:cubicBezTo>
                <a:cubicBezTo>
                  <a:pt x="107467" y="82268"/>
                  <a:pt x="107489" y="82267"/>
                  <a:pt x="107510" y="82265"/>
                </a:cubicBezTo>
                <a:lnTo>
                  <a:pt x="107477" y="82265"/>
                </a:lnTo>
                <a:cubicBezTo>
                  <a:pt x="107944" y="82231"/>
                  <a:pt x="108144" y="81664"/>
                  <a:pt x="107777" y="81364"/>
                </a:cubicBezTo>
                <a:cubicBezTo>
                  <a:pt x="107680" y="81276"/>
                  <a:pt x="107565" y="81237"/>
                  <a:pt x="107453" y="81237"/>
                </a:cubicBezTo>
                <a:close/>
                <a:moveTo>
                  <a:pt x="87171" y="81270"/>
                </a:moveTo>
                <a:cubicBezTo>
                  <a:pt x="86899" y="81270"/>
                  <a:pt x="86639" y="81501"/>
                  <a:pt x="86662" y="81831"/>
                </a:cubicBezTo>
                <a:cubicBezTo>
                  <a:pt x="86693" y="82081"/>
                  <a:pt x="86900" y="82301"/>
                  <a:pt x="87172" y="82301"/>
                </a:cubicBezTo>
                <a:cubicBezTo>
                  <a:pt x="87191" y="82301"/>
                  <a:pt x="87210" y="82300"/>
                  <a:pt x="87229" y="82298"/>
                </a:cubicBezTo>
                <a:cubicBezTo>
                  <a:pt x="87663" y="82265"/>
                  <a:pt x="87863" y="81698"/>
                  <a:pt x="87496" y="81398"/>
                </a:cubicBezTo>
                <a:cubicBezTo>
                  <a:pt x="87399" y="81310"/>
                  <a:pt x="87284" y="81270"/>
                  <a:pt x="87171" y="81270"/>
                </a:cubicBezTo>
                <a:close/>
                <a:moveTo>
                  <a:pt x="66932" y="81330"/>
                </a:moveTo>
                <a:cubicBezTo>
                  <a:pt x="66664" y="81330"/>
                  <a:pt x="66397" y="81514"/>
                  <a:pt x="66414" y="81865"/>
                </a:cubicBezTo>
                <a:cubicBezTo>
                  <a:pt x="66448" y="82165"/>
                  <a:pt x="66681" y="82365"/>
                  <a:pt x="66948" y="82365"/>
                </a:cubicBezTo>
                <a:lnTo>
                  <a:pt x="66981" y="82365"/>
                </a:lnTo>
                <a:cubicBezTo>
                  <a:pt x="67248" y="82332"/>
                  <a:pt x="67482" y="82065"/>
                  <a:pt x="67448" y="81798"/>
                </a:cubicBezTo>
                <a:cubicBezTo>
                  <a:pt x="67417" y="81481"/>
                  <a:pt x="67174" y="81330"/>
                  <a:pt x="66932" y="81330"/>
                </a:cubicBezTo>
                <a:close/>
                <a:moveTo>
                  <a:pt x="46642" y="81337"/>
                </a:moveTo>
                <a:cubicBezTo>
                  <a:pt x="46370" y="81337"/>
                  <a:pt x="46110" y="81567"/>
                  <a:pt x="46133" y="81898"/>
                </a:cubicBezTo>
                <a:cubicBezTo>
                  <a:pt x="46133" y="82179"/>
                  <a:pt x="46367" y="82401"/>
                  <a:pt x="46643" y="82401"/>
                </a:cubicBezTo>
                <a:cubicBezTo>
                  <a:pt x="46662" y="82401"/>
                  <a:pt x="46681" y="82400"/>
                  <a:pt x="46700" y="82398"/>
                </a:cubicBezTo>
                <a:lnTo>
                  <a:pt x="46667" y="82398"/>
                </a:lnTo>
                <a:cubicBezTo>
                  <a:pt x="47134" y="82332"/>
                  <a:pt x="47334" y="81764"/>
                  <a:pt x="46967" y="81464"/>
                </a:cubicBezTo>
                <a:cubicBezTo>
                  <a:pt x="46870" y="81377"/>
                  <a:pt x="46755" y="81337"/>
                  <a:pt x="46642" y="81337"/>
                </a:cubicBezTo>
                <a:close/>
                <a:moveTo>
                  <a:pt x="26417" y="81392"/>
                </a:moveTo>
                <a:cubicBezTo>
                  <a:pt x="26136" y="81392"/>
                  <a:pt x="25861" y="81625"/>
                  <a:pt x="25885" y="81965"/>
                </a:cubicBezTo>
                <a:cubicBezTo>
                  <a:pt x="25885" y="82214"/>
                  <a:pt x="26090" y="82435"/>
                  <a:pt x="26362" y="82435"/>
                </a:cubicBezTo>
                <a:cubicBezTo>
                  <a:pt x="26381" y="82435"/>
                  <a:pt x="26400" y="82434"/>
                  <a:pt x="26419" y="82432"/>
                </a:cubicBezTo>
                <a:lnTo>
                  <a:pt x="26453" y="82432"/>
                </a:lnTo>
                <a:cubicBezTo>
                  <a:pt x="26886" y="82398"/>
                  <a:pt x="27086" y="81798"/>
                  <a:pt x="26719" y="81498"/>
                </a:cubicBezTo>
                <a:cubicBezTo>
                  <a:pt x="26628" y="81425"/>
                  <a:pt x="26522" y="81392"/>
                  <a:pt x="26417" y="81392"/>
                </a:cubicBezTo>
                <a:close/>
                <a:moveTo>
                  <a:pt x="124612" y="81410"/>
                </a:moveTo>
                <a:cubicBezTo>
                  <a:pt x="124334" y="81410"/>
                  <a:pt x="124065" y="81653"/>
                  <a:pt x="124089" y="81965"/>
                </a:cubicBezTo>
                <a:cubicBezTo>
                  <a:pt x="124120" y="82246"/>
                  <a:pt x="124327" y="82468"/>
                  <a:pt x="124599" y="82468"/>
                </a:cubicBezTo>
                <a:cubicBezTo>
                  <a:pt x="124618" y="82468"/>
                  <a:pt x="124637" y="82467"/>
                  <a:pt x="124656" y="82465"/>
                </a:cubicBezTo>
                <a:cubicBezTo>
                  <a:pt x="125090" y="82398"/>
                  <a:pt x="125290" y="81831"/>
                  <a:pt x="124923" y="81531"/>
                </a:cubicBezTo>
                <a:cubicBezTo>
                  <a:pt x="124829" y="81447"/>
                  <a:pt x="124720" y="81410"/>
                  <a:pt x="124612" y="81410"/>
                </a:cubicBezTo>
                <a:close/>
                <a:moveTo>
                  <a:pt x="104372" y="81461"/>
                </a:moveTo>
                <a:cubicBezTo>
                  <a:pt x="104351" y="81461"/>
                  <a:pt x="104330" y="81462"/>
                  <a:pt x="104308" y="81464"/>
                </a:cubicBezTo>
                <a:cubicBezTo>
                  <a:pt x="104008" y="81498"/>
                  <a:pt x="103808" y="81731"/>
                  <a:pt x="103841" y="82031"/>
                </a:cubicBezTo>
                <a:cubicBezTo>
                  <a:pt x="103841" y="82281"/>
                  <a:pt x="104075" y="82502"/>
                  <a:pt x="104323" y="82502"/>
                </a:cubicBezTo>
                <a:cubicBezTo>
                  <a:pt x="104341" y="82502"/>
                  <a:pt x="104358" y="82500"/>
                  <a:pt x="104375" y="82498"/>
                </a:cubicBezTo>
                <a:cubicBezTo>
                  <a:pt x="105053" y="82434"/>
                  <a:pt x="105012" y="81461"/>
                  <a:pt x="104372" y="81461"/>
                </a:cubicBezTo>
                <a:close/>
                <a:moveTo>
                  <a:pt x="84083" y="81523"/>
                </a:moveTo>
                <a:cubicBezTo>
                  <a:pt x="83943" y="81523"/>
                  <a:pt x="83801" y="81578"/>
                  <a:pt x="83693" y="81698"/>
                </a:cubicBezTo>
                <a:cubicBezTo>
                  <a:pt x="83402" y="82054"/>
                  <a:pt x="83645" y="82567"/>
                  <a:pt x="84086" y="82567"/>
                </a:cubicBezTo>
                <a:cubicBezTo>
                  <a:pt x="84099" y="82567"/>
                  <a:pt x="84113" y="82566"/>
                  <a:pt x="84127" y="82565"/>
                </a:cubicBezTo>
                <a:cubicBezTo>
                  <a:pt x="84394" y="82532"/>
                  <a:pt x="84627" y="82265"/>
                  <a:pt x="84594" y="81998"/>
                </a:cubicBezTo>
                <a:cubicBezTo>
                  <a:pt x="84573" y="81699"/>
                  <a:pt x="84332" y="81523"/>
                  <a:pt x="84083" y="81523"/>
                </a:cubicBezTo>
                <a:close/>
                <a:moveTo>
                  <a:pt x="63833" y="81544"/>
                </a:moveTo>
                <a:cubicBezTo>
                  <a:pt x="63546" y="81544"/>
                  <a:pt x="63264" y="81794"/>
                  <a:pt x="63312" y="82131"/>
                </a:cubicBezTo>
                <a:cubicBezTo>
                  <a:pt x="63346" y="82398"/>
                  <a:pt x="63579" y="82598"/>
                  <a:pt x="63846" y="82598"/>
                </a:cubicBezTo>
                <a:lnTo>
                  <a:pt x="63846" y="82565"/>
                </a:lnTo>
                <a:cubicBezTo>
                  <a:pt x="64313" y="82532"/>
                  <a:pt x="64513" y="81965"/>
                  <a:pt x="64146" y="81664"/>
                </a:cubicBezTo>
                <a:cubicBezTo>
                  <a:pt x="64053" y="81581"/>
                  <a:pt x="63943" y="81544"/>
                  <a:pt x="63833" y="81544"/>
                </a:cubicBezTo>
                <a:close/>
                <a:moveTo>
                  <a:pt x="43540" y="81604"/>
                </a:moveTo>
                <a:cubicBezTo>
                  <a:pt x="43268" y="81604"/>
                  <a:pt x="43007" y="81834"/>
                  <a:pt x="43031" y="82165"/>
                </a:cubicBezTo>
                <a:cubicBezTo>
                  <a:pt x="43062" y="82443"/>
                  <a:pt x="43265" y="82635"/>
                  <a:pt x="43534" y="82635"/>
                </a:cubicBezTo>
                <a:cubicBezTo>
                  <a:pt x="43555" y="82635"/>
                  <a:pt x="43576" y="82634"/>
                  <a:pt x="43598" y="82632"/>
                </a:cubicBezTo>
                <a:cubicBezTo>
                  <a:pt x="44032" y="82598"/>
                  <a:pt x="44232" y="82031"/>
                  <a:pt x="43865" y="81731"/>
                </a:cubicBezTo>
                <a:cubicBezTo>
                  <a:pt x="43767" y="81643"/>
                  <a:pt x="43653" y="81604"/>
                  <a:pt x="43540" y="81604"/>
                </a:cubicBezTo>
                <a:close/>
                <a:moveTo>
                  <a:pt x="23259" y="81637"/>
                </a:moveTo>
                <a:cubicBezTo>
                  <a:pt x="22987" y="81637"/>
                  <a:pt x="22726" y="81868"/>
                  <a:pt x="22750" y="82198"/>
                </a:cubicBezTo>
                <a:cubicBezTo>
                  <a:pt x="22750" y="82479"/>
                  <a:pt x="22984" y="82702"/>
                  <a:pt x="23260" y="82702"/>
                </a:cubicBezTo>
                <a:cubicBezTo>
                  <a:pt x="23279" y="82702"/>
                  <a:pt x="23298" y="82701"/>
                  <a:pt x="23317" y="82698"/>
                </a:cubicBezTo>
                <a:cubicBezTo>
                  <a:pt x="23751" y="82632"/>
                  <a:pt x="23951" y="82065"/>
                  <a:pt x="23584" y="81764"/>
                </a:cubicBezTo>
                <a:cubicBezTo>
                  <a:pt x="23486" y="81677"/>
                  <a:pt x="23372" y="81637"/>
                  <a:pt x="23259" y="81637"/>
                </a:cubicBezTo>
                <a:close/>
                <a:moveTo>
                  <a:pt x="121528" y="81671"/>
                </a:moveTo>
                <a:cubicBezTo>
                  <a:pt x="121254" y="81671"/>
                  <a:pt x="120987" y="81901"/>
                  <a:pt x="120987" y="82231"/>
                </a:cubicBezTo>
                <a:cubicBezTo>
                  <a:pt x="121018" y="82481"/>
                  <a:pt x="121254" y="82702"/>
                  <a:pt x="121502" y="82702"/>
                </a:cubicBezTo>
                <a:cubicBezTo>
                  <a:pt x="121519" y="82702"/>
                  <a:pt x="121537" y="82701"/>
                  <a:pt x="121554" y="82698"/>
                </a:cubicBezTo>
                <a:cubicBezTo>
                  <a:pt x="122021" y="82665"/>
                  <a:pt x="122221" y="82098"/>
                  <a:pt x="121854" y="81798"/>
                </a:cubicBezTo>
                <a:cubicBezTo>
                  <a:pt x="121756" y="81710"/>
                  <a:pt x="121642" y="81671"/>
                  <a:pt x="121528" y="81671"/>
                </a:cubicBezTo>
                <a:close/>
                <a:moveTo>
                  <a:pt x="101251" y="81708"/>
                </a:moveTo>
                <a:cubicBezTo>
                  <a:pt x="101107" y="81708"/>
                  <a:pt x="100958" y="81767"/>
                  <a:pt x="100839" y="81898"/>
                </a:cubicBezTo>
                <a:cubicBezTo>
                  <a:pt x="100555" y="82213"/>
                  <a:pt x="100808" y="82737"/>
                  <a:pt x="101231" y="82737"/>
                </a:cubicBezTo>
                <a:cubicBezTo>
                  <a:pt x="101255" y="82737"/>
                  <a:pt x="101280" y="82735"/>
                  <a:pt x="101306" y="82732"/>
                </a:cubicBezTo>
                <a:cubicBezTo>
                  <a:pt x="101573" y="82732"/>
                  <a:pt x="101806" y="82465"/>
                  <a:pt x="101773" y="82198"/>
                </a:cubicBezTo>
                <a:cubicBezTo>
                  <a:pt x="101752" y="81898"/>
                  <a:pt x="101510" y="81708"/>
                  <a:pt x="101251" y="81708"/>
                </a:cubicBezTo>
                <a:close/>
                <a:moveTo>
                  <a:pt x="81010" y="81761"/>
                </a:moveTo>
                <a:cubicBezTo>
                  <a:pt x="80992" y="81761"/>
                  <a:pt x="80975" y="81762"/>
                  <a:pt x="80958" y="81764"/>
                </a:cubicBezTo>
                <a:cubicBezTo>
                  <a:pt x="80279" y="81829"/>
                  <a:pt x="80321" y="82802"/>
                  <a:pt x="80961" y="82802"/>
                </a:cubicBezTo>
                <a:cubicBezTo>
                  <a:pt x="80982" y="82802"/>
                  <a:pt x="81003" y="82801"/>
                  <a:pt x="81025" y="82799"/>
                </a:cubicBezTo>
                <a:cubicBezTo>
                  <a:pt x="81325" y="82765"/>
                  <a:pt x="81525" y="82532"/>
                  <a:pt x="81492" y="82231"/>
                </a:cubicBezTo>
                <a:cubicBezTo>
                  <a:pt x="81492" y="81982"/>
                  <a:pt x="81258" y="81761"/>
                  <a:pt x="81010" y="81761"/>
                </a:cubicBezTo>
                <a:close/>
                <a:moveTo>
                  <a:pt x="60719" y="81804"/>
                </a:moveTo>
                <a:cubicBezTo>
                  <a:pt x="60447" y="81804"/>
                  <a:pt x="60186" y="82034"/>
                  <a:pt x="60210" y="82365"/>
                </a:cubicBezTo>
                <a:cubicBezTo>
                  <a:pt x="60210" y="82643"/>
                  <a:pt x="60439" y="82836"/>
                  <a:pt x="60685" y="82836"/>
                </a:cubicBezTo>
                <a:cubicBezTo>
                  <a:pt x="60705" y="82836"/>
                  <a:pt x="60724" y="82834"/>
                  <a:pt x="60744" y="82832"/>
                </a:cubicBezTo>
                <a:cubicBezTo>
                  <a:pt x="61211" y="82799"/>
                  <a:pt x="61411" y="82231"/>
                  <a:pt x="61044" y="81931"/>
                </a:cubicBezTo>
                <a:cubicBezTo>
                  <a:pt x="60946" y="81844"/>
                  <a:pt x="60832" y="81804"/>
                  <a:pt x="60719" y="81804"/>
                </a:cubicBezTo>
                <a:close/>
                <a:moveTo>
                  <a:pt x="40451" y="81871"/>
                </a:moveTo>
                <a:cubicBezTo>
                  <a:pt x="40168" y="81871"/>
                  <a:pt x="39915" y="82101"/>
                  <a:pt x="39962" y="82432"/>
                </a:cubicBezTo>
                <a:cubicBezTo>
                  <a:pt x="39962" y="82698"/>
                  <a:pt x="40229" y="82899"/>
                  <a:pt x="40496" y="82899"/>
                </a:cubicBezTo>
                <a:cubicBezTo>
                  <a:pt x="40963" y="82865"/>
                  <a:pt x="41130" y="82298"/>
                  <a:pt x="40796" y="81998"/>
                </a:cubicBezTo>
                <a:cubicBezTo>
                  <a:pt x="40689" y="81910"/>
                  <a:pt x="40567" y="81871"/>
                  <a:pt x="40451" y="81871"/>
                </a:cubicBezTo>
                <a:close/>
                <a:moveTo>
                  <a:pt x="118426" y="81904"/>
                </a:moveTo>
                <a:cubicBezTo>
                  <a:pt x="118152" y="81904"/>
                  <a:pt x="117884" y="82135"/>
                  <a:pt x="117884" y="82465"/>
                </a:cubicBezTo>
                <a:cubicBezTo>
                  <a:pt x="117918" y="82765"/>
                  <a:pt x="118185" y="82965"/>
                  <a:pt x="118452" y="82965"/>
                </a:cubicBezTo>
                <a:lnTo>
                  <a:pt x="118452" y="82932"/>
                </a:lnTo>
                <a:cubicBezTo>
                  <a:pt x="118919" y="82899"/>
                  <a:pt x="119119" y="82332"/>
                  <a:pt x="118752" y="82031"/>
                </a:cubicBezTo>
                <a:cubicBezTo>
                  <a:pt x="118654" y="81944"/>
                  <a:pt x="118540" y="81904"/>
                  <a:pt x="118426" y="81904"/>
                </a:cubicBezTo>
                <a:close/>
                <a:moveTo>
                  <a:pt x="20157" y="81904"/>
                </a:moveTo>
                <a:cubicBezTo>
                  <a:pt x="19884" y="81904"/>
                  <a:pt x="19624" y="82135"/>
                  <a:pt x="19648" y="82465"/>
                </a:cubicBezTo>
                <a:cubicBezTo>
                  <a:pt x="19648" y="82746"/>
                  <a:pt x="19881" y="82969"/>
                  <a:pt x="20158" y="82969"/>
                </a:cubicBezTo>
                <a:cubicBezTo>
                  <a:pt x="20176" y="82969"/>
                  <a:pt x="20196" y="82967"/>
                  <a:pt x="20215" y="82965"/>
                </a:cubicBezTo>
                <a:lnTo>
                  <a:pt x="20215" y="82932"/>
                </a:lnTo>
                <a:cubicBezTo>
                  <a:pt x="20648" y="82899"/>
                  <a:pt x="20849" y="82332"/>
                  <a:pt x="20482" y="82031"/>
                </a:cubicBezTo>
                <a:cubicBezTo>
                  <a:pt x="20384" y="81944"/>
                  <a:pt x="20269" y="81904"/>
                  <a:pt x="20157" y="81904"/>
                </a:cubicBezTo>
                <a:close/>
                <a:moveTo>
                  <a:pt x="98158" y="81938"/>
                </a:moveTo>
                <a:cubicBezTo>
                  <a:pt x="97873" y="81938"/>
                  <a:pt x="97613" y="82168"/>
                  <a:pt x="97637" y="82498"/>
                </a:cubicBezTo>
                <a:cubicBezTo>
                  <a:pt x="97637" y="82799"/>
                  <a:pt x="97904" y="82999"/>
                  <a:pt x="98204" y="82999"/>
                </a:cubicBezTo>
                <a:cubicBezTo>
                  <a:pt x="98637" y="82932"/>
                  <a:pt x="98838" y="82365"/>
                  <a:pt x="98504" y="82065"/>
                </a:cubicBezTo>
                <a:cubicBezTo>
                  <a:pt x="98397" y="81977"/>
                  <a:pt x="98275" y="81938"/>
                  <a:pt x="98158" y="81938"/>
                </a:cubicBezTo>
                <a:close/>
                <a:moveTo>
                  <a:pt x="77892" y="82004"/>
                </a:moveTo>
                <a:cubicBezTo>
                  <a:pt x="77612" y="82004"/>
                  <a:pt x="77342" y="82235"/>
                  <a:pt x="77389" y="82565"/>
                </a:cubicBezTo>
                <a:cubicBezTo>
                  <a:pt x="77389" y="82832"/>
                  <a:pt x="77622" y="83032"/>
                  <a:pt x="77923" y="83032"/>
                </a:cubicBezTo>
                <a:cubicBezTo>
                  <a:pt x="78390" y="82999"/>
                  <a:pt x="78590" y="82432"/>
                  <a:pt x="78223" y="82131"/>
                </a:cubicBezTo>
                <a:cubicBezTo>
                  <a:pt x="78125" y="82044"/>
                  <a:pt x="78008" y="82004"/>
                  <a:pt x="77892" y="82004"/>
                </a:cubicBezTo>
                <a:close/>
                <a:moveTo>
                  <a:pt x="57631" y="82044"/>
                </a:moveTo>
                <a:cubicBezTo>
                  <a:pt x="57353" y="82044"/>
                  <a:pt x="57084" y="82286"/>
                  <a:pt x="57108" y="82598"/>
                </a:cubicBezTo>
                <a:cubicBezTo>
                  <a:pt x="57108" y="82899"/>
                  <a:pt x="57375" y="83099"/>
                  <a:pt x="57675" y="83099"/>
                </a:cubicBezTo>
                <a:cubicBezTo>
                  <a:pt x="58108" y="83032"/>
                  <a:pt x="58309" y="82465"/>
                  <a:pt x="57942" y="82165"/>
                </a:cubicBezTo>
                <a:cubicBezTo>
                  <a:pt x="57848" y="82081"/>
                  <a:pt x="57739" y="82044"/>
                  <a:pt x="57631" y="82044"/>
                </a:cubicBezTo>
                <a:close/>
                <a:moveTo>
                  <a:pt x="37348" y="82104"/>
                </a:moveTo>
                <a:cubicBezTo>
                  <a:pt x="37063" y="82104"/>
                  <a:pt x="36803" y="82335"/>
                  <a:pt x="36827" y="82665"/>
                </a:cubicBezTo>
                <a:cubicBezTo>
                  <a:pt x="36858" y="82943"/>
                  <a:pt x="37060" y="83136"/>
                  <a:pt x="37329" y="83136"/>
                </a:cubicBezTo>
                <a:cubicBezTo>
                  <a:pt x="37350" y="83136"/>
                  <a:pt x="37372" y="83135"/>
                  <a:pt x="37394" y="83132"/>
                </a:cubicBezTo>
                <a:cubicBezTo>
                  <a:pt x="37861" y="83099"/>
                  <a:pt x="38027" y="82532"/>
                  <a:pt x="37694" y="82231"/>
                </a:cubicBezTo>
                <a:cubicBezTo>
                  <a:pt x="37587" y="82144"/>
                  <a:pt x="37465" y="82104"/>
                  <a:pt x="37348" y="82104"/>
                </a:cubicBezTo>
                <a:close/>
                <a:moveTo>
                  <a:pt x="135600" y="82104"/>
                </a:moveTo>
                <a:cubicBezTo>
                  <a:pt x="135320" y="82104"/>
                  <a:pt x="135050" y="82335"/>
                  <a:pt x="135097" y="82665"/>
                </a:cubicBezTo>
                <a:cubicBezTo>
                  <a:pt x="135097" y="82943"/>
                  <a:pt x="135326" y="83136"/>
                  <a:pt x="135572" y="83136"/>
                </a:cubicBezTo>
                <a:cubicBezTo>
                  <a:pt x="135592" y="83136"/>
                  <a:pt x="135611" y="83135"/>
                  <a:pt x="135630" y="83132"/>
                </a:cubicBezTo>
                <a:lnTo>
                  <a:pt x="135630" y="83165"/>
                </a:lnTo>
                <a:cubicBezTo>
                  <a:pt x="136097" y="83099"/>
                  <a:pt x="136298" y="82532"/>
                  <a:pt x="135931" y="82231"/>
                </a:cubicBezTo>
                <a:cubicBezTo>
                  <a:pt x="135833" y="82144"/>
                  <a:pt x="135716" y="82104"/>
                  <a:pt x="135600" y="82104"/>
                </a:cubicBezTo>
                <a:close/>
                <a:moveTo>
                  <a:pt x="17146" y="82165"/>
                </a:moveTo>
                <a:lnTo>
                  <a:pt x="17046" y="82332"/>
                </a:lnTo>
                <a:lnTo>
                  <a:pt x="16812" y="82698"/>
                </a:lnTo>
                <a:lnTo>
                  <a:pt x="16646" y="82965"/>
                </a:lnTo>
                <a:cubicBezTo>
                  <a:pt x="16732" y="83081"/>
                  <a:pt x="16895" y="83172"/>
                  <a:pt x="17045" y="83172"/>
                </a:cubicBezTo>
                <a:cubicBezTo>
                  <a:pt x="17068" y="83172"/>
                  <a:pt x="17091" y="83170"/>
                  <a:pt x="17113" y="83165"/>
                </a:cubicBezTo>
                <a:lnTo>
                  <a:pt x="17113" y="83199"/>
                </a:lnTo>
                <a:cubicBezTo>
                  <a:pt x="17413" y="83165"/>
                  <a:pt x="17613" y="82932"/>
                  <a:pt x="17613" y="82632"/>
                </a:cubicBezTo>
                <a:cubicBezTo>
                  <a:pt x="17580" y="82398"/>
                  <a:pt x="17379" y="82198"/>
                  <a:pt x="17146" y="82165"/>
                </a:cubicBezTo>
                <a:close/>
                <a:moveTo>
                  <a:pt x="115314" y="82164"/>
                </a:moveTo>
                <a:cubicBezTo>
                  <a:pt x="115304" y="82164"/>
                  <a:pt x="115293" y="82164"/>
                  <a:pt x="115283" y="82165"/>
                </a:cubicBezTo>
                <a:cubicBezTo>
                  <a:pt x="114604" y="82229"/>
                  <a:pt x="114677" y="83202"/>
                  <a:pt x="115289" y="83202"/>
                </a:cubicBezTo>
                <a:cubicBezTo>
                  <a:pt x="115308" y="83202"/>
                  <a:pt x="115329" y="83201"/>
                  <a:pt x="115349" y="83199"/>
                </a:cubicBezTo>
                <a:cubicBezTo>
                  <a:pt x="116039" y="83166"/>
                  <a:pt x="115953" y="82164"/>
                  <a:pt x="115314" y="82164"/>
                </a:cubicBezTo>
                <a:close/>
                <a:moveTo>
                  <a:pt x="95065" y="82195"/>
                </a:moveTo>
                <a:cubicBezTo>
                  <a:pt x="95045" y="82195"/>
                  <a:pt x="95023" y="82196"/>
                  <a:pt x="95001" y="82198"/>
                </a:cubicBezTo>
                <a:cubicBezTo>
                  <a:pt x="94323" y="82263"/>
                  <a:pt x="94396" y="83235"/>
                  <a:pt x="95007" y="83235"/>
                </a:cubicBezTo>
                <a:cubicBezTo>
                  <a:pt x="95027" y="83235"/>
                  <a:pt x="95047" y="83234"/>
                  <a:pt x="95068" y="83232"/>
                </a:cubicBezTo>
                <a:cubicBezTo>
                  <a:pt x="95747" y="83168"/>
                  <a:pt x="95705" y="82195"/>
                  <a:pt x="95065" y="82195"/>
                </a:cubicBezTo>
                <a:close/>
                <a:moveTo>
                  <a:pt x="74774" y="82238"/>
                </a:moveTo>
                <a:cubicBezTo>
                  <a:pt x="74490" y="82238"/>
                  <a:pt x="74230" y="82468"/>
                  <a:pt x="74253" y="82799"/>
                </a:cubicBezTo>
                <a:cubicBezTo>
                  <a:pt x="74287" y="83099"/>
                  <a:pt x="74554" y="83299"/>
                  <a:pt x="74820" y="83299"/>
                </a:cubicBezTo>
                <a:lnTo>
                  <a:pt x="74820" y="83266"/>
                </a:lnTo>
                <a:cubicBezTo>
                  <a:pt x="75287" y="83232"/>
                  <a:pt x="75454" y="82665"/>
                  <a:pt x="75121" y="82365"/>
                </a:cubicBezTo>
                <a:cubicBezTo>
                  <a:pt x="75013" y="82277"/>
                  <a:pt x="74892" y="82238"/>
                  <a:pt x="74774" y="82238"/>
                </a:cubicBezTo>
                <a:close/>
                <a:moveTo>
                  <a:pt x="54529" y="82290"/>
                </a:moveTo>
                <a:cubicBezTo>
                  <a:pt x="54389" y="82290"/>
                  <a:pt x="54247" y="82345"/>
                  <a:pt x="54139" y="82465"/>
                </a:cubicBezTo>
                <a:cubicBezTo>
                  <a:pt x="53848" y="82821"/>
                  <a:pt x="54090" y="83334"/>
                  <a:pt x="54531" y="83334"/>
                </a:cubicBezTo>
                <a:cubicBezTo>
                  <a:pt x="54545" y="83334"/>
                  <a:pt x="54559" y="83333"/>
                  <a:pt x="54573" y="83332"/>
                </a:cubicBezTo>
                <a:cubicBezTo>
                  <a:pt x="54839" y="83299"/>
                  <a:pt x="55040" y="83065"/>
                  <a:pt x="55040" y="82765"/>
                </a:cubicBezTo>
                <a:cubicBezTo>
                  <a:pt x="55018" y="82466"/>
                  <a:pt x="54778" y="82290"/>
                  <a:pt x="54529" y="82290"/>
                </a:cubicBezTo>
                <a:close/>
                <a:moveTo>
                  <a:pt x="34245" y="82338"/>
                </a:moveTo>
                <a:cubicBezTo>
                  <a:pt x="33961" y="82338"/>
                  <a:pt x="33701" y="82568"/>
                  <a:pt x="33724" y="82899"/>
                </a:cubicBezTo>
                <a:cubicBezTo>
                  <a:pt x="33755" y="83177"/>
                  <a:pt x="33987" y="83369"/>
                  <a:pt x="34233" y="83369"/>
                </a:cubicBezTo>
                <a:cubicBezTo>
                  <a:pt x="34253" y="83369"/>
                  <a:pt x="34272" y="83368"/>
                  <a:pt x="34291" y="83366"/>
                </a:cubicBezTo>
                <a:cubicBezTo>
                  <a:pt x="34758" y="83332"/>
                  <a:pt x="34925" y="82765"/>
                  <a:pt x="34592" y="82465"/>
                </a:cubicBezTo>
                <a:cubicBezTo>
                  <a:pt x="34484" y="82377"/>
                  <a:pt x="34363" y="82338"/>
                  <a:pt x="34245" y="82338"/>
                </a:cubicBezTo>
                <a:close/>
                <a:moveTo>
                  <a:pt x="132496" y="82344"/>
                </a:moveTo>
                <a:cubicBezTo>
                  <a:pt x="132207" y="82344"/>
                  <a:pt x="131937" y="82587"/>
                  <a:pt x="131961" y="82899"/>
                </a:cubicBezTo>
                <a:cubicBezTo>
                  <a:pt x="131995" y="83199"/>
                  <a:pt x="132228" y="83399"/>
                  <a:pt x="132528" y="83399"/>
                </a:cubicBezTo>
                <a:cubicBezTo>
                  <a:pt x="132995" y="83366"/>
                  <a:pt x="133162" y="82765"/>
                  <a:pt x="132828" y="82465"/>
                </a:cubicBezTo>
                <a:cubicBezTo>
                  <a:pt x="132726" y="82381"/>
                  <a:pt x="132609" y="82344"/>
                  <a:pt x="132496" y="82344"/>
                </a:cubicBezTo>
                <a:close/>
                <a:moveTo>
                  <a:pt x="112234" y="82405"/>
                </a:moveTo>
                <a:cubicBezTo>
                  <a:pt x="111950" y="82405"/>
                  <a:pt x="111690" y="82635"/>
                  <a:pt x="111713" y="82965"/>
                </a:cubicBezTo>
                <a:cubicBezTo>
                  <a:pt x="111745" y="83215"/>
                  <a:pt x="111951" y="83436"/>
                  <a:pt x="112196" y="83436"/>
                </a:cubicBezTo>
                <a:cubicBezTo>
                  <a:pt x="112213" y="83436"/>
                  <a:pt x="112230" y="83434"/>
                  <a:pt x="112247" y="83432"/>
                </a:cubicBezTo>
                <a:lnTo>
                  <a:pt x="112280" y="83432"/>
                </a:lnTo>
                <a:cubicBezTo>
                  <a:pt x="112714" y="83399"/>
                  <a:pt x="112914" y="82832"/>
                  <a:pt x="112581" y="82532"/>
                </a:cubicBezTo>
                <a:cubicBezTo>
                  <a:pt x="112473" y="82444"/>
                  <a:pt x="112352" y="82405"/>
                  <a:pt x="112234" y="82405"/>
                </a:cubicBezTo>
                <a:close/>
                <a:moveTo>
                  <a:pt x="91956" y="82462"/>
                </a:moveTo>
                <a:cubicBezTo>
                  <a:pt x="91938" y="82462"/>
                  <a:pt x="91919" y="82463"/>
                  <a:pt x="91899" y="82465"/>
                </a:cubicBezTo>
                <a:cubicBezTo>
                  <a:pt x="91210" y="82498"/>
                  <a:pt x="91296" y="83500"/>
                  <a:pt x="91966" y="83500"/>
                </a:cubicBezTo>
                <a:cubicBezTo>
                  <a:pt x="91977" y="83500"/>
                  <a:pt x="91988" y="83500"/>
                  <a:pt x="91999" y="83499"/>
                </a:cubicBezTo>
                <a:cubicBezTo>
                  <a:pt x="92266" y="83466"/>
                  <a:pt x="92500" y="83232"/>
                  <a:pt x="92466" y="82932"/>
                </a:cubicBezTo>
                <a:cubicBezTo>
                  <a:pt x="92435" y="82682"/>
                  <a:pt x="92229" y="82462"/>
                  <a:pt x="91956" y="82462"/>
                </a:cubicBezTo>
                <a:close/>
                <a:moveTo>
                  <a:pt x="71651" y="82498"/>
                </a:moveTo>
                <a:cubicBezTo>
                  <a:pt x="71641" y="82498"/>
                  <a:pt x="71629" y="82498"/>
                  <a:pt x="71618" y="82498"/>
                </a:cubicBezTo>
                <a:cubicBezTo>
                  <a:pt x="70939" y="82531"/>
                  <a:pt x="70981" y="83535"/>
                  <a:pt x="71653" y="83535"/>
                </a:cubicBezTo>
                <a:cubicBezTo>
                  <a:pt x="71674" y="83535"/>
                  <a:pt x="71696" y="83534"/>
                  <a:pt x="71718" y="83532"/>
                </a:cubicBezTo>
                <a:cubicBezTo>
                  <a:pt x="72341" y="83434"/>
                  <a:pt x="72287" y="82498"/>
                  <a:pt x="71651" y="82498"/>
                </a:cubicBezTo>
                <a:close/>
                <a:moveTo>
                  <a:pt x="51426" y="82544"/>
                </a:moveTo>
                <a:cubicBezTo>
                  <a:pt x="51149" y="82544"/>
                  <a:pt x="50879" y="82787"/>
                  <a:pt x="50903" y="83099"/>
                </a:cubicBezTo>
                <a:cubicBezTo>
                  <a:pt x="50934" y="83377"/>
                  <a:pt x="51137" y="83569"/>
                  <a:pt x="51406" y="83569"/>
                </a:cubicBezTo>
                <a:cubicBezTo>
                  <a:pt x="51427" y="83569"/>
                  <a:pt x="51448" y="83568"/>
                  <a:pt x="51470" y="83566"/>
                </a:cubicBezTo>
                <a:lnTo>
                  <a:pt x="51470" y="83599"/>
                </a:lnTo>
                <a:cubicBezTo>
                  <a:pt x="51904" y="83532"/>
                  <a:pt x="52104" y="82965"/>
                  <a:pt x="51737" y="82665"/>
                </a:cubicBezTo>
                <a:cubicBezTo>
                  <a:pt x="51644" y="82581"/>
                  <a:pt x="51534" y="82544"/>
                  <a:pt x="51426" y="82544"/>
                </a:cubicBezTo>
                <a:close/>
                <a:moveTo>
                  <a:pt x="31154" y="82564"/>
                </a:moveTo>
                <a:cubicBezTo>
                  <a:pt x="31144" y="82564"/>
                  <a:pt x="31133" y="82565"/>
                  <a:pt x="31123" y="82565"/>
                </a:cubicBezTo>
                <a:cubicBezTo>
                  <a:pt x="30444" y="82630"/>
                  <a:pt x="30485" y="83602"/>
                  <a:pt x="31125" y="83602"/>
                </a:cubicBezTo>
                <a:cubicBezTo>
                  <a:pt x="31146" y="83602"/>
                  <a:pt x="31167" y="83601"/>
                  <a:pt x="31189" y="83599"/>
                </a:cubicBezTo>
                <a:cubicBezTo>
                  <a:pt x="31879" y="83566"/>
                  <a:pt x="31793" y="82564"/>
                  <a:pt x="31154" y="82564"/>
                </a:cubicBezTo>
                <a:close/>
                <a:moveTo>
                  <a:pt x="129380" y="82605"/>
                </a:moveTo>
                <a:cubicBezTo>
                  <a:pt x="129096" y="82605"/>
                  <a:pt x="128835" y="82835"/>
                  <a:pt x="128859" y="83165"/>
                </a:cubicBezTo>
                <a:cubicBezTo>
                  <a:pt x="128890" y="83415"/>
                  <a:pt x="129126" y="83636"/>
                  <a:pt x="129375" y="83636"/>
                </a:cubicBezTo>
                <a:cubicBezTo>
                  <a:pt x="129392" y="83636"/>
                  <a:pt x="129409" y="83635"/>
                  <a:pt x="129426" y="83632"/>
                </a:cubicBezTo>
                <a:cubicBezTo>
                  <a:pt x="129893" y="83599"/>
                  <a:pt x="130060" y="83032"/>
                  <a:pt x="129726" y="82732"/>
                </a:cubicBezTo>
                <a:cubicBezTo>
                  <a:pt x="129619" y="82644"/>
                  <a:pt x="129497" y="82605"/>
                  <a:pt x="129380" y="82605"/>
                </a:cubicBezTo>
                <a:close/>
                <a:moveTo>
                  <a:pt x="109115" y="82639"/>
                </a:moveTo>
                <a:cubicBezTo>
                  <a:pt x="108843" y="82639"/>
                  <a:pt x="108576" y="82832"/>
                  <a:pt x="108611" y="83199"/>
                </a:cubicBezTo>
                <a:cubicBezTo>
                  <a:pt x="108611" y="83490"/>
                  <a:pt x="108862" y="83687"/>
                  <a:pt x="109150" y="83699"/>
                </a:cubicBezTo>
                <a:lnTo>
                  <a:pt x="109150" y="83699"/>
                </a:lnTo>
                <a:cubicBezTo>
                  <a:pt x="109447" y="83663"/>
                  <a:pt x="109645" y="83397"/>
                  <a:pt x="109645" y="83132"/>
                </a:cubicBezTo>
                <a:cubicBezTo>
                  <a:pt x="109613" y="82799"/>
                  <a:pt x="109362" y="82639"/>
                  <a:pt x="109115" y="82639"/>
                </a:cubicBezTo>
                <a:close/>
                <a:moveTo>
                  <a:pt x="109150" y="83699"/>
                </a:moveTo>
                <a:cubicBezTo>
                  <a:pt x="109148" y="83699"/>
                  <a:pt x="109147" y="83699"/>
                  <a:pt x="109145" y="83699"/>
                </a:cubicBezTo>
                <a:lnTo>
                  <a:pt x="109178" y="83699"/>
                </a:lnTo>
                <a:cubicBezTo>
                  <a:pt x="109169" y="83699"/>
                  <a:pt x="109159" y="83699"/>
                  <a:pt x="109150" y="83699"/>
                </a:cubicBezTo>
                <a:close/>
                <a:moveTo>
                  <a:pt x="88851" y="82705"/>
                </a:moveTo>
                <a:cubicBezTo>
                  <a:pt x="88567" y="82705"/>
                  <a:pt x="88306" y="82935"/>
                  <a:pt x="88330" y="83266"/>
                </a:cubicBezTo>
                <a:cubicBezTo>
                  <a:pt x="88361" y="83515"/>
                  <a:pt x="88568" y="83736"/>
                  <a:pt x="88840" y="83736"/>
                </a:cubicBezTo>
                <a:cubicBezTo>
                  <a:pt x="88859" y="83736"/>
                  <a:pt x="88878" y="83735"/>
                  <a:pt x="88897" y="83733"/>
                </a:cubicBezTo>
                <a:cubicBezTo>
                  <a:pt x="89364" y="83699"/>
                  <a:pt x="89531" y="83132"/>
                  <a:pt x="89197" y="82832"/>
                </a:cubicBezTo>
                <a:cubicBezTo>
                  <a:pt x="89090" y="82744"/>
                  <a:pt x="88969" y="82705"/>
                  <a:pt x="88851" y="82705"/>
                </a:cubicBezTo>
                <a:close/>
                <a:moveTo>
                  <a:pt x="68571" y="82738"/>
                </a:moveTo>
                <a:cubicBezTo>
                  <a:pt x="68288" y="82738"/>
                  <a:pt x="68035" y="82968"/>
                  <a:pt x="68082" y="83299"/>
                </a:cubicBezTo>
                <a:cubicBezTo>
                  <a:pt x="68082" y="83599"/>
                  <a:pt x="68349" y="83799"/>
                  <a:pt x="68616" y="83799"/>
                </a:cubicBezTo>
                <a:lnTo>
                  <a:pt x="68616" y="83766"/>
                </a:lnTo>
                <a:cubicBezTo>
                  <a:pt x="69083" y="83733"/>
                  <a:pt x="69250" y="83132"/>
                  <a:pt x="68916" y="82865"/>
                </a:cubicBezTo>
                <a:cubicBezTo>
                  <a:pt x="68809" y="82778"/>
                  <a:pt x="68687" y="82738"/>
                  <a:pt x="68571" y="82738"/>
                </a:cubicBezTo>
                <a:close/>
                <a:moveTo>
                  <a:pt x="48268" y="82765"/>
                </a:moveTo>
                <a:cubicBezTo>
                  <a:pt x="47598" y="82797"/>
                  <a:pt x="47630" y="83806"/>
                  <a:pt x="48276" y="83806"/>
                </a:cubicBezTo>
                <a:cubicBezTo>
                  <a:pt x="48306" y="83806"/>
                  <a:pt x="48336" y="83804"/>
                  <a:pt x="48368" y="83799"/>
                </a:cubicBezTo>
                <a:cubicBezTo>
                  <a:pt x="49002" y="83733"/>
                  <a:pt x="48935" y="82765"/>
                  <a:pt x="48268" y="82765"/>
                </a:cubicBezTo>
                <a:close/>
                <a:moveTo>
                  <a:pt x="126257" y="82832"/>
                </a:moveTo>
                <a:cubicBezTo>
                  <a:pt x="125578" y="82897"/>
                  <a:pt x="125651" y="83869"/>
                  <a:pt x="126263" y="83869"/>
                </a:cubicBezTo>
                <a:cubicBezTo>
                  <a:pt x="126283" y="83869"/>
                  <a:pt x="126303" y="83868"/>
                  <a:pt x="126324" y="83866"/>
                </a:cubicBezTo>
                <a:cubicBezTo>
                  <a:pt x="126624" y="83866"/>
                  <a:pt x="126824" y="83599"/>
                  <a:pt x="126791" y="83332"/>
                </a:cubicBezTo>
                <a:cubicBezTo>
                  <a:pt x="126791" y="83032"/>
                  <a:pt x="126524" y="82832"/>
                  <a:pt x="126257" y="82832"/>
                </a:cubicBezTo>
                <a:close/>
                <a:moveTo>
                  <a:pt x="28108" y="82825"/>
                </a:moveTo>
                <a:cubicBezTo>
                  <a:pt x="28080" y="82825"/>
                  <a:pt x="28051" y="82828"/>
                  <a:pt x="28020" y="82832"/>
                </a:cubicBezTo>
                <a:cubicBezTo>
                  <a:pt x="27720" y="82832"/>
                  <a:pt x="27520" y="83099"/>
                  <a:pt x="27520" y="83366"/>
                </a:cubicBezTo>
                <a:cubicBezTo>
                  <a:pt x="27551" y="83647"/>
                  <a:pt x="27758" y="83869"/>
                  <a:pt x="28030" y="83869"/>
                </a:cubicBezTo>
                <a:cubicBezTo>
                  <a:pt x="28049" y="83869"/>
                  <a:pt x="28068" y="83868"/>
                  <a:pt x="28087" y="83866"/>
                </a:cubicBezTo>
                <a:lnTo>
                  <a:pt x="28087" y="83833"/>
                </a:lnTo>
                <a:cubicBezTo>
                  <a:pt x="28789" y="83833"/>
                  <a:pt x="28728" y="82825"/>
                  <a:pt x="28108" y="82825"/>
                </a:cubicBezTo>
                <a:close/>
                <a:moveTo>
                  <a:pt x="106040" y="82896"/>
                </a:moveTo>
                <a:cubicBezTo>
                  <a:pt x="106019" y="82896"/>
                  <a:pt x="105998" y="82897"/>
                  <a:pt x="105976" y="82899"/>
                </a:cubicBezTo>
                <a:cubicBezTo>
                  <a:pt x="105709" y="82899"/>
                  <a:pt x="105476" y="83165"/>
                  <a:pt x="105509" y="83466"/>
                </a:cubicBezTo>
                <a:cubicBezTo>
                  <a:pt x="105540" y="83715"/>
                  <a:pt x="105747" y="83936"/>
                  <a:pt x="106019" y="83936"/>
                </a:cubicBezTo>
                <a:cubicBezTo>
                  <a:pt x="106038" y="83936"/>
                  <a:pt x="106057" y="83935"/>
                  <a:pt x="106076" y="83933"/>
                </a:cubicBezTo>
                <a:cubicBezTo>
                  <a:pt x="106722" y="83868"/>
                  <a:pt x="106680" y="82896"/>
                  <a:pt x="106040" y="82896"/>
                </a:cubicBezTo>
                <a:close/>
                <a:moveTo>
                  <a:pt x="85770" y="82938"/>
                </a:moveTo>
                <a:cubicBezTo>
                  <a:pt x="85498" y="82938"/>
                  <a:pt x="85238" y="83169"/>
                  <a:pt x="85261" y="83499"/>
                </a:cubicBezTo>
                <a:cubicBezTo>
                  <a:pt x="85292" y="83749"/>
                  <a:pt x="85499" y="83969"/>
                  <a:pt x="85744" y="83969"/>
                </a:cubicBezTo>
                <a:cubicBezTo>
                  <a:pt x="85761" y="83969"/>
                  <a:pt x="85778" y="83968"/>
                  <a:pt x="85795" y="83966"/>
                </a:cubicBezTo>
                <a:lnTo>
                  <a:pt x="85828" y="83966"/>
                </a:lnTo>
                <a:cubicBezTo>
                  <a:pt x="86262" y="83933"/>
                  <a:pt x="86462" y="83366"/>
                  <a:pt x="86095" y="83065"/>
                </a:cubicBezTo>
                <a:cubicBezTo>
                  <a:pt x="85998" y="82978"/>
                  <a:pt x="85883" y="82938"/>
                  <a:pt x="85770" y="82938"/>
                </a:cubicBezTo>
                <a:close/>
                <a:moveTo>
                  <a:pt x="45202" y="83000"/>
                </a:moveTo>
                <a:cubicBezTo>
                  <a:pt x="45069" y="83000"/>
                  <a:pt x="44935" y="83052"/>
                  <a:pt x="44832" y="83165"/>
                </a:cubicBezTo>
                <a:cubicBezTo>
                  <a:pt x="44541" y="83521"/>
                  <a:pt x="44783" y="84034"/>
                  <a:pt x="45224" y="84034"/>
                </a:cubicBezTo>
                <a:cubicBezTo>
                  <a:pt x="45238" y="84034"/>
                  <a:pt x="45252" y="84034"/>
                  <a:pt x="45266" y="84033"/>
                </a:cubicBezTo>
                <a:cubicBezTo>
                  <a:pt x="45533" y="84033"/>
                  <a:pt x="45766" y="83766"/>
                  <a:pt x="45733" y="83499"/>
                </a:cubicBezTo>
                <a:cubicBezTo>
                  <a:pt x="45711" y="83192"/>
                  <a:pt x="45458" y="83000"/>
                  <a:pt x="45202" y="83000"/>
                </a:cubicBezTo>
                <a:close/>
                <a:moveTo>
                  <a:pt x="65480" y="82990"/>
                </a:moveTo>
                <a:cubicBezTo>
                  <a:pt x="65334" y="82990"/>
                  <a:pt x="65188" y="83046"/>
                  <a:pt x="65080" y="83165"/>
                </a:cubicBezTo>
                <a:cubicBezTo>
                  <a:pt x="64789" y="83521"/>
                  <a:pt x="65063" y="84034"/>
                  <a:pt x="65475" y="84034"/>
                </a:cubicBezTo>
                <a:cubicBezTo>
                  <a:pt x="65488" y="84034"/>
                  <a:pt x="65501" y="84034"/>
                  <a:pt x="65514" y="84033"/>
                </a:cubicBezTo>
                <a:cubicBezTo>
                  <a:pt x="65814" y="83999"/>
                  <a:pt x="66014" y="83766"/>
                  <a:pt x="66014" y="83466"/>
                </a:cubicBezTo>
                <a:cubicBezTo>
                  <a:pt x="65993" y="83166"/>
                  <a:pt x="65738" y="82990"/>
                  <a:pt x="65480" y="82990"/>
                </a:cubicBezTo>
                <a:close/>
                <a:moveTo>
                  <a:pt x="24939" y="83076"/>
                </a:moveTo>
                <a:cubicBezTo>
                  <a:pt x="24800" y="83076"/>
                  <a:pt x="24658" y="83134"/>
                  <a:pt x="24551" y="83266"/>
                </a:cubicBezTo>
                <a:cubicBezTo>
                  <a:pt x="24267" y="83581"/>
                  <a:pt x="24490" y="84105"/>
                  <a:pt x="24910" y="84105"/>
                </a:cubicBezTo>
                <a:cubicBezTo>
                  <a:pt x="24934" y="84105"/>
                  <a:pt x="24959" y="84103"/>
                  <a:pt x="24985" y="84099"/>
                </a:cubicBezTo>
                <a:cubicBezTo>
                  <a:pt x="25285" y="84099"/>
                  <a:pt x="25485" y="83833"/>
                  <a:pt x="25452" y="83566"/>
                </a:cubicBezTo>
                <a:cubicBezTo>
                  <a:pt x="25430" y="83266"/>
                  <a:pt x="25188" y="83076"/>
                  <a:pt x="24939" y="83076"/>
                </a:cubicBezTo>
                <a:close/>
                <a:moveTo>
                  <a:pt x="123197" y="83105"/>
                </a:moveTo>
                <a:cubicBezTo>
                  <a:pt x="122925" y="83105"/>
                  <a:pt x="122664" y="83335"/>
                  <a:pt x="122688" y="83666"/>
                </a:cubicBezTo>
                <a:cubicBezTo>
                  <a:pt x="122688" y="83933"/>
                  <a:pt x="122955" y="84133"/>
                  <a:pt x="123222" y="84133"/>
                </a:cubicBezTo>
                <a:cubicBezTo>
                  <a:pt x="123689" y="84099"/>
                  <a:pt x="123889" y="83532"/>
                  <a:pt x="123522" y="83232"/>
                </a:cubicBezTo>
                <a:cubicBezTo>
                  <a:pt x="123424" y="83144"/>
                  <a:pt x="123310" y="83105"/>
                  <a:pt x="123197" y="83105"/>
                </a:cubicBezTo>
                <a:close/>
                <a:moveTo>
                  <a:pt x="102907" y="83131"/>
                </a:moveTo>
                <a:cubicBezTo>
                  <a:pt x="102896" y="83131"/>
                  <a:pt x="102885" y="83132"/>
                  <a:pt x="102874" y="83132"/>
                </a:cubicBezTo>
                <a:cubicBezTo>
                  <a:pt x="102195" y="83197"/>
                  <a:pt x="102268" y="84169"/>
                  <a:pt x="102910" y="84169"/>
                </a:cubicBezTo>
                <a:cubicBezTo>
                  <a:pt x="102931" y="84169"/>
                  <a:pt x="102952" y="84168"/>
                  <a:pt x="102974" y="84166"/>
                </a:cubicBezTo>
                <a:cubicBezTo>
                  <a:pt x="103630" y="84133"/>
                  <a:pt x="103576" y="83131"/>
                  <a:pt x="102907" y="83131"/>
                </a:cubicBezTo>
                <a:close/>
                <a:moveTo>
                  <a:pt x="82687" y="83196"/>
                </a:moveTo>
                <a:cubicBezTo>
                  <a:pt x="82667" y="83196"/>
                  <a:pt x="82647" y="83197"/>
                  <a:pt x="82626" y="83199"/>
                </a:cubicBezTo>
                <a:cubicBezTo>
                  <a:pt x="82326" y="83199"/>
                  <a:pt x="82126" y="83466"/>
                  <a:pt x="82126" y="83766"/>
                </a:cubicBezTo>
                <a:cubicBezTo>
                  <a:pt x="82159" y="84033"/>
                  <a:pt x="82426" y="84233"/>
                  <a:pt x="82693" y="84233"/>
                </a:cubicBezTo>
                <a:cubicBezTo>
                  <a:pt x="83371" y="84168"/>
                  <a:pt x="83299" y="83196"/>
                  <a:pt x="82687" y="83196"/>
                </a:cubicBezTo>
                <a:close/>
                <a:moveTo>
                  <a:pt x="62387" y="83239"/>
                </a:moveTo>
                <a:cubicBezTo>
                  <a:pt x="62115" y="83239"/>
                  <a:pt x="61854" y="83469"/>
                  <a:pt x="61878" y="83799"/>
                </a:cubicBezTo>
                <a:cubicBezTo>
                  <a:pt x="61878" y="84049"/>
                  <a:pt x="62111" y="84269"/>
                  <a:pt x="62387" y="84269"/>
                </a:cubicBezTo>
                <a:cubicBezTo>
                  <a:pt x="62406" y="84269"/>
                  <a:pt x="62426" y="84268"/>
                  <a:pt x="62445" y="84266"/>
                </a:cubicBezTo>
                <a:cubicBezTo>
                  <a:pt x="62879" y="84233"/>
                  <a:pt x="63079" y="83666"/>
                  <a:pt x="62712" y="83366"/>
                </a:cubicBezTo>
                <a:cubicBezTo>
                  <a:pt x="62614" y="83278"/>
                  <a:pt x="62500" y="83239"/>
                  <a:pt x="62387" y="83239"/>
                </a:cubicBezTo>
                <a:close/>
                <a:moveTo>
                  <a:pt x="42129" y="83298"/>
                </a:moveTo>
                <a:cubicBezTo>
                  <a:pt x="42118" y="83298"/>
                  <a:pt x="42108" y="83298"/>
                  <a:pt x="42097" y="83299"/>
                </a:cubicBezTo>
                <a:cubicBezTo>
                  <a:pt x="41395" y="83299"/>
                  <a:pt x="41426" y="84306"/>
                  <a:pt x="42072" y="84306"/>
                </a:cubicBezTo>
                <a:cubicBezTo>
                  <a:pt x="42101" y="84306"/>
                  <a:pt x="42132" y="84304"/>
                  <a:pt x="42164" y="84300"/>
                </a:cubicBezTo>
                <a:cubicBezTo>
                  <a:pt x="42787" y="84234"/>
                  <a:pt x="42733" y="83298"/>
                  <a:pt x="42129" y="83298"/>
                </a:cubicBezTo>
                <a:close/>
                <a:moveTo>
                  <a:pt x="21839" y="83324"/>
                </a:moveTo>
                <a:cubicBezTo>
                  <a:pt x="21699" y="83324"/>
                  <a:pt x="21557" y="83379"/>
                  <a:pt x="21449" y="83499"/>
                </a:cubicBezTo>
                <a:cubicBezTo>
                  <a:pt x="21158" y="83855"/>
                  <a:pt x="21400" y="84368"/>
                  <a:pt x="21841" y="84368"/>
                </a:cubicBezTo>
                <a:cubicBezTo>
                  <a:pt x="21855" y="84368"/>
                  <a:pt x="21869" y="84367"/>
                  <a:pt x="21883" y="84366"/>
                </a:cubicBezTo>
                <a:cubicBezTo>
                  <a:pt x="22149" y="84333"/>
                  <a:pt x="22383" y="84099"/>
                  <a:pt x="22350" y="83799"/>
                </a:cubicBezTo>
                <a:cubicBezTo>
                  <a:pt x="22328" y="83500"/>
                  <a:pt x="22088" y="83324"/>
                  <a:pt x="21839" y="83324"/>
                </a:cubicBezTo>
                <a:close/>
                <a:moveTo>
                  <a:pt x="120095" y="83339"/>
                </a:moveTo>
                <a:cubicBezTo>
                  <a:pt x="119822" y="83339"/>
                  <a:pt x="119562" y="83569"/>
                  <a:pt x="119586" y="83899"/>
                </a:cubicBezTo>
                <a:cubicBezTo>
                  <a:pt x="119617" y="84149"/>
                  <a:pt x="119823" y="84370"/>
                  <a:pt x="120068" y="84370"/>
                </a:cubicBezTo>
                <a:cubicBezTo>
                  <a:pt x="120085" y="84370"/>
                  <a:pt x="120102" y="84368"/>
                  <a:pt x="120119" y="84366"/>
                </a:cubicBezTo>
                <a:lnTo>
                  <a:pt x="120153" y="84366"/>
                </a:lnTo>
                <a:cubicBezTo>
                  <a:pt x="120586" y="84333"/>
                  <a:pt x="120787" y="83766"/>
                  <a:pt x="120420" y="83466"/>
                </a:cubicBezTo>
                <a:cubicBezTo>
                  <a:pt x="120322" y="83378"/>
                  <a:pt x="120207" y="83339"/>
                  <a:pt x="120095" y="83339"/>
                </a:cubicBezTo>
                <a:close/>
                <a:moveTo>
                  <a:pt x="99826" y="83372"/>
                </a:moveTo>
                <a:cubicBezTo>
                  <a:pt x="99541" y="83372"/>
                  <a:pt x="99281" y="83602"/>
                  <a:pt x="99305" y="83933"/>
                </a:cubicBezTo>
                <a:cubicBezTo>
                  <a:pt x="99338" y="84233"/>
                  <a:pt x="99571" y="84433"/>
                  <a:pt x="99872" y="84433"/>
                </a:cubicBezTo>
                <a:cubicBezTo>
                  <a:pt x="100339" y="84400"/>
                  <a:pt x="100505" y="83799"/>
                  <a:pt x="100172" y="83499"/>
                </a:cubicBezTo>
                <a:cubicBezTo>
                  <a:pt x="100065" y="83411"/>
                  <a:pt x="99943" y="83372"/>
                  <a:pt x="99826" y="83372"/>
                </a:cubicBezTo>
                <a:close/>
                <a:moveTo>
                  <a:pt x="79585" y="83429"/>
                </a:moveTo>
                <a:cubicBezTo>
                  <a:pt x="79565" y="83429"/>
                  <a:pt x="79545" y="83430"/>
                  <a:pt x="79524" y="83432"/>
                </a:cubicBezTo>
                <a:cubicBezTo>
                  <a:pt x="78834" y="83465"/>
                  <a:pt x="78888" y="84467"/>
                  <a:pt x="79558" y="84467"/>
                </a:cubicBezTo>
                <a:cubicBezTo>
                  <a:pt x="79568" y="84467"/>
                  <a:pt x="79579" y="84467"/>
                  <a:pt x="79590" y="84466"/>
                </a:cubicBezTo>
                <a:cubicBezTo>
                  <a:pt x="80269" y="84402"/>
                  <a:pt x="80196" y="83429"/>
                  <a:pt x="79585" y="83429"/>
                </a:cubicBezTo>
                <a:close/>
                <a:moveTo>
                  <a:pt x="59364" y="83493"/>
                </a:moveTo>
                <a:cubicBezTo>
                  <a:pt x="59336" y="83493"/>
                  <a:pt x="59306" y="83495"/>
                  <a:pt x="59276" y="83499"/>
                </a:cubicBezTo>
                <a:cubicBezTo>
                  <a:pt x="58976" y="83499"/>
                  <a:pt x="58776" y="83766"/>
                  <a:pt x="58776" y="84033"/>
                </a:cubicBezTo>
                <a:cubicBezTo>
                  <a:pt x="58807" y="84311"/>
                  <a:pt x="59009" y="84503"/>
                  <a:pt x="59278" y="84503"/>
                </a:cubicBezTo>
                <a:cubicBezTo>
                  <a:pt x="59299" y="84503"/>
                  <a:pt x="59321" y="84502"/>
                  <a:pt x="59343" y="84500"/>
                </a:cubicBezTo>
                <a:lnTo>
                  <a:pt x="59343" y="84533"/>
                </a:lnTo>
                <a:cubicBezTo>
                  <a:pt x="60013" y="84501"/>
                  <a:pt x="59981" y="83493"/>
                  <a:pt x="59364" y="83493"/>
                </a:cubicBezTo>
                <a:close/>
                <a:moveTo>
                  <a:pt x="39038" y="83526"/>
                </a:moveTo>
                <a:cubicBezTo>
                  <a:pt x="38745" y="83526"/>
                  <a:pt x="38470" y="83760"/>
                  <a:pt x="38494" y="84099"/>
                </a:cubicBezTo>
                <a:cubicBezTo>
                  <a:pt x="38528" y="84366"/>
                  <a:pt x="38761" y="84566"/>
                  <a:pt x="39062" y="84566"/>
                </a:cubicBezTo>
                <a:cubicBezTo>
                  <a:pt x="39529" y="84533"/>
                  <a:pt x="39695" y="83933"/>
                  <a:pt x="39362" y="83632"/>
                </a:cubicBezTo>
                <a:cubicBezTo>
                  <a:pt x="39261" y="83560"/>
                  <a:pt x="39149" y="83526"/>
                  <a:pt x="39038" y="83526"/>
                </a:cubicBezTo>
                <a:close/>
                <a:moveTo>
                  <a:pt x="137320" y="83526"/>
                </a:moveTo>
                <a:cubicBezTo>
                  <a:pt x="137291" y="83526"/>
                  <a:pt x="137262" y="83528"/>
                  <a:pt x="137232" y="83532"/>
                </a:cubicBezTo>
                <a:cubicBezTo>
                  <a:pt x="136931" y="83566"/>
                  <a:pt x="136731" y="83799"/>
                  <a:pt x="136731" y="84099"/>
                </a:cubicBezTo>
                <a:cubicBezTo>
                  <a:pt x="136762" y="84349"/>
                  <a:pt x="136969" y="84570"/>
                  <a:pt x="137241" y="84570"/>
                </a:cubicBezTo>
                <a:cubicBezTo>
                  <a:pt x="137260" y="84570"/>
                  <a:pt x="137279" y="84569"/>
                  <a:pt x="137298" y="84566"/>
                </a:cubicBezTo>
                <a:cubicBezTo>
                  <a:pt x="138000" y="84535"/>
                  <a:pt x="137939" y="83526"/>
                  <a:pt x="137320" y="83526"/>
                </a:cubicBezTo>
                <a:close/>
                <a:moveTo>
                  <a:pt x="18756" y="83572"/>
                </a:moveTo>
                <a:cubicBezTo>
                  <a:pt x="18483" y="83572"/>
                  <a:pt x="18223" y="83802"/>
                  <a:pt x="18247" y="84133"/>
                </a:cubicBezTo>
                <a:cubicBezTo>
                  <a:pt x="18247" y="84433"/>
                  <a:pt x="18514" y="84633"/>
                  <a:pt x="18780" y="84633"/>
                </a:cubicBezTo>
                <a:lnTo>
                  <a:pt x="18780" y="84600"/>
                </a:lnTo>
                <a:cubicBezTo>
                  <a:pt x="19247" y="84566"/>
                  <a:pt x="19448" y="83999"/>
                  <a:pt x="19081" y="83699"/>
                </a:cubicBezTo>
                <a:cubicBezTo>
                  <a:pt x="18983" y="83611"/>
                  <a:pt x="18868" y="83572"/>
                  <a:pt x="18756" y="83572"/>
                </a:cubicBezTo>
                <a:close/>
                <a:moveTo>
                  <a:pt x="117015" y="83596"/>
                </a:moveTo>
                <a:cubicBezTo>
                  <a:pt x="116994" y="83596"/>
                  <a:pt x="116972" y="83597"/>
                  <a:pt x="116950" y="83599"/>
                </a:cubicBezTo>
                <a:cubicBezTo>
                  <a:pt x="116650" y="83599"/>
                  <a:pt x="116450" y="83866"/>
                  <a:pt x="116483" y="84133"/>
                </a:cubicBezTo>
                <a:cubicBezTo>
                  <a:pt x="116483" y="84433"/>
                  <a:pt x="116750" y="84633"/>
                  <a:pt x="117017" y="84633"/>
                </a:cubicBezTo>
                <a:cubicBezTo>
                  <a:pt x="117317" y="84600"/>
                  <a:pt x="117518" y="84333"/>
                  <a:pt x="117518" y="84066"/>
                </a:cubicBezTo>
                <a:cubicBezTo>
                  <a:pt x="117487" y="83788"/>
                  <a:pt x="117284" y="83596"/>
                  <a:pt x="117015" y="83596"/>
                </a:cubicBezTo>
                <a:close/>
                <a:moveTo>
                  <a:pt x="96757" y="83605"/>
                </a:moveTo>
                <a:cubicBezTo>
                  <a:pt x="96472" y="83605"/>
                  <a:pt x="96212" y="83836"/>
                  <a:pt x="96236" y="84166"/>
                </a:cubicBezTo>
                <a:cubicBezTo>
                  <a:pt x="96236" y="84466"/>
                  <a:pt x="96469" y="84667"/>
                  <a:pt x="96769" y="84667"/>
                </a:cubicBezTo>
                <a:cubicBezTo>
                  <a:pt x="97236" y="84633"/>
                  <a:pt x="97437" y="84033"/>
                  <a:pt x="97103" y="83733"/>
                </a:cubicBezTo>
                <a:cubicBezTo>
                  <a:pt x="96996" y="83645"/>
                  <a:pt x="96874" y="83605"/>
                  <a:pt x="96757" y="83605"/>
                </a:cubicBezTo>
                <a:close/>
                <a:moveTo>
                  <a:pt x="76458" y="83672"/>
                </a:moveTo>
                <a:cubicBezTo>
                  <a:pt x="76177" y="83672"/>
                  <a:pt x="75907" y="83902"/>
                  <a:pt x="75955" y="84233"/>
                </a:cubicBezTo>
                <a:cubicBezTo>
                  <a:pt x="75955" y="84511"/>
                  <a:pt x="76184" y="84704"/>
                  <a:pt x="76430" y="84704"/>
                </a:cubicBezTo>
                <a:cubicBezTo>
                  <a:pt x="76449" y="84704"/>
                  <a:pt x="76469" y="84702"/>
                  <a:pt x="76488" y="84700"/>
                </a:cubicBezTo>
                <a:cubicBezTo>
                  <a:pt x="76955" y="84667"/>
                  <a:pt x="77155" y="84099"/>
                  <a:pt x="76788" y="83799"/>
                </a:cubicBezTo>
                <a:cubicBezTo>
                  <a:pt x="76691" y="83712"/>
                  <a:pt x="76573" y="83672"/>
                  <a:pt x="76458" y="83672"/>
                </a:cubicBezTo>
                <a:close/>
                <a:moveTo>
                  <a:pt x="56189" y="83760"/>
                </a:moveTo>
                <a:cubicBezTo>
                  <a:pt x="55921" y="83760"/>
                  <a:pt x="55656" y="83945"/>
                  <a:pt x="55673" y="84300"/>
                </a:cubicBezTo>
                <a:cubicBezTo>
                  <a:pt x="55707" y="84566"/>
                  <a:pt x="55940" y="84767"/>
                  <a:pt x="56240" y="84767"/>
                </a:cubicBezTo>
                <a:cubicBezTo>
                  <a:pt x="56507" y="84733"/>
                  <a:pt x="56741" y="84500"/>
                  <a:pt x="56707" y="84200"/>
                </a:cubicBezTo>
                <a:cubicBezTo>
                  <a:pt x="56661" y="83903"/>
                  <a:pt x="56424" y="83760"/>
                  <a:pt x="56189" y="83760"/>
                </a:cubicBezTo>
                <a:close/>
                <a:moveTo>
                  <a:pt x="35913" y="83772"/>
                </a:moveTo>
                <a:cubicBezTo>
                  <a:pt x="35629" y="83772"/>
                  <a:pt x="35369" y="84003"/>
                  <a:pt x="35392" y="84333"/>
                </a:cubicBezTo>
                <a:cubicBezTo>
                  <a:pt x="35423" y="84583"/>
                  <a:pt x="35630" y="84803"/>
                  <a:pt x="35902" y="84803"/>
                </a:cubicBezTo>
                <a:cubicBezTo>
                  <a:pt x="35921" y="84803"/>
                  <a:pt x="35940" y="84802"/>
                  <a:pt x="35959" y="84800"/>
                </a:cubicBezTo>
                <a:cubicBezTo>
                  <a:pt x="36426" y="84767"/>
                  <a:pt x="36593" y="84200"/>
                  <a:pt x="36260" y="83899"/>
                </a:cubicBezTo>
                <a:cubicBezTo>
                  <a:pt x="36152" y="83812"/>
                  <a:pt x="36031" y="83772"/>
                  <a:pt x="35913" y="83772"/>
                </a:cubicBezTo>
                <a:close/>
                <a:moveTo>
                  <a:pt x="16012" y="83966"/>
                </a:moveTo>
                <a:lnTo>
                  <a:pt x="15478" y="84800"/>
                </a:lnTo>
                <a:cubicBezTo>
                  <a:pt x="15545" y="84833"/>
                  <a:pt x="15611" y="84833"/>
                  <a:pt x="15712" y="84833"/>
                </a:cubicBezTo>
                <a:cubicBezTo>
                  <a:pt x="15978" y="84800"/>
                  <a:pt x="16179" y="84566"/>
                  <a:pt x="16179" y="84300"/>
                </a:cubicBezTo>
                <a:cubicBezTo>
                  <a:pt x="16145" y="84166"/>
                  <a:pt x="16112" y="84033"/>
                  <a:pt x="16012" y="83966"/>
                </a:cubicBezTo>
                <a:close/>
                <a:moveTo>
                  <a:pt x="134168" y="83779"/>
                </a:moveTo>
                <a:cubicBezTo>
                  <a:pt x="133879" y="83779"/>
                  <a:pt x="133614" y="84029"/>
                  <a:pt x="133662" y="84366"/>
                </a:cubicBezTo>
                <a:cubicBezTo>
                  <a:pt x="133662" y="84614"/>
                  <a:pt x="133892" y="84804"/>
                  <a:pt x="134138" y="84804"/>
                </a:cubicBezTo>
                <a:cubicBezTo>
                  <a:pt x="134157" y="84804"/>
                  <a:pt x="134177" y="84802"/>
                  <a:pt x="134196" y="84800"/>
                </a:cubicBezTo>
                <a:lnTo>
                  <a:pt x="134196" y="84833"/>
                </a:lnTo>
                <a:cubicBezTo>
                  <a:pt x="134663" y="84767"/>
                  <a:pt x="134863" y="84200"/>
                  <a:pt x="134496" y="83899"/>
                </a:cubicBezTo>
                <a:cubicBezTo>
                  <a:pt x="134394" y="83816"/>
                  <a:pt x="134280" y="83779"/>
                  <a:pt x="134168" y="83779"/>
                </a:cubicBezTo>
                <a:close/>
                <a:moveTo>
                  <a:pt x="113913" y="83829"/>
                </a:moveTo>
                <a:cubicBezTo>
                  <a:pt x="113892" y="83829"/>
                  <a:pt x="113870" y="83830"/>
                  <a:pt x="113848" y="83833"/>
                </a:cubicBezTo>
                <a:cubicBezTo>
                  <a:pt x="113581" y="83833"/>
                  <a:pt x="113348" y="84099"/>
                  <a:pt x="113381" y="84366"/>
                </a:cubicBezTo>
                <a:cubicBezTo>
                  <a:pt x="113415" y="84667"/>
                  <a:pt x="113648" y="84867"/>
                  <a:pt x="113915" y="84867"/>
                </a:cubicBezTo>
                <a:lnTo>
                  <a:pt x="113948" y="84833"/>
                </a:lnTo>
                <a:cubicBezTo>
                  <a:pt x="114215" y="84833"/>
                  <a:pt x="114449" y="84566"/>
                  <a:pt x="114415" y="84300"/>
                </a:cubicBezTo>
                <a:cubicBezTo>
                  <a:pt x="114384" y="84021"/>
                  <a:pt x="114181" y="83829"/>
                  <a:pt x="113913" y="83829"/>
                </a:cubicBezTo>
                <a:close/>
                <a:moveTo>
                  <a:pt x="93643" y="83872"/>
                </a:moveTo>
                <a:cubicBezTo>
                  <a:pt x="93370" y="83872"/>
                  <a:pt x="93110" y="84103"/>
                  <a:pt x="93133" y="84433"/>
                </a:cubicBezTo>
                <a:cubicBezTo>
                  <a:pt x="93133" y="84683"/>
                  <a:pt x="93367" y="84903"/>
                  <a:pt x="93616" y="84903"/>
                </a:cubicBezTo>
                <a:cubicBezTo>
                  <a:pt x="93633" y="84903"/>
                  <a:pt x="93650" y="84902"/>
                  <a:pt x="93667" y="84900"/>
                </a:cubicBezTo>
                <a:cubicBezTo>
                  <a:pt x="94134" y="84867"/>
                  <a:pt x="94334" y="84300"/>
                  <a:pt x="93967" y="83999"/>
                </a:cubicBezTo>
                <a:cubicBezTo>
                  <a:pt x="93870" y="83912"/>
                  <a:pt x="93755" y="83872"/>
                  <a:pt x="93643" y="83872"/>
                </a:cubicBezTo>
                <a:close/>
                <a:moveTo>
                  <a:pt x="73373" y="83912"/>
                </a:moveTo>
                <a:cubicBezTo>
                  <a:pt x="73086" y="83912"/>
                  <a:pt x="72804" y="84163"/>
                  <a:pt x="72852" y="84500"/>
                </a:cubicBezTo>
                <a:cubicBezTo>
                  <a:pt x="72852" y="84767"/>
                  <a:pt x="73119" y="84967"/>
                  <a:pt x="73386" y="84967"/>
                </a:cubicBezTo>
                <a:cubicBezTo>
                  <a:pt x="73853" y="84933"/>
                  <a:pt x="74053" y="84333"/>
                  <a:pt x="73686" y="84033"/>
                </a:cubicBezTo>
                <a:cubicBezTo>
                  <a:pt x="73594" y="83949"/>
                  <a:pt x="73483" y="83912"/>
                  <a:pt x="73373" y="83912"/>
                </a:cubicBezTo>
                <a:close/>
                <a:moveTo>
                  <a:pt x="53085" y="83968"/>
                </a:moveTo>
                <a:cubicBezTo>
                  <a:pt x="52810" y="83968"/>
                  <a:pt x="52536" y="84162"/>
                  <a:pt x="52571" y="84533"/>
                </a:cubicBezTo>
                <a:cubicBezTo>
                  <a:pt x="52602" y="84783"/>
                  <a:pt x="52809" y="85003"/>
                  <a:pt x="53081" y="85003"/>
                </a:cubicBezTo>
                <a:cubicBezTo>
                  <a:pt x="53100" y="85003"/>
                  <a:pt x="53119" y="85002"/>
                  <a:pt x="53138" y="85000"/>
                </a:cubicBezTo>
                <a:cubicBezTo>
                  <a:pt x="53405" y="84967"/>
                  <a:pt x="53639" y="84733"/>
                  <a:pt x="53605" y="84433"/>
                </a:cubicBezTo>
                <a:cubicBezTo>
                  <a:pt x="53574" y="84120"/>
                  <a:pt x="53329" y="83968"/>
                  <a:pt x="53085" y="83968"/>
                </a:cubicBezTo>
                <a:close/>
                <a:moveTo>
                  <a:pt x="32882" y="83993"/>
                </a:moveTo>
                <a:cubicBezTo>
                  <a:pt x="32853" y="83993"/>
                  <a:pt x="32822" y="83995"/>
                  <a:pt x="32790" y="83999"/>
                </a:cubicBezTo>
                <a:cubicBezTo>
                  <a:pt x="32088" y="84031"/>
                  <a:pt x="32149" y="85040"/>
                  <a:pt x="32798" y="85040"/>
                </a:cubicBezTo>
                <a:cubicBezTo>
                  <a:pt x="32828" y="85040"/>
                  <a:pt x="32859" y="85038"/>
                  <a:pt x="32890" y="85033"/>
                </a:cubicBezTo>
                <a:cubicBezTo>
                  <a:pt x="33561" y="85002"/>
                  <a:pt x="33529" y="83993"/>
                  <a:pt x="32882" y="83993"/>
                </a:cubicBezTo>
                <a:close/>
                <a:moveTo>
                  <a:pt x="131079" y="84030"/>
                </a:moveTo>
                <a:cubicBezTo>
                  <a:pt x="131062" y="84030"/>
                  <a:pt x="131044" y="84031"/>
                  <a:pt x="131027" y="84033"/>
                </a:cubicBezTo>
                <a:cubicBezTo>
                  <a:pt x="130371" y="84098"/>
                  <a:pt x="130425" y="85068"/>
                  <a:pt x="131062" y="85068"/>
                </a:cubicBezTo>
                <a:cubicBezTo>
                  <a:pt x="131072" y="85068"/>
                  <a:pt x="131083" y="85067"/>
                  <a:pt x="131094" y="85067"/>
                </a:cubicBezTo>
                <a:cubicBezTo>
                  <a:pt x="131394" y="85033"/>
                  <a:pt x="131594" y="84800"/>
                  <a:pt x="131561" y="84500"/>
                </a:cubicBezTo>
                <a:cubicBezTo>
                  <a:pt x="131561" y="84250"/>
                  <a:pt x="131327" y="84030"/>
                  <a:pt x="131079" y="84030"/>
                </a:cubicBezTo>
                <a:close/>
                <a:moveTo>
                  <a:pt x="110802" y="84080"/>
                </a:moveTo>
                <a:cubicBezTo>
                  <a:pt x="110532" y="84080"/>
                  <a:pt x="110261" y="84275"/>
                  <a:pt x="110279" y="84633"/>
                </a:cubicBezTo>
                <a:cubicBezTo>
                  <a:pt x="110279" y="84912"/>
                  <a:pt x="110508" y="85104"/>
                  <a:pt x="110781" y="85104"/>
                </a:cubicBezTo>
                <a:cubicBezTo>
                  <a:pt x="110802" y="85104"/>
                  <a:pt x="110824" y="85103"/>
                  <a:pt x="110846" y="85100"/>
                </a:cubicBezTo>
                <a:lnTo>
                  <a:pt x="110813" y="85100"/>
                </a:lnTo>
                <a:cubicBezTo>
                  <a:pt x="111113" y="85067"/>
                  <a:pt x="111313" y="84833"/>
                  <a:pt x="111313" y="84533"/>
                </a:cubicBezTo>
                <a:cubicBezTo>
                  <a:pt x="111267" y="84224"/>
                  <a:pt x="111035" y="84080"/>
                  <a:pt x="110802" y="84080"/>
                </a:cubicBezTo>
                <a:close/>
                <a:moveTo>
                  <a:pt x="90568" y="84139"/>
                </a:moveTo>
                <a:cubicBezTo>
                  <a:pt x="90288" y="84139"/>
                  <a:pt x="90017" y="84369"/>
                  <a:pt x="90065" y="84700"/>
                </a:cubicBezTo>
                <a:cubicBezTo>
                  <a:pt x="90065" y="84967"/>
                  <a:pt x="90298" y="85167"/>
                  <a:pt x="90565" y="85167"/>
                </a:cubicBezTo>
                <a:lnTo>
                  <a:pt x="90598" y="85167"/>
                </a:lnTo>
                <a:cubicBezTo>
                  <a:pt x="91065" y="85134"/>
                  <a:pt x="91265" y="84566"/>
                  <a:pt x="90899" y="84266"/>
                </a:cubicBezTo>
                <a:cubicBezTo>
                  <a:pt x="90801" y="84179"/>
                  <a:pt x="90684" y="84139"/>
                  <a:pt x="90568" y="84139"/>
                </a:cubicBezTo>
                <a:close/>
                <a:moveTo>
                  <a:pt x="70259" y="84173"/>
                </a:moveTo>
                <a:cubicBezTo>
                  <a:pt x="69987" y="84173"/>
                  <a:pt x="69727" y="84403"/>
                  <a:pt x="69750" y="84733"/>
                </a:cubicBezTo>
                <a:cubicBezTo>
                  <a:pt x="69750" y="84983"/>
                  <a:pt x="69984" y="85203"/>
                  <a:pt x="70232" y="85203"/>
                </a:cubicBezTo>
                <a:cubicBezTo>
                  <a:pt x="70250" y="85203"/>
                  <a:pt x="70267" y="85202"/>
                  <a:pt x="70284" y="85200"/>
                </a:cubicBezTo>
                <a:cubicBezTo>
                  <a:pt x="70751" y="85167"/>
                  <a:pt x="70951" y="84600"/>
                  <a:pt x="70584" y="84300"/>
                </a:cubicBezTo>
                <a:cubicBezTo>
                  <a:pt x="70487" y="84212"/>
                  <a:pt x="70372" y="84173"/>
                  <a:pt x="70259" y="84173"/>
                </a:cubicBezTo>
                <a:close/>
                <a:moveTo>
                  <a:pt x="50002" y="84199"/>
                </a:moveTo>
                <a:cubicBezTo>
                  <a:pt x="49991" y="84199"/>
                  <a:pt x="49980" y="84199"/>
                  <a:pt x="49969" y="84200"/>
                </a:cubicBezTo>
                <a:cubicBezTo>
                  <a:pt x="49291" y="84264"/>
                  <a:pt x="49363" y="85237"/>
                  <a:pt x="49975" y="85237"/>
                </a:cubicBezTo>
                <a:cubicBezTo>
                  <a:pt x="49995" y="85237"/>
                  <a:pt x="50015" y="85236"/>
                  <a:pt x="50036" y="85234"/>
                </a:cubicBezTo>
                <a:cubicBezTo>
                  <a:pt x="50725" y="85201"/>
                  <a:pt x="50672" y="84199"/>
                  <a:pt x="50002" y="84199"/>
                </a:cubicBezTo>
                <a:close/>
                <a:moveTo>
                  <a:pt x="127987" y="84263"/>
                </a:moveTo>
                <a:cubicBezTo>
                  <a:pt x="127967" y="84263"/>
                  <a:pt x="127946" y="84264"/>
                  <a:pt x="127925" y="84266"/>
                </a:cubicBezTo>
                <a:cubicBezTo>
                  <a:pt x="127269" y="84365"/>
                  <a:pt x="127355" y="85301"/>
                  <a:pt x="127960" y="85301"/>
                </a:cubicBezTo>
                <a:cubicBezTo>
                  <a:pt x="127970" y="85301"/>
                  <a:pt x="127981" y="85301"/>
                  <a:pt x="127992" y="85300"/>
                </a:cubicBezTo>
                <a:cubicBezTo>
                  <a:pt x="128703" y="85268"/>
                  <a:pt x="128631" y="84263"/>
                  <a:pt x="127987" y="84263"/>
                </a:cubicBezTo>
                <a:close/>
                <a:moveTo>
                  <a:pt x="29746" y="84263"/>
                </a:moveTo>
                <a:cubicBezTo>
                  <a:pt x="29727" y="84263"/>
                  <a:pt x="29708" y="84264"/>
                  <a:pt x="29688" y="84266"/>
                </a:cubicBezTo>
                <a:cubicBezTo>
                  <a:pt x="29388" y="84266"/>
                  <a:pt x="29188" y="84533"/>
                  <a:pt x="29221" y="84800"/>
                </a:cubicBezTo>
                <a:cubicBezTo>
                  <a:pt x="29221" y="85081"/>
                  <a:pt x="29455" y="85304"/>
                  <a:pt x="29704" y="85304"/>
                </a:cubicBezTo>
                <a:cubicBezTo>
                  <a:pt x="29721" y="85304"/>
                  <a:pt x="29738" y="85302"/>
                  <a:pt x="29755" y="85300"/>
                </a:cubicBezTo>
                <a:cubicBezTo>
                  <a:pt x="30055" y="85267"/>
                  <a:pt x="30255" y="85000"/>
                  <a:pt x="30222" y="84733"/>
                </a:cubicBezTo>
                <a:cubicBezTo>
                  <a:pt x="30222" y="84455"/>
                  <a:pt x="29993" y="84263"/>
                  <a:pt x="29746" y="84263"/>
                </a:cubicBezTo>
                <a:close/>
                <a:moveTo>
                  <a:pt x="107644" y="84333"/>
                </a:moveTo>
                <a:cubicBezTo>
                  <a:pt x="107021" y="84431"/>
                  <a:pt x="107075" y="85368"/>
                  <a:pt x="107711" y="85368"/>
                </a:cubicBezTo>
                <a:cubicBezTo>
                  <a:pt x="107721" y="85368"/>
                  <a:pt x="107733" y="85368"/>
                  <a:pt x="107744" y="85367"/>
                </a:cubicBezTo>
                <a:cubicBezTo>
                  <a:pt x="108011" y="85334"/>
                  <a:pt x="108244" y="85100"/>
                  <a:pt x="108211" y="84833"/>
                </a:cubicBezTo>
                <a:cubicBezTo>
                  <a:pt x="108178" y="84533"/>
                  <a:pt x="107944" y="84333"/>
                  <a:pt x="107644" y="84333"/>
                </a:cubicBezTo>
                <a:close/>
                <a:moveTo>
                  <a:pt x="87422" y="84375"/>
                </a:moveTo>
                <a:cubicBezTo>
                  <a:pt x="87282" y="84375"/>
                  <a:pt x="87138" y="84434"/>
                  <a:pt x="87029" y="84566"/>
                </a:cubicBezTo>
                <a:cubicBezTo>
                  <a:pt x="86738" y="84890"/>
                  <a:pt x="86980" y="85402"/>
                  <a:pt x="87421" y="85402"/>
                </a:cubicBezTo>
                <a:cubicBezTo>
                  <a:pt x="87435" y="85402"/>
                  <a:pt x="87449" y="85401"/>
                  <a:pt x="87463" y="85400"/>
                </a:cubicBezTo>
                <a:cubicBezTo>
                  <a:pt x="87763" y="85367"/>
                  <a:pt x="87963" y="85134"/>
                  <a:pt x="87930" y="84833"/>
                </a:cubicBezTo>
                <a:cubicBezTo>
                  <a:pt x="87908" y="84557"/>
                  <a:pt x="87670" y="84375"/>
                  <a:pt x="87422" y="84375"/>
                </a:cubicBezTo>
                <a:close/>
                <a:moveTo>
                  <a:pt x="67180" y="84399"/>
                </a:moveTo>
                <a:cubicBezTo>
                  <a:pt x="67169" y="84399"/>
                  <a:pt x="67159" y="84399"/>
                  <a:pt x="67148" y="84400"/>
                </a:cubicBezTo>
                <a:cubicBezTo>
                  <a:pt x="66848" y="84433"/>
                  <a:pt x="66648" y="84700"/>
                  <a:pt x="66681" y="84967"/>
                </a:cubicBezTo>
                <a:cubicBezTo>
                  <a:pt x="66681" y="85267"/>
                  <a:pt x="66915" y="85467"/>
                  <a:pt x="67215" y="85467"/>
                </a:cubicBezTo>
                <a:lnTo>
                  <a:pt x="67215" y="85434"/>
                </a:lnTo>
                <a:cubicBezTo>
                  <a:pt x="67904" y="85401"/>
                  <a:pt x="67818" y="84399"/>
                  <a:pt x="67180" y="84399"/>
                </a:cubicBezTo>
                <a:close/>
                <a:moveTo>
                  <a:pt x="46890" y="84458"/>
                </a:moveTo>
                <a:cubicBezTo>
                  <a:pt x="46750" y="84458"/>
                  <a:pt x="46608" y="84513"/>
                  <a:pt x="46500" y="84633"/>
                </a:cubicBezTo>
                <a:cubicBezTo>
                  <a:pt x="46209" y="84989"/>
                  <a:pt x="46451" y="85502"/>
                  <a:pt x="46892" y="85502"/>
                </a:cubicBezTo>
                <a:cubicBezTo>
                  <a:pt x="46906" y="85502"/>
                  <a:pt x="46920" y="85501"/>
                  <a:pt x="46934" y="85500"/>
                </a:cubicBezTo>
                <a:cubicBezTo>
                  <a:pt x="47201" y="85467"/>
                  <a:pt x="47434" y="85200"/>
                  <a:pt x="47401" y="84933"/>
                </a:cubicBezTo>
                <a:cubicBezTo>
                  <a:pt x="47379" y="84634"/>
                  <a:pt x="47139" y="84458"/>
                  <a:pt x="46890" y="84458"/>
                </a:cubicBezTo>
                <a:close/>
                <a:moveTo>
                  <a:pt x="26663" y="84494"/>
                </a:moveTo>
                <a:cubicBezTo>
                  <a:pt x="26370" y="84494"/>
                  <a:pt x="26095" y="84728"/>
                  <a:pt x="26119" y="85067"/>
                </a:cubicBezTo>
                <a:cubicBezTo>
                  <a:pt x="26150" y="85317"/>
                  <a:pt x="26357" y="85537"/>
                  <a:pt x="26602" y="85537"/>
                </a:cubicBezTo>
                <a:cubicBezTo>
                  <a:pt x="26618" y="85537"/>
                  <a:pt x="26636" y="85536"/>
                  <a:pt x="26653" y="85534"/>
                </a:cubicBezTo>
                <a:lnTo>
                  <a:pt x="26686" y="85534"/>
                </a:lnTo>
                <a:cubicBezTo>
                  <a:pt x="27153" y="85500"/>
                  <a:pt x="27320" y="84900"/>
                  <a:pt x="26986" y="84600"/>
                </a:cubicBezTo>
                <a:cubicBezTo>
                  <a:pt x="26886" y="84527"/>
                  <a:pt x="26773" y="84494"/>
                  <a:pt x="26663" y="84494"/>
                </a:cubicBezTo>
                <a:close/>
                <a:moveTo>
                  <a:pt x="124858" y="84512"/>
                </a:moveTo>
                <a:cubicBezTo>
                  <a:pt x="124568" y="84512"/>
                  <a:pt x="124298" y="84755"/>
                  <a:pt x="124322" y="85067"/>
                </a:cubicBezTo>
                <a:cubicBezTo>
                  <a:pt x="124354" y="85348"/>
                  <a:pt x="124589" y="85570"/>
                  <a:pt x="124866" y="85570"/>
                </a:cubicBezTo>
                <a:cubicBezTo>
                  <a:pt x="124885" y="85570"/>
                  <a:pt x="124904" y="85569"/>
                  <a:pt x="124923" y="85567"/>
                </a:cubicBezTo>
                <a:lnTo>
                  <a:pt x="124889" y="85567"/>
                </a:lnTo>
                <a:cubicBezTo>
                  <a:pt x="125356" y="85500"/>
                  <a:pt x="125523" y="84933"/>
                  <a:pt x="125190" y="84633"/>
                </a:cubicBezTo>
                <a:cubicBezTo>
                  <a:pt x="125087" y="84549"/>
                  <a:pt x="124971" y="84512"/>
                  <a:pt x="124858" y="84512"/>
                </a:cubicBezTo>
                <a:close/>
                <a:moveTo>
                  <a:pt x="104633" y="84560"/>
                </a:moveTo>
                <a:cubicBezTo>
                  <a:pt x="104604" y="84560"/>
                  <a:pt x="104574" y="84562"/>
                  <a:pt x="104542" y="84566"/>
                </a:cubicBezTo>
                <a:cubicBezTo>
                  <a:pt x="104275" y="84566"/>
                  <a:pt x="104075" y="84833"/>
                  <a:pt x="104075" y="85100"/>
                </a:cubicBezTo>
                <a:cubicBezTo>
                  <a:pt x="104106" y="85381"/>
                  <a:pt x="104312" y="85604"/>
                  <a:pt x="104585" y="85604"/>
                </a:cubicBezTo>
                <a:cubicBezTo>
                  <a:pt x="104604" y="85604"/>
                  <a:pt x="104622" y="85603"/>
                  <a:pt x="104642" y="85601"/>
                </a:cubicBezTo>
                <a:cubicBezTo>
                  <a:pt x="105312" y="85569"/>
                  <a:pt x="105280" y="84560"/>
                  <a:pt x="104633" y="84560"/>
                </a:cubicBezTo>
                <a:close/>
                <a:moveTo>
                  <a:pt x="84336" y="84606"/>
                </a:moveTo>
                <a:cubicBezTo>
                  <a:pt x="84064" y="84606"/>
                  <a:pt x="83803" y="84836"/>
                  <a:pt x="83827" y="85167"/>
                </a:cubicBezTo>
                <a:cubicBezTo>
                  <a:pt x="83827" y="85445"/>
                  <a:pt x="84056" y="85638"/>
                  <a:pt x="84302" y="85638"/>
                </a:cubicBezTo>
                <a:cubicBezTo>
                  <a:pt x="84322" y="85638"/>
                  <a:pt x="84341" y="85636"/>
                  <a:pt x="84361" y="85634"/>
                </a:cubicBezTo>
                <a:cubicBezTo>
                  <a:pt x="84828" y="85601"/>
                  <a:pt x="85028" y="85033"/>
                  <a:pt x="84661" y="84733"/>
                </a:cubicBezTo>
                <a:cubicBezTo>
                  <a:pt x="84563" y="84646"/>
                  <a:pt x="84449" y="84606"/>
                  <a:pt x="84336" y="84606"/>
                </a:cubicBezTo>
                <a:close/>
                <a:moveTo>
                  <a:pt x="64054" y="84633"/>
                </a:moveTo>
                <a:cubicBezTo>
                  <a:pt x="63919" y="84633"/>
                  <a:pt x="63783" y="84685"/>
                  <a:pt x="63679" y="84800"/>
                </a:cubicBezTo>
                <a:cubicBezTo>
                  <a:pt x="63388" y="85156"/>
                  <a:pt x="63630" y="85669"/>
                  <a:pt x="64071" y="85669"/>
                </a:cubicBezTo>
                <a:cubicBezTo>
                  <a:pt x="64085" y="85669"/>
                  <a:pt x="64099" y="85668"/>
                  <a:pt x="64113" y="85667"/>
                </a:cubicBezTo>
                <a:cubicBezTo>
                  <a:pt x="64380" y="85634"/>
                  <a:pt x="64613" y="85400"/>
                  <a:pt x="64580" y="85100"/>
                </a:cubicBezTo>
                <a:cubicBezTo>
                  <a:pt x="64558" y="84817"/>
                  <a:pt x="64308" y="84633"/>
                  <a:pt x="64054" y="84633"/>
                </a:cubicBezTo>
                <a:close/>
                <a:moveTo>
                  <a:pt x="43827" y="84697"/>
                </a:moveTo>
                <a:cubicBezTo>
                  <a:pt x="43807" y="84697"/>
                  <a:pt x="43786" y="84698"/>
                  <a:pt x="43765" y="84700"/>
                </a:cubicBezTo>
                <a:cubicBezTo>
                  <a:pt x="43465" y="84733"/>
                  <a:pt x="43265" y="84967"/>
                  <a:pt x="43265" y="85267"/>
                </a:cubicBezTo>
                <a:cubicBezTo>
                  <a:pt x="43295" y="85545"/>
                  <a:pt x="43498" y="85738"/>
                  <a:pt x="43767" y="85738"/>
                </a:cubicBezTo>
                <a:cubicBezTo>
                  <a:pt x="43788" y="85738"/>
                  <a:pt x="43810" y="85736"/>
                  <a:pt x="43832" y="85734"/>
                </a:cubicBezTo>
                <a:cubicBezTo>
                  <a:pt x="44543" y="85702"/>
                  <a:pt x="44471" y="84697"/>
                  <a:pt x="43827" y="84697"/>
                </a:cubicBezTo>
                <a:close/>
                <a:moveTo>
                  <a:pt x="121808" y="84760"/>
                </a:moveTo>
                <a:cubicBezTo>
                  <a:pt x="121780" y="84760"/>
                  <a:pt x="121751" y="84762"/>
                  <a:pt x="121721" y="84767"/>
                </a:cubicBezTo>
                <a:cubicBezTo>
                  <a:pt x="121064" y="84832"/>
                  <a:pt x="121150" y="85802"/>
                  <a:pt x="121757" y="85802"/>
                </a:cubicBezTo>
                <a:cubicBezTo>
                  <a:pt x="121767" y="85802"/>
                  <a:pt x="121777" y="85801"/>
                  <a:pt x="121787" y="85801"/>
                </a:cubicBezTo>
                <a:cubicBezTo>
                  <a:pt x="122489" y="85769"/>
                  <a:pt x="122428" y="84760"/>
                  <a:pt x="121808" y="84760"/>
                </a:cubicBezTo>
                <a:close/>
                <a:moveTo>
                  <a:pt x="23504" y="84740"/>
                </a:moveTo>
                <a:cubicBezTo>
                  <a:pt x="23220" y="84740"/>
                  <a:pt x="22960" y="84970"/>
                  <a:pt x="22983" y="85300"/>
                </a:cubicBezTo>
                <a:cubicBezTo>
                  <a:pt x="23015" y="85581"/>
                  <a:pt x="23250" y="85804"/>
                  <a:pt x="23499" y="85804"/>
                </a:cubicBezTo>
                <a:cubicBezTo>
                  <a:pt x="23516" y="85804"/>
                  <a:pt x="23533" y="85803"/>
                  <a:pt x="23550" y="85801"/>
                </a:cubicBezTo>
                <a:cubicBezTo>
                  <a:pt x="24017" y="85734"/>
                  <a:pt x="24184" y="85167"/>
                  <a:pt x="23851" y="84867"/>
                </a:cubicBezTo>
                <a:cubicBezTo>
                  <a:pt x="23743" y="84779"/>
                  <a:pt x="23622" y="84740"/>
                  <a:pt x="23504" y="84740"/>
                </a:cubicBezTo>
                <a:close/>
                <a:moveTo>
                  <a:pt x="101493" y="84806"/>
                </a:moveTo>
                <a:cubicBezTo>
                  <a:pt x="101209" y="84806"/>
                  <a:pt x="100949" y="85037"/>
                  <a:pt x="100972" y="85367"/>
                </a:cubicBezTo>
                <a:cubicBezTo>
                  <a:pt x="101003" y="85645"/>
                  <a:pt x="101206" y="85838"/>
                  <a:pt x="101475" y="85838"/>
                </a:cubicBezTo>
                <a:cubicBezTo>
                  <a:pt x="101496" y="85838"/>
                  <a:pt x="101518" y="85837"/>
                  <a:pt x="101539" y="85834"/>
                </a:cubicBezTo>
                <a:cubicBezTo>
                  <a:pt x="102006" y="85801"/>
                  <a:pt x="102173" y="85234"/>
                  <a:pt x="101840" y="84933"/>
                </a:cubicBezTo>
                <a:cubicBezTo>
                  <a:pt x="101732" y="84846"/>
                  <a:pt x="101611" y="84806"/>
                  <a:pt x="101493" y="84806"/>
                </a:cubicBezTo>
                <a:close/>
                <a:moveTo>
                  <a:pt x="81230" y="84872"/>
                </a:moveTo>
                <a:cubicBezTo>
                  <a:pt x="80959" y="84872"/>
                  <a:pt x="80701" y="85095"/>
                  <a:pt x="80725" y="85400"/>
                </a:cubicBezTo>
                <a:cubicBezTo>
                  <a:pt x="80725" y="85701"/>
                  <a:pt x="80991" y="85901"/>
                  <a:pt x="81258" y="85901"/>
                </a:cubicBezTo>
                <a:cubicBezTo>
                  <a:pt x="81725" y="85867"/>
                  <a:pt x="81925" y="85300"/>
                  <a:pt x="81559" y="85000"/>
                </a:cubicBezTo>
                <a:cubicBezTo>
                  <a:pt x="81460" y="84911"/>
                  <a:pt x="81344" y="84872"/>
                  <a:pt x="81230" y="84872"/>
                </a:cubicBezTo>
                <a:close/>
                <a:moveTo>
                  <a:pt x="60953" y="84906"/>
                </a:moveTo>
                <a:cubicBezTo>
                  <a:pt x="60680" y="84906"/>
                  <a:pt x="60420" y="85137"/>
                  <a:pt x="60443" y="85467"/>
                </a:cubicBezTo>
                <a:cubicBezTo>
                  <a:pt x="60474" y="85745"/>
                  <a:pt x="60677" y="85938"/>
                  <a:pt x="60946" y="85938"/>
                </a:cubicBezTo>
                <a:cubicBezTo>
                  <a:pt x="60967" y="85938"/>
                  <a:pt x="60989" y="85937"/>
                  <a:pt x="61011" y="85934"/>
                </a:cubicBezTo>
                <a:cubicBezTo>
                  <a:pt x="61478" y="85901"/>
                  <a:pt x="61644" y="85334"/>
                  <a:pt x="61277" y="85033"/>
                </a:cubicBezTo>
                <a:cubicBezTo>
                  <a:pt x="61180" y="84946"/>
                  <a:pt x="61065" y="84906"/>
                  <a:pt x="60953" y="84906"/>
                </a:cubicBezTo>
                <a:close/>
                <a:moveTo>
                  <a:pt x="40705" y="84973"/>
                </a:moveTo>
                <a:cubicBezTo>
                  <a:pt x="40432" y="84973"/>
                  <a:pt x="40172" y="85203"/>
                  <a:pt x="40196" y="85534"/>
                </a:cubicBezTo>
                <a:cubicBezTo>
                  <a:pt x="40229" y="85801"/>
                  <a:pt x="40463" y="86001"/>
                  <a:pt x="40729" y="86001"/>
                </a:cubicBezTo>
                <a:lnTo>
                  <a:pt x="40763" y="86001"/>
                </a:lnTo>
                <a:cubicBezTo>
                  <a:pt x="41196" y="85967"/>
                  <a:pt x="41397" y="85400"/>
                  <a:pt x="41030" y="85100"/>
                </a:cubicBezTo>
                <a:cubicBezTo>
                  <a:pt x="40932" y="85012"/>
                  <a:pt x="40817" y="84973"/>
                  <a:pt x="40705" y="84973"/>
                </a:cubicBezTo>
                <a:close/>
                <a:moveTo>
                  <a:pt x="138973" y="84958"/>
                </a:moveTo>
                <a:cubicBezTo>
                  <a:pt x="138948" y="84958"/>
                  <a:pt x="138924" y="84961"/>
                  <a:pt x="138899" y="84967"/>
                </a:cubicBezTo>
                <a:cubicBezTo>
                  <a:pt x="138599" y="84967"/>
                  <a:pt x="138399" y="85234"/>
                  <a:pt x="138399" y="85500"/>
                </a:cubicBezTo>
                <a:cubicBezTo>
                  <a:pt x="138430" y="85781"/>
                  <a:pt x="138666" y="86004"/>
                  <a:pt x="138915" y="86004"/>
                </a:cubicBezTo>
                <a:cubicBezTo>
                  <a:pt x="138932" y="86004"/>
                  <a:pt x="138949" y="86003"/>
                  <a:pt x="138966" y="86001"/>
                </a:cubicBezTo>
                <a:cubicBezTo>
                  <a:pt x="139266" y="85967"/>
                  <a:pt x="139467" y="85701"/>
                  <a:pt x="139433" y="85434"/>
                </a:cubicBezTo>
                <a:cubicBezTo>
                  <a:pt x="139433" y="85367"/>
                  <a:pt x="139433" y="85300"/>
                  <a:pt x="139400" y="85234"/>
                </a:cubicBezTo>
                <a:lnTo>
                  <a:pt x="139266" y="85067"/>
                </a:lnTo>
                <a:cubicBezTo>
                  <a:pt x="139185" y="85012"/>
                  <a:pt x="139081" y="84958"/>
                  <a:pt x="138973" y="84958"/>
                </a:cubicBezTo>
                <a:close/>
                <a:moveTo>
                  <a:pt x="118672" y="85010"/>
                </a:moveTo>
                <a:cubicBezTo>
                  <a:pt x="118533" y="85010"/>
                  <a:pt x="118392" y="85069"/>
                  <a:pt x="118285" y="85200"/>
                </a:cubicBezTo>
                <a:cubicBezTo>
                  <a:pt x="117994" y="85524"/>
                  <a:pt x="118236" y="86036"/>
                  <a:pt x="118646" y="86036"/>
                </a:cubicBezTo>
                <a:cubicBezTo>
                  <a:pt x="118659" y="86036"/>
                  <a:pt x="118672" y="86035"/>
                  <a:pt x="118685" y="86034"/>
                </a:cubicBezTo>
                <a:cubicBezTo>
                  <a:pt x="118985" y="86034"/>
                  <a:pt x="119219" y="85767"/>
                  <a:pt x="119185" y="85500"/>
                </a:cubicBezTo>
                <a:cubicBezTo>
                  <a:pt x="119164" y="85200"/>
                  <a:pt x="118922" y="85010"/>
                  <a:pt x="118672" y="85010"/>
                </a:cubicBezTo>
                <a:close/>
                <a:moveTo>
                  <a:pt x="20402" y="85006"/>
                </a:moveTo>
                <a:cubicBezTo>
                  <a:pt x="20118" y="85006"/>
                  <a:pt x="19858" y="85237"/>
                  <a:pt x="19881" y="85567"/>
                </a:cubicBezTo>
                <a:cubicBezTo>
                  <a:pt x="19912" y="85817"/>
                  <a:pt x="20148" y="86037"/>
                  <a:pt x="20397" y="86037"/>
                </a:cubicBezTo>
                <a:cubicBezTo>
                  <a:pt x="20414" y="86037"/>
                  <a:pt x="20431" y="86036"/>
                  <a:pt x="20448" y="86034"/>
                </a:cubicBezTo>
                <a:cubicBezTo>
                  <a:pt x="20915" y="86001"/>
                  <a:pt x="21082" y="85434"/>
                  <a:pt x="20748" y="85134"/>
                </a:cubicBezTo>
                <a:cubicBezTo>
                  <a:pt x="20641" y="85046"/>
                  <a:pt x="20520" y="85006"/>
                  <a:pt x="20402" y="85006"/>
                </a:cubicBezTo>
                <a:close/>
                <a:moveTo>
                  <a:pt x="98391" y="85040"/>
                </a:moveTo>
                <a:cubicBezTo>
                  <a:pt x="98107" y="85040"/>
                  <a:pt x="97847" y="85270"/>
                  <a:pt x="97870" y="85601"/>
                </a:cubicBezTo>
                <a:cubicBezTo>
                  <a:pt x="97904" y="85901"/>
                  <a:pt x="98137" y="86101"/>
                  <a:pt x="98437" y="86101"/>
                </a:cubicBezTo>
                <a:lnTo>
                  <a:pt x="98437" y="86068"/>
                </a:lnTo>
                <a:cubicBezTo>
                  <a:pt x="98904" y="86034"/>
                  <a:pt x="99071" y="85467"/>
                  <a:pt x="98737" y="85167"/>
                </a:cubicBezTo>
                <a:cubicBezTo>
                  <a:pt x="98630" y="85079"/>
                  <a:pt x="98509" y="85040"/>
                  <a:pt x="98391" y="85040"/>
                </a:cubicBezTo>
                <a:close/>
                <a:moveTo>
                  <a:pt x="78143" y="85107"/>
                </a:moveTo>
                <a:cubicBezTo>
                  <a:pt x="77859" y="85107"/>
                  <a:pt x="77599" y="85337"/>
                  <a:pt x="77622" y="85667"/>
                </a:cubicBezTo>
                <a:cubicBezTo>
                  <a:pt x="77654" y="85917"/>
                  <a:pt x="77860" y="86137"/>
                  <a:pt x="78105" y="86137"/>
                </a:cubicBezTo>
                <a:cubicBezTo>
                  <a:pt x="78122" y="86137"/>
                  <a:pt x="78139" y="86136"/>
                  <a:pt x="78156" y="86134"/>
                </a:cubicBezTo>
                <a:lnTo>
                  <a:pt x="78189" y="86134"/>
                </a:lnTo>
                <a:cubicBezTo>
                  <a:pt x="78623" y="86101"/>
                  <a:pt x="78823" y="85534"/>
                  <a:pt x="78490" y="85234"/>
                </a:cubicBezTo>
                <a:cubicBezTo>
                  <a:pt x="78382" y="85146"/>
                  <a:pt x="78261" y="85107"/>
                  <a:pt x="78143" y="85107"/>
                </a:cubicBezTo>
                <a:close/>
                <a:moveTo>
                  <a:pt x="57862" y="85140"/>
                </a:moveTo>
                <a:cubicBezTo>
                  <a:pt x="57578" y="85140"/>
                  <a:pt x="57318" y="85370"/>
                  <a:pt x="57341" y="85701"/>
                </a:cubicBezTo>
                <a:cubicBezTo>
                  <a:pt x="57375" y="86001"/>
                  <a:pt x="57608" y="86201"/>
                  <a:pt x="57908" y="86201"/>
                </a:cubicBezTo>
                <a:cubicBezTo>
                  <a:pt x="58375" y="86134"/>
                  <a:pt x="58542" y="85567"/>
                  <a:pt x="58209" y="85267"/>
                </a:cubicBezTo>
                <a:cubicBezTo>
                  <a:pt x="58101" y="85179"/>
                  <a:pt x="57980" y="85140"/>
                  <a:pt x="57862" y="85140"/>
                </a:cubicBezTo>
                <a:close/>
                <a:moveTo>
                  <a:pt x="37582" y="85207"/>
                </a:moveTo>
                <a:cubicBezTo>
                  <a:pt x="37300" y="85207"/>
                  <a:pt x="37046" y="85437"/>
                  <a:pt x="37093" y="85767"/>
                </a:cubicBezTo>
                <a:cubicBezTo>
                  <a:pt x="37093" y="86017"/>
                  <a:pt x="37327" y="86238"/>
                  <a:pt x="37576" y="86238"/>
                </a:cubicBezTo>
                <a:cubicBezTo>
                  <a:pt x="37593" y="86238"/>
                  <a:pt x="37610" y="86237"/>
                  <a:pt x="37627" y="86234"/>
                </a:cubicBezTo>
                <a:cubicBezTo>
                  <a:pt x="38094" y="86201"/>
                  <a:pt x="38294" y="85634"/>
                  <a:pt x="37927" y="85334"/>
                </a:cubicBezTo>
                <a:cubicBezTo>
                  <a:pt x="37820" y="85246"/>
                  <a:pt x="37699" y="85207"/>
                  <a:pt x="37582" y="85207"/>
                </a:cubicBezTo>
                <a:close/>
                <a:moveTo>
                  <a:pt x="135861" y="85231"/>
                </a:moveTo>
                <a:cubicBezTo>
                  <a:pt x="135840" y="85231"/>
                  <a:pt x="135819" y="85232"/>
                  <a:pt x="135797" y="85234"/>
                </a:cubicBezTo>
                <a:cubicBezTo>
                  <a:pt x="135108" y="85266"/>
                  <a:pt x="135194" y="86269"/>
                  <a:pt x="135864" y="86269"/>
                </a:cubicBezTo>
                <a:cubicBezTo>
                  <a:pt x="135875" y="86269"/>
                  <a:pt x="135886" y="86268"/>
                  <a:pt x="135897" y="86268"/>
                </a:cubicBezTo>
                <a:cubicBezTo>
                  <a:pt x="136544" y="86203"/>
                  <a:pt x="136501" y="85231"/>
                  <a:pt x="135861" y="85231"/>
                </a:cubicBezTo>
                <a:close/>
                <a:moveTo>
                  <a:pt x="17350" y="85241"/>
                </a:moveTo>
                <a:cubicBezTo>
                  <a:pt x="17078" y="85241"/>
                  <a:pt x="16811" y="85434"/>
                  <a:pt x="16846" y="85801"/>
                </a:cubicBezTo>
                <a:cubicBezTo>
                  <a:pt x="16846" y="86068"/>
                  <a:pt x="17079" y="86301"/>
                  <a:pt x="17379" y="86301"/>
                </a:cubicBezTo>
                <a:cubicBezTo>
                  <a:pt x="17680" y="86268"/>
                  <a:pt x="17880" y="86034"/>
                  <a:pt x="17880" y="85734"/>
                </a:cubicBezTo>
                <a:cubicBezTo>
                  <a:pt x="17848" y="85400"/>
                  <a:pt x="17597" y="85241"/>
                  <a:pt x="17350" y="85241"/>
                </a:cubicBezTo>
                <a:close/>
                <a:moveTo>
                  <a:pt x="115581" y="85263"/>
                </a:moveTo>
                <a:cubicBezTo>
                  <a:pt x="115560" y="85263"/>
                  <a:pt x="115538" y="85265"/>
                  <a:pt x="115516" y="85267"/>
                </a:cubicBezTo>
                <a:cubicBezTo>
                  <a:pt x="115249" y="85267"/>
                  <a:pt x="115016" y="85534"/>
                  <a:pt x="115049" y="85801"/>
                </a:cubicBezTo>
                <a:cubicBezTo>
                  <a:pt x="115082" y="86101"/>
                  <a:pt x="115316" y="86301"/>
                  <a:pt x="115616" y="86301"/>
                </a:cubicBezTo>
                <a:cubicBezTo>
                  <a:pt x="115883" y="86268"/>
                  <a:pt x="116117" y="86001"/>
                  <a:pt x="116083" y="85734"/>
                </a:cubicBezTo>
                <a:cubicBezTo>
                  <a:pt x="116052" y="85456"/>
                  <a:pt x="115849" y="85263"/>
                  <a:pt x="115581" y="85263"/>
                </a:cubicBezTo>
                <a:close/>
                <a:moveTo>
                  <a:pt x="95289" y="85307"/>
                </a:moveTo>
                <a:cubicBezTo>
                  <a:pt x="95005" y="85307"/>
                  <a:pt x="94744" y="85537"/>
                  <a:pt x="94768" y="85867"/>
                </a:cubicBezTo>
                <a:cubicBezTo>
                  <a:pt x="94799" y="86117"/>
                  <a:pt x="95006" y="86338"/>
                  <a:pt x="95278" y="86338"/>
                </a:cubicBezTo>
                <a:cubicBezTo>
                  <a:pt x="95297" y="86338"/>
                  <a:pt x="95316" y="86337"/>
                  <a:pt x="95335" y="86334"/>
                </a:cubicBezTo>
                <a:cubicBezTo>
                  <a:pt x="95802" y="86301"/>
                  <a:pt x="95969" y="85734"/>
                  <a:pt x="95635" y="85434"/>
                </a:cubicBezTo>
                <a:cubicBezTo>
                  <a:pt x="95528" y="85346"/>
                  <a:pt x="95406" y="85307"/>
                  <a:pt x="95289" y="85307"/>
                </a:cubicBezTo>
                <a:close/>
                <a:moveTo>
                  <a:pt x="75020" y="85333"/>
                </a:moveTo>
                <a:cubicBezTo>
                  <a:pt x="75009" y="85333"/>
                  <a:pt x="74998" y="85333"/>
                  <a:pt x="74987" y="85334"/>
                </a:cubicBezTo>
                <a:cubicBezTo>
                  <a:pt x="74309" y="85398"/>
                  <a:pt x="74381" y="86371"/>
                  <a:pt x="74993" y="86371"/>
                </a:cubicBezTo>
                <a:cubicBezTo>
                  <a:pt x="75013" y="86371"/>
                  <a:pt x="75033" y="86370"/>
                  <a:pt x="75054" y="86368"/>
                </a:cubicBezTo>
                <a:cubicBezTo>
                  <a:pt x="75743" y="86335"/>
                  <a:pt x="75690" y="85333"/>
                  <a:pt x="75020" y="85333"/>
                </a:cubicBezTo>
                <a:close/>
                <a:moveTo>
                  <a:pt x="54770" y="85397"/>
                </a:moveTo>
                <a:cubicBezTo>
                  <a:pt x="54749" y="85397"/>
                  <a:pt x="54728" y="85398"/>
                  <a:pt x="54706" y="85400"/>
                </a:cubicBezTo>
                <a:cubicBezTo>
                  <a:pt x="54049" y="85433"/>
                  <a:pt x="54104" y="86435"/>
                  <a:pt x="54773" y="86435"/>
                </a:cubicBezTo>
                <a:cubicBezTo>
                  <a:pt x="54784" y="86435"/>
                  <a:pt x="54795" y="86435"/>
                  <a:pt x="54806" y="86435"/>
                </a:cubicBezTo>
                <a:cubicBezTo>
                  <a:pt x="55485" y="86370"/>
                  <a:pt x="55412" y="85397"/>
                  <a:pt x="54770" y="85397"/>
                </a:cubicBezTo>
                <a:close/>
                <a:moveTo>
                  <a:pt x="14744" y="85967"/>
                </a:moveTo>
                <a:lnTo>
                  <a:pt x="14411" y="86468"/>
                </a:lnTo>
                <a:cubicBezTo>
                  <a:pt x="14611" y="86401"/>
                  <a:pt x="14744" y="86201"/>
                  <a:pt x="14744" y="85967"/>
                </a:cubicBezTo>
                <a:close/>
                <a:moveTo>
                  <a:pt x="34500" y="85440"/>
                </a:moveTo>
                <a:cubicBezTo>
                  <a:pt x="34228" y="85440"/>
                  <a:pt x="33968" y="85670"/>
                  <a:pt x="33991" y="86001"/>
                </a:cubicBezTo>
                <a:cubicBezTo>
                  <a:pt x="33991" y="86279"/>
                  <a:pt x="34221" y="86471"/>
                  <a:pt x="34493" y="86471"/>
                </a:cubicBezTo>
                <a:cubicBezTo>
                  <a:pt x="34515" y="86471"/>
                  <a:pt x="34536" y="86470"/>
                  <a:pt x="34558" y="86468"/>
                </a:cubicBezTo>
                <a:lnTo>
                  <a:pt x="34525" y="86468"/>
                </a:lnTo>
                <a:cubicBezTo>
                  <a:pt x="34992" y="86435"/>
                  <a:pt x="35192" y="85867"/>
                  <a:pt x="34825" y="85567"/>
                </a:cubicBezTo>
                <a:cubicBezTo>
                  <a:pt x="34728" y="85479"/>
                  <a:pt x="34613" y="85440"/>
                  <a:pt x="34500" y="85440"/>
                </a:cubicBezTo>
                <a:close/>
                <a:moveTo>
                  <a:pt x="132719" y="85459"/>
                </a:moveTo>
                <a:cubicBezTo>
                  <a:pt x="132578" y="85459"/>
                  <a:pt x="132436" y="85514"/>
                  <a:pt x="132328" y="85634"/>
                </a:cubicBezTo>
                <a:cubicBezTo>
                  <a:pt x="132037" y="85990"/>
                  <a:pt x="132311" y="86503"/>
                  <a:pt x="132723" y="86503"/>
                </a:cubicBezTo>
                <a:cubicBezTo>
                  <a:pt x="132736" y="86503"/>
                  <a:pt x="132749" y="86502"/>
                  <a:pt x="132762" y="86501"/>
                </a:cubicBezTo>
                <a:cubicBezTo>
                  <a:pt x="133062" y="86468"/>
                  <a:pt x="133262" y="86201"/>
                  <a:pt x="133262" y="85934"/>
                </a:cubicBezTo>
                <a:cubicBezTo>
                  <a:pt x="133219" y="85635"/>
                  <a:pt x="132971" y="85459"/>
                  <a:pt x="132719" y="85459"/>
                </a:cubicBezTo>
                <a:close/>
                <a:moveTo>
                  <a:pt x="112468" y="85507"/>
                </a:moveTo>
                <a:cubicBezTo>
                  <a:pt x="112184" y="85507"/>
                  <a:pt x="111923" y="85737"/>
                  <a:pt x="111947" y="86068"/>
                </a:cubicBezTo>
                <a:cubicBezTo>
                  <a:pt x="111978" y="86317"/>
                  <a:pt x="112185" y="86538"/>
                  <a:pt x="112457" y="86538"/>
                </a:cubicBezTo>
                <a:cubicBezTo>
                  <a:pt x="112476" y="86538"/>
                  <a:pt x="112495" y="86537"/>
                  <a:pt x="112514" y="86535"/>
                </a:cubicBezTo>
                <a:cubicBezTo>
                  <a:pt x="112981" y="86501"/>
                  <a:pt x="113148" y="85934"/>
                  <a:pt x="112814" y="85634"/>
                </a:cubicBezTo>
                <a:cubicBezTo>
                  <a:pt x="112707" y="85546"/>
                  <a:pt x="112585" y="85507"/>
                  <a:pt x="112468" y="85507"/>
                </a:cubicBezTo>
                <a:close/>
                <a:moveTo>
                  <a:pt x="92225" y="85561"/>
                </a:moveTo>
                <a:cubicBezTo>
                  <a:pt x="92195" y="85561"/>
                  <a:pt x="92165" y="85563"/>
                  <a:pt x="92133" y="85567"/>
                </a:cubicBezTo>
                <a:cubicBezTo>
                  <a:pt x="91453" y="85600"/>
                  <a:pt x="91527" y="86604"/>
                  <a:pt x="92171" y="86604"/>
                </a:cubicBezTo>
                <a:cubicBezTo>
                  <a:pt x="92191" y="86604"/>
                  <a:pt x="92212" y="86603"/>
                  <a:pt x="92233" y="86601"/>
                </a:cubicBezTo>
                <a:cubicBezTo>
                  <a:pt x="92903" y="86569"/>
                  <a:pt x="92871" y="85561"/>
                  <a:pt x="92225" y="85561"/>
                </a:cubicBezTo>
                <a:close/>
                <a:moveTo>
                  <a:pt x="71936" y="85597"/>
                </a:moveTo>
                <a:cubicBezTo>
                  <a:pt x="71919" y="85597"/>
                  <a:pt x="71902" y="85598"/>
                  <a:pt x="71885" y="85601"/>
                </a:cubicBezTo>
                <a:cubicBezTo>
                  <a:pt x="71196" y="85633"/>
                  <a:pt x="71249" y="86635"/>
                  <a:pt x="71919" y="86635"/>
                </a:cubicBezTo>
                <a:cubicBezTo>
                  <a:pt x="71930" y="86635"/>
                  <a:pt x="71941" y="86635"/>
                  <a:pt x="71952" y="86635"/>
                </a:cubicBezTo>
                <a:cubicBezTo>
                  <a:pt x="72252" y="86601"/>
                  <a:pt x="72452" y="86368"/>
                  <a:pt x="72419" y="86068"/>
                </a:cubicBezTo>
                <a:cubicBezTo>
                  <a:pt x="72419" y="85818"/>
                  <a:pt x="72185" y="85597"/>
                  <a:pt x="71936" y="85597"/>
                </a:cubicBezTo>
                <a:close/>
                <a:moveTo>
                  <a:pt x="51672" y="85646"/>
                </a:moveTo>
                <a:cubicBezTo>
                  <a:pt x="51382" y="85646"/>
                  <a:pt x="51113" y="85889"/>
                  <a:pt x="51137" y="86201"/>
                </a:cubicBezTo>
                <a:cubicBezTo>
                  <a:pt x="51168" y="86479"/>
                  <a:pt x="51399" y="86672"/>
                  <a:pt x="51646" y="86672"/>
                </a:cubicBezTo>
                <a:cubicBezTo>
                  <a:pt x="51665" y="86672"/>
                  <a:pt x="51684" y="86670"/>
                  <a:pt x="51704" y="86668"/>
                </a:cubicBezTo>
                <a:lnTo>
                  <a:pt x="51704" y="86701"/>
                </a:lnTo>
                <a:cubicBezTo>
                  <a:pt x="52171" y="86635"/>
                  <a:pt x="52338" y="86068"/>
                  <a:pt x="52004" y="85767"/>
                </a:cubicBezTo>
                <a:cubicBezTo>
                  <a:pt x="51901" y="85683"/>
                  <a:pt x="51785" y="85646"/>
                  <a:pt x="51672" y="85646"/>
                </a:cubicBezTo>
                <a:close/>
                <a:moveTo>
                  <a:pt x="31398" y="85674"/>
                </a:moveTo>
                <a:cubicBezTo>
                  <a:pt x="31126" y="85674"/>
                  <a:pt x="30865" y="85904"/>
                  <a:pt x="30889" y="86234"/>
                </a:cubicBezTo>
                <a:cubicBezTo>
                  <a:pt x="30889" y="86535"/>
                  <a:pt x="31156" y="86735"/>
                  <a:pt x="31423" y="86735"/>
                </a:cubicBezTo>
                <a:lnTo>
                  <a:pt x="31423" y="86701"/>
                </a:lnTo>
                <a:cubicBezTo>
                  <a:pt x="31890" y="86668"/>
                  <a:pt x="32090" y="86101"/>
                  <a:pt x="31723" y="85801"/>
                </a:cubicBezTo>
                <a:cubicBezTo>
                  <a:pt x="31625" y="85713"/>
                  <a:pt x="31511" y="85674"/>
                  <a:pt x="31398" y="85674"/>
                </a:cubicBezTo>
                <a:close/>
                <a:moveTo>
                  <a:pt x="129626" y="85700"/>
                </a:moveTo>
                <a:cubicBezTo>
                  <a:pt x="129615" y="85700"/>
                  <a:pt x="129604" y="85700"/>
                  <a:pt x="129593" y="85701"/>
                </a:cubicBezTo>
                <a:cubicBezTo>
                  <a:pt x="128914" y="85733"/>
                  <a:pt x="128956" y="86738"/>
                  <a:pt x="129628" y="86738"/>
                </a:cubicBezTo>
                <a:cubicBezTo>
                  <a:pt x="129649" y="86738"/>
                  <a:pt x="129671" y="86737"/>
                  <a:pt x="129693" y="86735"/>
                </a:cubicBezTo>
                <a:cubicBezTo>
                  <a:pt x="130316" y="86636"/>
                  <a:pt x="130262" y="85700"/>
                  <a:pt x="129626" y="85700"/>
                </a:cubicBezTo>
                <a:close/>
                <a:moveTo>
                  <a:pt x="109366" y="85740"/>
                </a:moveTo>
                <a:cubicBezTo>
                  <a:pt x="109081" y="85740"/>
                  <a:pt x="108821" y="85971"/>
                  <a:pt x="108845" y="86301"/>
                </a:cubicBezTo>
                <a:cubicBezTo>
                  <a:pt x="108876" y="86579"/>
                  <a:pt x="109079" y="86772"/>
                  <a:pt x="109347" y="86772"/>
                </a:cubicBezTo>
                <a:cubicBezTo>
                  <a:pt x="109368" y="86772"/>
                  <a:pt x="109390" y="86771"/>
                  <a:pt x="109412" y="86768"/>
                </a:cubicBezTo>
                <a:cubicBezTo>
                  <a:pt x="109879" y="86735"/>
                  <a:pt x="110046" y="86168"/>
                  <a:pt x="109712" y="85867"/>
                </a:cubicBezTo>
                <a:cubicBezTo>
                  <a:pt x="109605" y="85780"/>
                  <a:pt x="109483" y="85740"/>
                  <a:pt x="109366" y="85740"/>
                </a:cubicBezTo>
                <a:close/>
                <a:moveTo>
                  <a:pt x="89106" y="85807"/>
                </a:moveTo>
                <a:cubicBezTo>
                  <a:pt x="88834" y="85807"/>
                  <a:pt x="88573" y="86037"/>
                  <a:pt x="88597" y="86368"/>
                </a:cubicBezTo>
                <a:cubicBezTo>
                  <a:pt x="88597" y="86635"/>
                  <a:pt x="88864" y="86835"/>
                  <a:pt x="89131" y="86835"/>
                </a:cubicBezTo>
                <a:cubicBezTo>
                  <a:pt x="89598" y="86801"/>
                  <a:pt x="89798" y="86234"/>
                  <a:pt x="89431" y="85934"/>
                </a:cubicBezTo>
                <a:cubicBezTo>
                  <a:pt x="89333" y="85846"/>
                  <a:pt x="89219" y="85807"/>
                  <a:pt x="89106" y="85807"/>
                </a:cubicBezTo>
                <a:close/>
                <a:moveTo>
                  <a:pt x="68847" y="85831"/>
                </a:moveTo>
                <a:cubicBezTo>
                  <a:pt x="68826" y="85831"/>
                  <a:pt x="68805" y="85832"/>
                  <a:pt x="68783" y="85834"/>
                </a:cubicBezTo>
                <a:cubicBezTo>
                  <a:pt x="68516" y="85834"/>
                  <a:pt x="68282" y="86101"/>
                  <a:pt x="68316" y="86401"/>
                </a:cubicBezTo>
                <a:cubicBezTo>
                  <a:pt x="68316" y="86651"/>
                  <a:pt x="68549" y="86871"/>
                  <a:pt x="68825" y="86871"/>
                </a:cubicBezTo>
                <a:cubicBezTo>
                  <a:pt x="68844" y="86871"/>
                  <a:pt x="68864" y="86870"/>
                  <a:pt x="68883" y="86868"/>
                </a:cubicBezTo>
                <a:cubicBezTo>
                  <a:pt x="69529" y="86804"/>
                  <a:pt x="69487" y="85831"/>
                  <a:pt x="68847" y="85831"/>
                </a:cubicBezTo>
                <a:close/>
                <a:moveTo>
                  <a:pt x="48556" y="85874"/>
                </a:moveTo>
                <a:cubicBezTo>
                  <a:pt x="48271" y="85874"/>
                  <a:pt x="48011" y="86104"/>
                  <a:pt x="48035" y="86435"/>
                </a:cubicBezTo>
                <a:cubicBezTo>
                  <a:pt x="48068" y="86735"/>
                  <a:pt x="48301" y="86935"/>
                  <a:pt x="48602" y="86935"/>
                </a:cubicBezTo>
                <a:lnTo>
                  <a:pt x="48602" y="86902"/>
                </a:lnTo>
                <a:cubicBezTo>
                  <a:pt x="49069" y="86868"/>
                  <a:pt x="49235" y="86301"/>
                  <a:pt x="48902" y="86001"/>
                </a:cubicBezTo>
                <a:cubicBezTo>
                  <a:pt x="48795" y="85913"/>
                  <a:pt x="48673" y="85874"/>
                  <a:pt x="48556" y="85874"/>
                </a:cubicBezTo>
                <a:close/>
                <a:moveTo>
                  <a:pt x="28308" y="85911"/>
                </a:moveTo>
                <a:cubicBezTo>
                  <a:pt x="28169" y="85911"/>
                  <a:pt x="28028" y="85970"/>
                  <a:pt x="27920" y="86101"/>
                </a:cubicBezTo>
                <a:cubicBezTo>
                  <a:pt x="27636" y="86416"/>
                  <a:pt x="27859" y="86940"/>
                  <a:pt x="28279" y="86940"/>
                </a:cubicBezTo>
                <a:cubicBezTo>
                  <a:pt x="28303" y="86940"/>
                  <a:pt x="28328" y="86939"/>
                  <a:pt x="28354" y="86935"/>
                </a:cubicBezTo>
                <a:cubicBezTo>
                  <a:pt x="28621" y="86935"/>
                  <a:pt x="28821" y="86668"/>
                  <a:pt x="28821" y="86401"/>
                </a:cubicBezTo>
                <a:cubicBezTo>
                  <a:pt x="28799" y="86101"/>
                  <a:pt x="28558" y="85911"/>
                  <a:pt x="28308" y="85911"/>
                </a:cubicBezTo>
                <a:close/>
                <a:moveTo>
                  <a:pt x="126533" y="85940"/>
                </a:moveTo>
                <a:cubicBezTo>
                  <a:pt x="126260" y="85940"/>
                  <a:pt x="126000" y="86171"/>
                  <a:pt x="126024" y="86501"/>
                </a:cubicBezTo>
                <a:cubicBezTo>
                  <a:pt x="126055" y="86780"/>
                  <a:pt x="126257" y="86972"/>
                  <a:pt x="126526" y="86972"/>
                </a:cubicBezTo>
                <a:cubicBezTo>
                  <a:pt x="126547" y="86972"/>
                  <a:pt x="126569" y="86971"/>
                  <a:pt x="126591" y="86968"/>
                </a:cubicBezTo>
                <a:cubicBezTo>
                  <a:pt x="127024" y="86935"/>
                  <a:pt x="127224" y="86368"/>
                  <a:pt x="126858" y="86068"/>
                </a:cubicBezTo>
                <a:cubicBezTo>
                  <a:pt x="126760" y="85980"/>
                  <a:pt x="126645" y="85940"/>
                  <a:pt x="126533" y="85940"/>
                </a:cubicBezTo>
                <a:close/>
                <a:moveTo>
                  <a:pt x="106286" y="85995"/>
                </a:moveTo>
                <a:cubicBezTo>
                  <a:pt x="105993" y="85995"/>
                  <a:pt x="105718" y="86229"/>
                  <a:pt x="105742" y="86568"/>
                </a:cubicBezTo>
                <a:cubicBezTo>
                  <a:pt x="105776" y="86835"/>
                  <a:pt x="106009" y="87035"/>
                  <a:pt x="106310" y="87035"/>
                </a:cubicBezTo>
                <a:cubicBezTo>
                  <a:pt x="106777" y="87002"/>
                  <a:pt x="106943" y="86401"/>
                  <a:pt x="106610" y="86101"/>
                </a:cubicBezTo>
                <a:cubicBezTo>
                  <a:pt x="106509" y="86028"/>
                  <a:pt x="106397" y="85995"/>
                  <a:pt x="106286" y="85995"/>
                </a:cubicBezTo>
                <a:close/>
                <a:moveTo>
                  <a:pt x="86016" y="86041"/>
                </a:moveTo>
                <a:cubicBezTo>
                  <a:pt x="85731" y="86041"/>
                  <a:pt x="85471" y="86271"/>
                  <a:pt x="85495" y="86601"/>
                </a:cubicBezTo>
                <a:cubicBezTo>
                  <a:pt x="85528" y="86868"/>
                  <a:pt x="85762" y="87068"/>
                  <a:pt x="86028" y="87068"/>
                </a:cubicBezTo>
                <a:lnTo>
                  <a:pt x="86062" y="87068"/>
                </a:lnTo>
                <a:cubicBezTo>
                  <a:pt x="86529" y="87035"/>
                  <a:pt x="86696" y="86468"/>
                  <a:pt x="86362" y="86168"/>
                </a:cubicBezTo>
                <a:cubicBezTo>
                  <a:pt x="86255" y="86080"/>
                  <a:pt x="86133" y="86041"/>
                  <a:pt x="86016" y="86041"/>
                </a:cubicBezTo>
                <a:close/>
                <a:moveTo>
                  <a:pt x="65744" y="86098"/>
                </a:moveTo>
                <a:cubicBezTo>
                  <a:pt x="65724" y="86098"/>
                  <a:pt x="65702" y="86099"/>
                  <a:pt x="65681" y="86101"/>
                </a:cubicBezTo>
                <a:cubicBezTo>
                  <a:pt x="65024" y="86134"/>
                  <a:pt x="65078" y="87136"/>
                  <a:pt x="65748" y="87136"/>
                </a:cubicBezTo>
                <a:cubicBezTo>
                  <a:pt x="65759" y="87136"/>
                  <a:pt x="65769" y="87136"/>
                  <a:pt x="65781" y="87135"/>
                </a:cubicBezTo>
                <a:cubicBezTo>
                  <a:pt x="66427" y="87070"/>
                  <a:pt x="66384" y="86098"/>
                  <a:pt x="65744" y="86098"/>
                </a:cubicBezTo>
                <a:close/>
                <a:moveTo>
                  <a:pt x="45464" y="86100"/>
                </a:moveTo>
                <a:cubicBezTo>
                  <a:pt x="45454" y="86100"/>
                  <a:pt x="45443" y="86100"/>
                  <a:pt x="45433" y="86101"/>
                </a:cubicBezTo>
                <a:cubicBezTo>
                  <a:pt x="44754" y="86166"/>
                  <a:pt x="44796" y="87138"/>
                  <a:pt x="45436" y="87138"/>
                </a:cubicBezTo>
                <a:cubicBezTo>
                  <a:pt x="45456" y="87138"/>
                  <a:pt x="45478" y="87137"/>
                  <a:pt x="45499" y="87135"/>
                </a:cubicBezTo>
                <a:cubicBezTo>
                  <a:pt x="46189" y="87102"/>
                  <a:pt x="46103" y="86100"/>
                  <a:pt x="45464" y="86100"/>
                </a:cubicBezTo>
                <a:close/>
                <a:moveTo>
                  <a:pt x="25189" y="86200"/>
                </a:moveTo>
                <a:cubicBezTo>
                  <a:pt x="24925" y="86200"/>
                  <a:pt x="24667" y="86385"/>
                  <a:pt x="24685" y="86735"/>
                </a:cubicBezTo>
                <a:cubicBezTo>
                  <a:pt x="24716" y="87013"/>
                  <a:pt x="24918" y="87205"/>
                  <a:pt x="25187" y="87205"/>
                </a:cubicBezTo>
                <a:cubicBezTo>
                  <a:pt x="25208" y="87205"/>
                  <a:pt x="25230" y="87204"/>
                  <a:pt x="25252" y="87202"/>
                </a:cubicBezTo>
                <a:cubicBezTo>
                  <a:pt x="25519" y="87202"/>
                  <a:pt x="25719" y="86935"/>
                  <a:pt x="25719" y="86668"/>
                </a:cubicBezTo>
                <a:cubicBezTo>
                  <a:pt x="25671" y="86351"/>
                  <a:pt x="25428" y="86200"/>
                  <a:pt x="25189" y="86200"/>
                </a:cubicBezTo>
                <a:close/>
                <a:moveTo>
                  <a:pt x="123457" y="86180"/>
                </a:moveTo>
                <a:cubicBezTo>
                  <a:pt x="123167" y="86180"/>
                  <a:pt x="122897" y="86423"/>
                  <a:pt x="122921" y="86735"/>
                </a:cubicBezTo>
                <a:cubicBezTo>
                  <a:pt x="122955" y="87035"/>
                  <a:pt x="123188" y="87235"/>
                  <a:pt x="123488" y="87235"/>
                </a:cubicBezTo>
                <a:cubicBezTo>
                  <a:pt x="123922" y="87202"/>
                  <a:pt x="124122" y="86601"/>
                  <a:pt x="123789" y="86301"/>
                </a:cubicBezTo>
                <a:cubicBezTo>
                  <a:pt x="123686" y="86217"/>
                  <a:pt x="123570" y="86180"/>
                  <a:pt x="123457" y="86180"/>
                </a:cubicBezTo>
                <a:close/>
                <a:moveTo>
                  <a:pt x="103180" y="86237"/>
                </a:moveTo>
                <a:cubicBezTo>
                  <a:pt x="102905" y="86237"/>
                  <a:pt x="102623" y="86430"/>
                  <a:pt x="102640" y="86801"/>
                </a:cubicBezTo>
                <a:cubicBezTo>
                  <a:pt x="102671" y="87051"/>
                  <a:pt x="102878" y="87272"/>
                  <a:pt x="103150" y="87272"/>
                </a:cubicBezTo>
                <a:cubicBezTo>
                  <a:pt x="103169" y="87272"/>
                  <a:pt x="103188" y="87271"/>
                  <a:pt x="103207" y="87268"/>
                </a:cubicBezTo>
                <a:cubicBezTo>
                  <a:pt x="103508" y="87235"/>
                  <a:pt x="103708" y="87002"/>
                  <a:pt x="103674" y="86701"/>
                </a:cubicBezTo>
                <a:cubicBezTo>
                  <a:pt x="103659" y="86388"/>
                  <a:pt x="103422" y="86237"/>
                  <a:pt x="103180" y="86237"/>
                </a:cubicBezTo>
                <a:close/>
                <a:moveTo>
                  <a:pt x="82915" y="86280"/>
                </a:moveTo>
                <a:cubicBezTo>
                  <a:pt x="82638" y="86280"/>
                  <a:pt x="82368" y="86523"/>
                  <a:pt x="82392" y="86835"/>
                </a:cubicBezTo>
                <a:cubicBezTo>
                  <a:pt x="82392" y="87135"/>
                  <a:pt x="82659" y="87335"/>
                  <a:pt x="82960" y="87335"/>
                </a:cubicBezTo>
                <a:cubicBezTo>
                  <a:pt x="83393" y="87268"/>
                  <a:pt x="83593" y="86701"/>
                  <a:pt x="83226" y="86401"/>
                </a:cubicBezTo>
                <a:cubicBezTo>
                  <a:pt x="83133" y="86317"/>
                  <a:pt x="83023" y="86280"/>
                  <a:pt x="82915" y="86280"/>
                </a:cubicBezTo>
                <a:close/>
                <a:moveTo>
                  <a:pt x="62629" y="86326"/>
                </a:moveTo>
                <a:cubicBezTo>
                  <a:pt x="62346" y="86326"/>
                  <a:pt x="62088" y="86572"/>
                  <a:pt x="62111" y="86902"/>
                </a:cubicBezTo>
                <a:cubicBezTo>
                  <a:pt x="62143" y="87151"/>
                  <a:pt x="62349" y="87372"/>
                  <a:pt x="62621" y="87372"/>
                </a:cubicBezTo>
                <a:cubicBezTo>
                  <a:pt x="62640" y="87372"/>
                  <a:pt x="62659" y="87371"/>
                  <a:pt x="62678" y="87369"/>
                </a:cubicBezTo>
                <a:cubicBezTo>
                  <a:pt x="63145" y="87335"/>
                  <a:pt x="63312" y="86768"/>
                  <a:pt x="62979" y="86468"/>
                </a:cubicBezTo>
                <a:cubicBezTo>
                  <a:pt x="62870" y="86369"/>
                  <a:pt x="62747" y="86326"/>
                  <a:pt x="62629" y="86326"/>
                </a:cubicBezTo>
                <a:close/>
                <a:moveTo>
                  <a:pt x="42362" y="86367"/>
                </a:moveTo>
                <a:cubicBezTo>
                  <a:pt x="42352" y="86367"/>
                  <a:pt x="42341" y="86367"/>
                  <a:pt x="42331" y="86368"/>
                </a:cubicBezTo>
                <a:cubicBezTo>
                  <a:pt x="41652" y="86432"/>
                  <a:pt x="41725" y="87405"/>
                  <a:pt x="42336" y="87405"/>
                </a:cubicBezTo>
                <a:cubicBezTo>
                  <a:pt x="42356" y="87405"/>
                  <a:pt x="42376" y="87404"/>
                  <a:pt x="42397" y="87402"/>
                </a:cubicBezTo>
                <a:cubicBezTo>
                  <a:pt x="43087" y="87369"/>
                  <a:pt x="43001" y="86367"/>
                  <a:pt x="42362" y="86367"/>
                </a:cubicBezTo>
                <a:close/>
                <a:moveTo>
                  <a:pt x="140367" y="86435"/>
                </a:moveTo>
                <a:lnTo>
                  <a:pt x="140367" y="86435"/>
                </a:lnTo>
                <a:cubicBezTo>
                  <a:pt x="139877" y="86696"/>
                  <a:pt x="140091" y="87436"/>
                  <a:pt x="140601" y="87436"/>
                </a:cubicBezTo>
                <a:cubicBezTo>
                  <a:pt x="140612" y="87436"/>
                  <a:pt x="140623" y="87436"/>
                  <a:pt x="140634" y="87435"/>
                </a:cubicBezTo>
                <a:cubicBezTo>
                  <a:pt x="140767" y="87402"/>
                  <a:pt x="140901" y="87335"/>
                  <a:pt x="141001" y="87235"/>
                </a:cubicBezTo>
                <a:lnTo>
                  <a:pt x="140367" y="86435"/>
                </a:lnTo>
                <a:close/>
                <a:moveTo>
                  <a:pt x="22084" y="86413"/>
                </a:moveTo>
                <a:cubicBezTo>
                  <a:pt x="21794" y="86413"/>
                  <a:pt x="21525" y="86656"/>
                  <a:pt x="21549" y="86968"/>
                </a:cubicBezTo>
                <a:cubicBezTo>
                  <a:pt x="21580" y="87249"/>
                  <a:pt x="21816" y="87472"/>
                  <a:pt x="22092" y="87472"/>
                </a:cubicBezTo>
                <a:cubicBezTo>
                  <a:pt x="22111" y="87472"/>
                  <a:pt x="22130" y="87471"/>
                  <a:pt x="22149" y="87469"/>
                </a:cubicBezTo>
                <a:lnTo>
                  <a:pt x="22116" y="87469"/>
                </a:lnTo>
                <a:cubicBezTo>
                  <a:pt x="22583" y="87402"/>
                  <a:pt x="22750" y="86835"/>
                  <a:pt x="22416" y="86535"/>
                </a:cubicBezTo>
                <a:cubicBezTo>
                  <a:pt x="22313" y="86450"/>
                  <a:pt x="22197" y="86413"/>
                  <a:pt x="22084" y="86413"/>
                </a:cubicBezTo>
                <a:close/>
                <a:moveTo>
                  <a:pt x="120319" y="86434"/>
                </a:moveTo>
                <a:cubicBezTo>
                  <a:pt x="120308" y="86434"/>
                  <a:pt x="120297" y="86434"/>
                  <a:pt x="120286" y="86435"/>
                </a:cubicBezTo>
                <a:cubicBezTo>
                  <a:pt x="119616" y="86466"/>
                  <a:pt x="119679" y="87475"/>
                  <a:pt x="120298" y="87475"/>
                </a:cubicBezTo>
                <a:cubicBezTo>
                  <a:pt x="120327" y="87475"/>
                  <a:pt x="120356" y="87473"/>
                  <a:pt x="120386" y="87469"/>
                </a:cubicBezTo>
                <a:cubicBezTo>
                  <a:pt x="121042" y="87403"/>
                  <a:pt x="120956" y="86434"/>
                  <a:pt x="120319" y="86434"/>
                </a:cubicBezTo>
                <a:close/>
                <a:moveTo>
                  <a:pt x="100059" y="86474"/>
                </a:moveTo>
                <a:cubicBezTo>
                  <a:pt x="99775" y="86474"/>
                  <a:pt x="99514" y="86704"/>
                  <a:pt x="99538" y="87035"/>
                </a:cubicBezTo>
                <a:cubicBezTo>
                  <a:pt x="99569" y="87316"/>
                  <a:pt x="99776" y="87538"/>
                  <a:pt x="100048" y="87538"/>
                </a:cubicBezTo>
                <a:cubicBezTo>
                  <a:pt x="100067" y="87538"/>
                  <a:pt x="100086" y="87537"/>
                  <a:pt x="100105" y="87535"/>
                </a:cubicBezTo>
                <a:lnTo>
                  <a:pt x="100105" y="87502"/>
                </a:lnTo>
                <a:cubicBezTo>
                  <a:pt x="100572" y="87469"/>
                  <a:pt x="100772" y="86902"/>
                  <a:pt x="100405" y="86601"/>
                </a:cubicBezTo>
                <a:cubicBezTo>
                  <a:pt x="100298" y="86514"/>
                  <a:pt x="100177" y="86474"/>
                  <a:pt x="100059" y="86474"/>
                </a:cubicBezTo>
                <a:close/>
                <a:moveTo>
                  <a:pt x="79804" y="86495"/>
                </a:moveTo>
                <a:cubicBezTo>
                  <a:pt x="79520" y="86495"/>
                  <a:pt x="79237" y="86698"/>
                  <a:pt x="79290" y="87068"/>
                </a:cubicBezTo>
                <a:cubicBezTo>
                  <a:pt x="79290" y="87369"/>
                  <a:pt x="79557" y="87569"/>
                  <a:pt x="79857" y="87569"/>
                </a:cubicBezTo>
                <a:lnTo>
                  <a:pt x="79857" y="87535"/>
                </a:lnTo>
                <a:cubicBezTo>
                  <a:pt x="80124" y="87535"/>
                  <a:pt x="80324" y="87268"/>
                  <a:pt x="80324" y="87002"/>
                </a:cubicBezTo>
                <a:cubicBezTo>
                  <a:pt x="80309" y="86656"/>
                  <a:pt x="80056" y="86495"/>
                  <a:pt x="79804" y="86495"/>
                </a:cubicBezTo>
                <a:close/>
                <a:moveTo>
                  <a:pt x="59551" y="86574"/>
                </a:moveTo>
                <a:cubicBezTo>
                  <a:pt x="59276" y="86574"/>
                  <a:pt x="59009" y="86805"/>
                  <a:pt x="59009" y="87135"/>
                </a:cubicBezTo>
                <a:cubicBezTo>
                  <a:pt x="59040" y="87385"/>
                  <a:pt x="59247" y="87605"/>
                  <a:pt x="59519" y="87605"/>
                </a:cubicBezTo>
                <a:cubicBezTo>
                  <a:pt x="59538" y="87605"/>
                  <a:pt x="59557" y="87604"/>
                  <a:pt x="59576" y="87602"/>
                </a:cubicBezTo>
                <a:lnTo>
                  <a:pt x="59576" y="87635"/>
                </a:lnTo>
                <a:cubicBezTo>
                  <a:pt x="60043" y="87569"/>
                  <a:pt x="60210" y="87002"/>
                  <a:pt x="59876" y="86701"/>
                </a:cubicBezTo>
                <a:cubicBezTo>
                  <a:pt x="59779" y="86614"/>
                  <a:pt x="59664" y="86574"/>
                  <a:pt x="59551" y="86574"/>
                </a:cubicBezTo>
                <a:close/>
                <a:moveTo>
                  <a:pt x="137507" y="86641"/>
                </a:moveTo>
                <a:cubicBezTo>
                  <a:pt x="137235" y="86641"/>
                  <a:pt x="136975" y="86871"/>
                  <a:pt x="136998" y="87202"/>
                </a:cubicBezTo>
                <a:cubicBezTo>
                  <a:pt x="136998" y="87469"/>
                  <a:pt x="137265" y="87669"/>
                  <a:pt x="137532" y="87669"/>
                </a:cubicBezTo>
                <a:cubicBezTo>
                  <a:pt x="137999" y="87635"/>
                  <a:pt x="138199" y="87068"/>
                  <a:pt x="137832" y="86768"/>
                </a:cubicBezTo>
                <a:cubicBezTo>
                  <a:pt x="137735" y="86680"/>
                  <a:pt x="137620" y="86641"/>
                  <a:pt x="137507" y="86641"/>
                </a:cubicBezTo>
                <a:close/>
                <a:moveTo>
                  <a:pt x="39287" y="86631"/>
                </a:moveTo>
                <a:cubicBezTo>
                  <a:pt x="39267" y="86631"/>
                  <a:pt x="39248" y="86632"/>
                  <a:pt x="39228" y="86635"/>
                </a:cubicBezTo>
                <a:cubicBezTo>
                  <a:pt x="38539" y="86667"/>
                  <a:pt x="38625" y="87670"/>
                  <a:pt x="39264" y="87670"/>
                </a:cubicBezTo>
                <a:cubicBezTo>
                  <a:pt x="39274" y="87670"/>
                  <a:pt x="39284" y="87669"/>
                  <a:pt x="39295" y="87669"/>
                </a:cubicBezTo>
                <a:cubicBezTo>
                  <a:pt x="39595" y="87635"/>
                  <a:pt x="39795" y="87402"/>
                  <a:pt x="39795" y="87102"/>
                </a:cubicBezTo>
                <a:cubicBezTo>
                  <a:pt x="39764" y="86823"/>
                  <a:pt x="39533" y="86631"/>
                  <a:pt x="39287" y="86631"/>
                </a:cubicBezTo>
                <a:close/>
                <a:moveTo>
                  <a:pt x="117279" y="86665"/>
                </a:moveTo>
                <a:cubicBezTo>
                  <a:pt x="117259" y="86665"/>
                  <a:pt x="117239" y="86666"/>
                  <a:pt x="117217" y="86668"/>
                </a:cubicBezTo>
                <a:cubicBezTo>
                  <a:pt x="116561" y="86766"/>
                  <a:pt x="116615" y="87703"/>
                  <a:pt x="117251" y="87703"/>
                </a:cubicBezTo>
                <a:cubicBezTo>
                  <a:pt x="117262" y="87703"/>
                  <a:pt x="117273" y="87703"/>
                  <a:pt x="117284" y="87702"/>
                </a:cubicBezTo>
                <a:cubicBezTo>
                  <a:pt x="117996" y="87670"/>
                  <a:pt x="117923" y="86665"/>
                  <a:pt x="117279" y="86665"/>
                </a:cubicBezTo>
                <a:close/>
                <a:moveTo>
                  <a:pt x="19008" y="86677"/>
                </a:moveTo>
                <a:cubicBezTo>
                  <a:pt x="18866" y="86677"/>
                  <a:pt x="18722" y="86735"/>
                  <a:pt x="18614" y="86868"/>
                </a:cubicBezTo>
                <a:cubicBezTo>
                  <a:pt x="18322" y="87192"/>
                  <a:pt x="18596" y="87704"/>
                  <a:pt x="19009" y="87704"/>
                </a:cubicBezTo>
                <a:cubicBezTo>
                  <a:pt x="19021" y="87704"/>
                  <a:pt x="19034" y="87703"/>
                  <a:pt x="19047" y="87702"/>
                </a:cubicBezTo>
                <a:cubicBezTo>
                  <a:pt x="19314" y="87702"/>
                  <a:pt x="19548" y="87435"/>
                  <a:pt x="19548" y="87135"/>
                </a:cubicBezTo>
                <a:cubicBezTo>
                  <a:pt x="19505" y="86858"/>
                  <a:pt x="19259" y="86677"/>
                  <a:pt x="19008" y="86677"/>
                </a:cubicBezTo>
                <a:close/>
                <a:moveTo>
                  <a:pt x="96970" y="86734"/>
                </a:moveTo>
                <a:cubicBezTo>
                  <a:pt x="96959" y="86734"/>
                  <a:pt x="96947" y="86734"/>
                  <a:pt x="96936" y="86735"/>
                </a:cubicBezTo>
                <a:cubicBezTo>
                  <a:pt x="96257" y="86767"/>
                  <a:pt x="96330" y="87772"/>
                  <a:pt x="96974" y="87772"/>
                </a:cubicBezTo>
                <a:cubicBezTo>
                  <a:pt x="96994" y="87772"/>
                  <a:pt x="97015" y="87771"/>
                  <a:pt x="97036" y="87769"/>
                </a:cubicBezTo>
                <a:cubicBezTo>
                  <a:pt x="97692" y="87670"/>
                  <a:pt x="97607" y="86734"/>
                  <a:pt x="96970" y="86734"/>
                </a:cubicBezTo>
                <a:close/>
                <a:moveTo>
                  <a:pt x="76655" y="86768"/>
                </a:moveTo>
                <a:cubicBezTo>
                  <a:pt x="76388" y="86801"/>
                  <a:pt x="76155" y="87035"/>
                  <a:pt x="76188" y="87335"/>
                </a:cubicBezTo>
                <a:cubicBezTo>
                  <a:pt x="76219" y="87613"/>
                  <a:pt x="76422" y="87806"/>
                  <a:pt x="76691" y="87806"/>
                </a:cubicBezTo>
                <a:cubicBezTo>
                  <a:pt x="76712" y="87806"/>
                  <a:pt x="76733" y="87805"/>
                  <a:pt x="76755" y="87802"/>
                </a:cubicBezTo>
                <a:cubicBezTo>
                  <a:pt x="77022" y="87802"/>
                  <a:pt x="77255" y="87535"/>
                  <a:pt x="77222" y="87268"/>
                </a:cubicBezTo>
                <a:cubicBezTo>
                  <a:pt x="77189" y="86968"/>
                  <a:pt x="76955" y="86768"/>
                  <a:pt x="76655" y="86768"/>
                </a:cubicBezTo>
                <a:close/>
                <a:moveTo>
                  <a:pt x="56443" y="86841"/>
                </a:moveTo>
                <a:cubicBezTo>
                  <a:pt x="56160" y="86841"/>
                  <a:pt x="55883" y="87071"/>
                  <a:pt x="55907" y="87402"/>
                </a:cubicBezTo>
                <a:cubicBezTo>
                  <a:pt x="55940" y="87669"/>
                  <a:pt x="56207" y="87869"/>
                  <a:pt x="56474" y="87869"/>
                </a:cubicBezTo>
                <a:cubicBezTo>
                  <a:pt x="56941" y="87836"/>
                  <a:pt x="57141" y="87268"/>
                  <a:pt x="56774" y="86968"/>
                </a:cubicBezTo>
                <a:cubicBezTo>
                  <a:pt x="56677" y="86880"/>
                  <a:pt x="56559" y="86841"/>
                  <a:pt x="56443" y="86841"/>
                </a:cubicBezTo>
                <a:close/>
                <a:moveTo>
                  <a:pt x="36185" y="86862"/>
                </a:moveTo>
                <a:cubicBezTo>
                  <a:pt x="35897" y="86862"/>
                  <a:pt x="35611" y="87096"/>
                  <a:pt x="35659" y="87435"/>
                </a:cubicBezTo>
                <a:cubicBezTo>
                  <a:pt x="35659" y="87685"/>
                  <a:pt x="35893" y="87905"/>
                  <a:pt x="36169" y="87905"/>
                </a:cubicBezTo>
                <a:cubicBezTo>
                  <a:pt x="36188" y="87905"/>
                  <a:pt x="36207" y="87904"/>
                  <a:pt x="36226" y="87902"/>
                </a:cubicBezTo>
                <a:cubicBezTo>
                  <a:pt x="36660" y="87869"/>
                  <a:pt x="36860" y="87268"/>
                  <a:pt x="36493" y="86968"/>
                </a:cubicBezTo>
                <a:cubicBezTo>
                  <a:pt x="36402" y="86895"/>
                  <a:pt x="36293" y="86862"/>
                  <a:pt x="36185" y="86862"/>
                </a:cubicBezTo>
                <a:close/>
                <a:moveTo>
                  <a:pt x="134419" y="86880"/>
                </a:moveTo>
                <a:cubicBezTo>
                  <a:pt x="134141" y="86880"/>
                  <a:pt x="133872" y="87123"/>
                  <a:pt x="133896" y="87435"/>
                </a:cubicBezTo>
                <a:cubicBezTo>
                  <a:pt x="133927" y="87714"/>
                  <a:pt x="134130" y="87906"/>
                  <a:pt x="134398" y="87906"/>
                </a:cubicBezTo>
                <a:cubicBezTo>
                  <a:pt x="134420" y="87906"/>
                  <a:pt x="134441" y="87905"/>
                  <a:pt x="134463" y="87902"/>
                </a:cubicBezTo>
                <a:lnTo>
                  <a:pt x="134463" y="87936"/>
                </a:lnTo>
                <a:cubicBezTo>
                  <a:pt x="134930" y="87869"/>
                  <a:pt x="135097" y="87302"/>
                  <a:pt x="134730" y="87002"/>
                </a:cubicBezTo>
                <a:cubicBezTo>
                  <a:pt x="134636" y="86917"/>
                  <a:pt x="134527" y="86880"/>
                  <a:pt x="134419" y="86880"/>
                </a:cubicBezTo>
                <a:close/>
                <a:moveTo>
                  <a:pt x="15896" y="86934"/>
                </a:moveTo>
                <a:cubicBezTo>
                  <a:pt x="15628" y="86934"/>
                  <a:pt x="15360" y="87118"/>
                  <a:pt x="15378" y="87469"/>
                </a:cubicBezTo>
                <a:cubicBezTo>
                  <a:pt x="15411" y="87769"/>
                  <a:pt x="15645" y="87969"/>
                  <a:pt x="15945" y="87969"/>
                </a:cubicBezTo>
                <a:cubicBezTo>
                  <a:pt x="16212" y="87936"/>
                  <a:pt x="16445" y="87669"/>
                  <a:pt x="16412" y="87402"/>
                </a:cubicBezTo>
                <a:cubicBezTo>
                  <a:pt x="16380" y="87085"/>
                  <a:pt x="16138" y="86934"/>
                  <a:pt x="15896" y="86934"/>
                </a:cubicBezTo>
                <a:close/>
                <a:moveTo>
                  <a:pt x="114136" y="86908"/>
                </a:moveTo>
                <a:cubicBezTo>
                  <a:pt x="113852" y="86908"/>
                  <a:pt x="113591" y="87138"/>
                  <a:pt x="113615" y="87469"/>
                </a:cubicBezTo>
                <a:cubicBezTo>
                  <a:pt x="113648" y="87769"/>
                  <a:pt x="113882" y="87969"/>
                  <a:pt x="114182" y="87969"/>
                </a:cubicBezTo>
                <a:cubicBezTo>
                  <a:pt x="114649" y="87902"/>
                  <a:pt x="114816" y="87335"/>
                  <a:pt x="114482" y="87035"/>
                </a:cubicBezTo>
                <a:cubicBezTo>
                  <a:pt x="114375" y="86947"/>
                  <a:pt x="114253" y="86908"/>
                  <a:pt x="114136" y="86908"/>
                </a:cubicBezTo>
                <a:close/>
                <a:moveTo>
                  <a:pt x="93834" y="86968"/>
                </a:moveTo>
                <a:cubicBezTo>
                  <a:pt x="93164" y="87000"/>
                  <a:pt x="93196" y="88009"/>
                  <a:pt x="93842" y="88009"/>
                </a:cubicBezTo>
                <a:cubicBezTo>
                  <a:pt x="93872" y="88009"/>
                  <a:pt x="93902" y="88007"/>
                  <a:pt x="93934" y="88002"/>
                </a:cubicBezTo>
                <a:cubicBezTo>
                  <a:pt x="94201" y="87969"/>
                  <a:pt x="94434" y="87735"/>
                  <a:pt x="94401" y="87469"/>
                </a:cubicBezTo>
                <a:cubicBezTo>
                  <a:pt x="94368" y="87168"/>
                  <a:pt x="94134" y="86968"/>
                  <a:pt x="93834" y="86968"/>
                </a:cubicBezTo>
                <a:close/>
                <a:moveTo>
                  <a:pt x="73607" y="87012"/>
                </a:moveTo>
                <a:cubicBezTo>
                  <a:pt x="73468" y="87012"/>
                  <a:pt x="73327" y="87071"/>
                  <a:pt x="73219" y="87202"/>
                </a:cubicBezTo>
                <a:cubicBezTo>
                  <a:pt x="72928" y="87558"/>
                  <a:pt x="73170" y="88070"/>
                  <a:pt x="73611" y="88070"/>
                </a:cubicBezTo>
                <a:cubicBezTo>
                  <a:pt x="73625" y="88070"/>
                  <a:pt x="73639" y="88070"/>
                  <a:pt x="73653" y="88069"/>
                </a:cubicBezTo>
                <a:cubicBezTo>
                  <a:pt x="73920" y="88036"/>
                  <a:pt x="74153" y="87769"/>
                  <a:pt x="74120" y="87502"/>
                </a:cubicBezTo>
                <a:cubicBezTo>
                  <a:pt x="74098" y="87202"/>
                  <a:pt x="73857" y="87012"/>
                  <a:pt x="73607" y="87012"/>
                </a:cubicBezTo>
                <a:close/>
                <a:moveTo>
                  <a:pt x="53366" y="87065"/>
                </a:moveTo>
                <a:cubicBezTo>
                  <a:pt x="53346" y="87065"/>
                  <a:pt x="53326" y="87066"/>
                  <a:pt x="53305" y="87068"/>
                </a:cubicBezTo>
                <a:cubicBezTo>
                  <a:pt x="53005" y="87102"/>
                  <a:pt x="52805" y="87335"/>
                  <a:pt x="52805" y="87635"/>
                </a:cubicBezTo>
                <a:cubicBezTo>
                  <a:pt x="52836" y="87885"/>
                  <a:pt x="53042" y="88106"/>
                  <a:pt x="53315" y="88106"/>
                </a:cubicBezTo>
                <a:cubicBezTo>
                  <a:pt x="53333" y="88106"/>
                  <a:pt x="53352" y="88105"/>
                  <a:pt x="53372" y="88102"/>
                </a:cubicBezTo>
                <a:cubicBezTo>
                  <a:pt x="54050" y="88038"/>
                  <a:pt x="53978" y="87065"/>
                  <a:pt x="53366" y="87065"/>
                </a:cubicBezTo>
                <a:close/>
                <a:moveTo>
                  <a:pt x="33074" y="87093"/>
                </a:moveTo>
                <a:cubicBezTo>
                  <a:pt x="32791" y="87093"/>
                  <a:pt x="32533" y="87340"/>
                  <a:pt x="32557" y="87669"/>
                </a:cubicBezTo>
                <a:cubicBezTo>
                  <a:pt x="32590" y="87936"/>
                  <a:pt x="32824" y="88169"/>
                  <a:pt x="33124" y="88169"/>
                </a:cubicBezTo>
                <a:lnTo>
                  <a:pt x="33124" y="88136"/>
                </a:lnTo>
                <a:cubicBezTo>
                  <a:pt x="33591" y="88102"/>
                  <a:pt x="33791" y="87535"/>
                  <a:pt x="33424" y="87235"/>
                </a:cubicBezTo>
                <a:cubicBezTo>
                  <a:pt x="33316" y="87137"/>
                  <a:pt x="33193" y="87093"/>
                  <a:pt x="33074" y="87093"/>
                </a:cubicBezTo>
                <a:close/>
                <a:moveTo>
                  <a:pt x="131355" y="87132"/>
                </a:moveTo>
                <a:cubicBezTo>
                  <a:pt x="131335" y="87132"/>
                  <a:pt x="131315" y="87133"/>
                  <a:pt x="131294" y="87135"/>
                </a:cubicBezTo>
                <a:cubicBezTo>
                  <a:pt x="130605" y="87168"/>
                  <a:pt x="130658" y="88170"/>
                  <a:pt x="131328" y="88170"/>
                </a:cubicBezTo>
                <a:cubicBezTo>
                  <a:pt x="131339" y="88170"/>
                  <a:pt x="131350" y="88170"/>
                  <a:pt x="131361" y="88169"/>
                </a:cubicBezTo>
                <a:cubicBezTo>
                  <a:pt x="132007" y="88104"/>
                  <a:pt x="131965" y="87132"/>
                  <a:pt x="131355" y="87132"/>
                </a:cubicBezTo>
                <a:close/>
                <a:moveTo>
                  <a:pt x="111022" y="87175"/>
                </a:moveTo>
                <a:cubicBezTo>
                  <a:pt x="110749" y="87175"/>
                  <a:pt x="110489" y="87405"/>
                  <a:pt x="110513" y="87735"/>
                </a:cubicBezTo>
                <a:cubicBezTo>
                  <a:pt x="110544" y="87985"/>
                  <a:pt x="110750" y="88206"/>
                  <a:pt x="111023" y="88206"/>
                </a:cubicBezTo>
                <a:cubicBezTo>
                  <a:pt x="111041" y="88206"/>
                  <a:pt x="111060" y="88205"/>
                  <a:pt x="111080" y="88202"/>
                </a:cubicBezTo>
                <a:cubicBezTo>
                  <a:pt x="111513" y="88169"/>
                  <a:pt x="111713" y="87602"/>
                  <a:pt x="111346" y="87302"/>
                </a:cubicBezTo>
                <a:cubicBezTo>
                  <a:pt x="111249" y="87214"/>
                  <a:pt x="111134" y="87175"/>
                  <a:pt x="111022" y="87175"/>
                </a:cubicBezTo>
                <a:close/>
                <a:moveTo>
                  <a:pt x="90821" y="87214"/>
                </a:moveTo>
                <a:cubicBezTo>
                  <a:pt x="90544" y="87214"/>
                  <a:pt x="90274" y="87457"/>
                  <a:pt x="90298" y="87769"/>
                </a:cubicBezTo>
                <a:cubicBezTo>
                  <a:pt x="90331" y="88069"/>
                  <a:pt x="90565" y="88269"/>
                  <a:pt x="90832" y="88269"/>
                </a:cubicBezTo>
                <a:lnTo>
                  <a:pt x="90865" y="88269"/>
                </a:lnTo>
                <a:cubicBezTo>
                  <a:pt x="91299" y="88236"/>
                  <a:pt x="91499" y="87635"/>
                  <a:pt x="91132" y="87335"/>
                </a:cubicBezTo>
                <a:cubicBezTo>
                  <a:pt x="91038" y="87251"/>
                  <a:pt x="90929" y="87214"/>
                  <a:pt x="90821" y="87214"/>
                </a:cubicBezTo>
                <a:close/>
                <a:moveTo>
                  <a:pt x="70508" y="87265"/>
                </a:moveTo>
                <a:cubicBezTo>
                  <a:pt x="70489" y="87265"/>
                  <a:pt x="70470" y="87266"/>
                  <a:pt x="70451" y="87268"/>
                </a:cubicBezTo>
                <a:cubicBezTo>
                  <a:pt x="69827" y="87334"/>
                  <a:pt x="69882" y="88303"/>
                  <a:pt x="70518" y="88303"/>
                </a:cubicBezTo>
                <a:cubicBezTo>
                  <a:pt x="70529" y="88303"/>
                  <a:pt x="70540" y="88303"/>
                  <a:pt x="70551" y="88303"/>
                </a:cubicBezTo>
                <a:cubicBezTo>
                  <a:pt x="70818" y="88269"/>
                  <a:pt x="71051" y="88036"/>
                  <a:pt x="71018" y="87735"/>
                </a:cubicBezTo>
                <a:cubicBezTo>
                  <a:pt x="70986" y="87486"/>
                  <a:pt x="70780" y="87265"/>
                  <a:pt x="70508" y="87265"/>
                </a:cubicBezTo>
                <a:close/>
                <a:moveTo>
                  <a:pt x="50224" y="87308"/>
                </a:moveTo>
                <a:cubicBezTo>
                  <a:pt x="49942" y="87308"/>
                  <a:pt x="49689" y="87538"/>
                  <a:pt x="49736" y="87869"/>
                </a:cubicBezTo>
                <a:cubicBezTo>
                  <a:pt x="49736" y="88150"/>
                  <a:pt x="49940" y="88372"/>
                  <a:pt x="50213" y="88372"/>
                </a:cubicBezTo>
                <a:cubicBezTo>
                  <a:pt x="50231" y="88372"/>
                  <a:pt x="50250" y="88371"/>
                  <a:pt x="50270" y="88369"/>
                </a:cubicBezTo>
                <a:lnTo>
                  <a:pt x="50270" y="88336"/>
                </a:lnTo>
                <a:cubicBezTo>
                  <a:pt x="50737" y="88303"/>
                  <a:pt x="50903" y="87735"/>
                  <a:pt x="50570" y="87435"/>
                </a:cubicBezTo>
                <a:cubicBezTo>
                  <a:pt x="50462" y="87347"/>
                  <a:pt x="50341" y="87308"/>
                  <a:pt x="50224" y="87308"/>
                </a:cubicBezTo>
                <a:close/>
                <a:moveTo>
                  <a:pt x="29922" y="87335"/>
                </a:moveTo>
                <a:cubicBezTo>
                  <a:pt x="29255" y="87435"/>
                  <a:pt x="29355" y="88403"/>
                  <a:pt x="30022" y="88403"/>
                </a:cubicBezTo>
                <a:cubicBezTo>
                  <a:pt x="30656" y="88303"/>
                  <a:pt x="30589" y="87335"/>
                  <a:pt x="29922" y="87335"/>
                </a:cubicBezTo>
                <a:close/>
                <a:moveTo>
                  <a:pt x="128216" y="87357"/>
                </a:moveTo>
                <a:cubicBezTo>
                  <a:pt x="127929" y="87357"/>
                  <a:pt x="127638" y="87560"/>
                  <a:pt x="127691" y="87936"/>
                </a:cubicBezTo>
                <a:cubicBezTo>
                  <a:pt x="127723" y="88185"/>
                  <a:pt x="127929" y="88406"/>
                  <a:pt x="128202" y="88406"/>
                </a:cubicBezTo>
                <a:cubicBezTo>
                  <a:pt x="128220" y="88406"/>
                  <a:pt x="128239" y="88405"/>
                  <a:pt x="128259" y="88403"/>
                </a:cubicBezTo>
                <a:cubicBezTo>
                  <a:pt x="128525" y="88369"/>
                  <a:pt x="128759" y="88136"/>
                  <a:pt x="128726" y="87836"/>
                </a:cubicBezTo>
                <a:cubicBezTo>
                  <a:pt x="128710" y="87510"/>
                  <a:pt x="128464" y="87357"/>
                  <a:pt x="128216" y="87357"/>
                </a:cubicBezTo>
                <a:close/>
                <a:moveTo>
                  <a:pt x="107973" y="87432"/>
                </a:moveTo>
                <a:cubicBezTo>
                  <a:pt x="107953" y="87432"/>
                  <a:pt x="107932" y="87433"/>
                  <a:pt x="107911" y="87435"/>
                </a:cubicBezTo>
                <a:cubicBezTo>
                  <a:pt x="107610" y="87469"/>
                  <a:pt x="107410" y="87702"/>
                  <a:pt x="107410" y="88002"/>
                </a:cubicBezTo>
                <a:cubicBezTo>
                  <a:pt x="107444" y="88269"/>
                  <a:pt x="107711" y="88469"/>
                  <a:pt x="107977" y="88469"/>
                </a:cubicBezTo>
                <a:cubicBezTo>
                  <a:pt x="108689" y="88437"/>
                  <a:pt x="108616" y="87432"/>
                  <a:pt x="107973" y="87432"/>
                </a:cubicBezTo>
                <a:close/>
                <a:moveTo>
                  <a:pt x="87672" y="87475"/>
                </a:moveTo>
                <a:cubicBezTo>
                  <a:pt x="87399" y="87475"/>
                  <a:pt x="87139" y="87705"/>
                  <a:pt x="87163" y="88036"/>
                </a:cubicBezTo>
                <a:cubicBezTo>
                  <a:pt x="87194" y="88285"/>
                  <a:pt x="87400" y="88506"/>
                  <a:pt x="87673" y="88506"/>
                </a:cubicBezTo>
                <a:cubicBezTo>
                  <a:pt x="87691" y="88506"/>
                  <a:pt x="87710" y="88505"/>
                  <a:pt x="87730" y="88503"/>
                </a:cubicBezTo>
                <a:cubicBezTo>
                  <a:pt x="88163" y="88469"/>
                  <a:pt x="88363" y="87902"/>
                  <a:pt x="87996" y="87602"/>
                </a:cubicBezTo>
                <a:cubicBezTo>
                  <a:pt x="87899" y="87514"/>
                  <a:pt x="87784" y="87475"/>
                  <a:pt x="87672" y="87475"/>
                </a:cubicBezTo>
                <a:close/>
                <a:moveTo>
                  <a:pt x="67424" y="87508"/>
                </a:moveTo>
                <a:cubicBezTo>
                  <a:pt x="67152" y="87508"/>
                  <a:pt x="66891" y="87739"/>
                  <a:pt x="66915" y="88069"/>
                </a:cubicBezTo>
                <a:cubicBezTo>
                  <a:pt x="66915" y="88319"/>
                  <a:pt x="67148" y="88539"/>
                  <a:pt x="67397" y="88539"/>
                </a:cubicBezTo>
                <a:cubicBezTo>
                  <a:pt x="67414" y="88539"/>
                  <a:pt x="67431" y="88538"/>
                  <a:pt x="67448" y="88536"/>
                </a:cubicBezTo>
                <a:lnTo>
                  <a:pt x="67482" y="88536"/>
                </a:lnTo>
                <a:cubicBezTo>
                  <a:pt x="67915" y="88503"/>
                  <a:pt x="68116" y="87936"/>
                  <a:pt x="67749" y="87635"/>
                </a:cubicBezTo>
                <a:cubicBezTo>
                  <a:pt x="67651" y="87548"/>
                  <a:pt x="67537" y="87508"/>
                  <a:pt x="67424" y="87508"/>
                </a:cubicBezTo>
                <a:close/>
                <a:moveTo>
                  <a:pt x="47139" y="87529"/>
                </a:moveTo>
                <a:cubicBezTo>
                  <a:pt x="46856" y="87529"/>
                  <a:pt x="46565" y="87732"/>
                  <a:pt x="46600" y="88102"/>
                </a:cubicBezTo>
                <a:cubicBezTo>
                  <a:pt x="46631" y="88383"/>
                  <a:pt x="46838" y="88606"/>
                  <a:pt x="47110" y="88606"/>
                </a:cubicBezTo>
                <a:cubicBezTo>
                  <a:pt x="47129" y="88606"/>
                  <a:pt x="47148" y="88605"/>
                  <a:pt x="47167" y="88603"/>
                </a:cubicBezTo>
                <a:lnTo>
                  <a:pt x="47167" y="88569"/>
                </a:lnTo>
                <a:cubicBezTo>
                  <a:pt x="47468" y="88569"/>
                  <a:pt x="47668" y="88303"/>
                  <a:pt x="47634" y="88036"/>
                </a:cubicBezTo>
                <a:cubicBezTo>
                  <a:pt x="47634" y="87690"/>
                  <a:pt x="47390" y="87529"/>
                  <a:pt x="47139" y="87529"/>
                </a:cubicBezTo>
                <a:close/>
                <a:moveTo>
                  <a:pt x="26908" y="87591"/>
                </a:moveTo>
                <a:cubicBezTo>
                  <a:pt x="26630" y="87591"/>
                  <a:pt x="26350" y="87794"/>
                  <a:pt x="26386" y="88169"/>
                </a:cubicBezTo>
                <a:cubicBezTo>
                  <a:pt x="26386" y="88436"/>
                  <a:pt x="26619" y="88636"/>
                  <a:pt x="26920" y="88636"/>
                </a:cubicBezTo>
                <a:cubicBezTo>
                  <a:pt x="27220" y="88603"/>
                  <a:pt x="27420" y="88369"/>
                  <a:pt x="27420" y="88069"/>
                </a:cubicBezTo>
                <a:cubicBezTo>
                  <a:pt x="27389" y="87744"/>
                  <a:pt x="27149" y="87591"/>
                  <a:pt x="26908" y="87591"/>
                </a:cubicBezTo>
                <a:close/>
                <a:moveTo>
                  <a:pt x="125092" y="87608"/>
                </a:moveTo>
                <a:cubicBezTo>
                  <a:pt x="124812" y="87608"/>
                  <a:pt x="124542" y="87839"/>
                  <a:pt x="124589" y="88169"/>
                </a:cubicBezTo>
                <a:cubicBezTo>
                  <a:pt x="124589" y="88460"/>
                  <a:pt x="124839" y="88656"/>
                  <a:pt x="125127" y="88669"/>
                </a:cubicBezTo>
                <a:lnTo>
                  <a:pt x="125127" y="88669"/>
                </a:lnTo>
                <a:cubicBezTo>
                  <a:pt x="125591" y="88599"/>
                  <a:pt x="125789" y="88035"/>
                  <a:pt x="125423" y="87735"/>
                </a:cubicBezTo>
                <a:cubicBezTo>
                  <a:pt x="125326" y="87648"/>
                  <a:pt x="125208" y="87608"/>
                  <a:pt x="125092" y="87608"/>
                </a:cubicBezTo>
                <a:close/>
                <a:moveTo>
                  <a:pt x="125127" y="88669"/>
                </a:moveTo>
                <a:cubicBezTo>
                  <a:pt x="125126" y="88669"/>
                  <a:pt x="125124" y="88669"/>
                  <a:pt x="125123" y="88669"/>
                </a:cubicBezTo>
                <a:lnTo>
                  <a:pt x="125156" y="88669"/>
                </a:lnTo>
                <a:cubicBezTo>
                  <a:pt x="125147" y="88669"/>
                  <a:pt x="125137" y="88669"/>
                  <a:pt x="125127" y="88669"/>
                </a:cubicBezTo>
                <a:close/>
                <a:moveTo>
                  <a:pt x="104848" y="87679"/>
                </a:moveTo>
                <a:cubicBezTo>
                  <a:pt x="104582" y="87679"/>
                  <a:pt x="104308" y="87865"/>
                  <a:pt x="104308" y="88202"/>
                </a:cubicBezTo>
                <a:cubicBezTo>
                  <a:pt x="104341" y="88503"/>
                  <a:pt x="104608" y="88703"/>
                  <a:pt x="104875" y="88703"/>
                </a:cubicBezTo>
                <a:cubicBezTo>
                  <a:pt x="105175" y="88669"/>
                  <a:pt x="105376" y="88403"/>
                  <a:pt x="105342" y="88136"/>
                </a:cubicBezTo>
                <a:cubicBezTo>
                  <a:pt x="105311" y="87823"/>
                  <a:pt x="105082" y="87679"/>
                  <a:pt x="104848" y="87679"/>
                </a:cubicBezTo>
                <a:close/>
                <a:moveTo>
                  <a:pt x="84589" y="87699"/>
                </a:moveTo>
                <a:cubicBezTo>
                  <a:pt x="84569" y="87699"/>
                  <a:pt x="84549" y="87700"/>
                  <a:pt x="84527" y="87702"/>
                </a:cubicBezTo>
                <a:cubicBezTo>
                  <a:pt x="83871" y="87800"/>
                  <a:pt x="83957" y="88737"/>
                  <a:pt x="84594" y="88737"/>
                </a:cubicBezTo>
                <a:cubicBezTo>
                  <a:pt x="84605" y="88737"/>
                  <a:pt x="84616" y="88737"/>
                  <a:pt x="84627" y="88736"/>
                </a:cubicBezTo>
                <a:cubicBezTo>
                  <a:pt x="85307" y="88704"/>
                  <a:pt x="85233" y="87699"/>
                  <a:pt x="84589" y="87699"/>
                </a:cubicBezTo>
                <a:close/>
                <a:moveTo>
                  <a:pt x="64311" y="87735"/>
                </a:moveTo>
                <a:cubicBezTo>
                  <a:pt x="64301" y="87735"/>
                  <a:pt x="64290" y="87735"/>
                  <a:pt x="64280" y="87735"/>
                </a:cubicBezTo>
                <a:cubicBezTo>
                  <a:pt x="63568" y="87768"/>
                  <a:pt x="63640" y="88773"/>
                  <a:pt x="64284" y="88773"/>
                </a:cubicBezTo>
                <a:cubicBezTo>
                  <a:pt x="64304" y="88773"/>
                  <a:pt x="64325" y="88772"/>
                  <a:pt x="64346" y="88770"/>
                </a:cubicBezTo>
                <a:cubicBezTo>
                  <a:pt x="65002" y="88671"/>
                  <a:pt x="64916" y="87735"/>
                  <a:pt x="64311" y="87735"/>
                </a:cubicBezTo>
                <a:close/>
                <a:moveTo>
                  <a:pt x="141768" y="88236"/>
                </a:moveTo>
                <a:cubicBezTo>
                  <a:pt x="141768" y="88269"/>
                  <a:pt x="141735" y="88336"/>
                  <a:pt x="141768" y="88369"/>
                </a:cubicBezTo>
                <a:cubicBezTo>
                  <a:pt x="141768" y="88636"/>
                  <a:pt x="142002" y="88836"/>
                  <a:pt x="142269" y="88836"/>
                </a:cubicBezTo>
                <a:lnTo>
                  <a:pt x="141868" y="88369"/>
                </a:lnTo>
                <a:lnTo>
                  <a:pt x="141768" y="88236"/>
                </a:lnTo>
                <a:close/>
                <a:moveTo>
                  <a:pt x="44041" y="87809"/>
                </a:moveTo>
                <a:cubicBezTo>
                  <a:pt x="43768" y="87809"/>
                  <a:pt x="43508" y="88039"/>
                  <a:pt x="43531" y="88369"/>
                </a:cubicBezTo>
                <a:cubicBezTo>
                  <a:pt x="43531" y="88619"/>
                  <a:pt x="43765" y="88839"/>
                  <a:pt x="44014" y="88839"/>
                </a:cubicBezTo>
                <a:cubicBezTo>
                  <a:pt x="44031" y="88839"/>
                  <a:pt x="44048" y="88838"/>
                  <a:pt x="44065" y="88836"/>
                </a:cubicBezTo>
                <a:cubicBezTo>
                  <a:pt x="44532" y="88803"/>
                  <a:pt x="44732" y="88236"/>
                  <a:pt x="44365" y="87936"/>
                </a:cubicBezTo>
                <a:cubicBezTo>
                  <a:pt x="44268" y="87848"/>
                  <a:pt x="44153" y="87809"/>
                  <a:pt x="44041" y="87809"/>
                </a:cubicBezTo>
                <a:close/>
                <a:moveTo>
                  <a:pt x="122026" y="87848"/>
                </a:moveTo>
                <a:cubicBezTo>
                  <a:pt x="121735" y="87848"/>
                  <a:pt x="121463" y="88099"/>
                  <a:pt x="121487" y="88436"/>
                </a:cubicBezTo>
                <a:cubicBezTo>
                  <a:pt x="121520" y="88703"/>
                  <a:pt x="121754" y="88903"/>
                  <a:pt x="122054" y="88903"/>
                </a:cubicBezTo>
                <a:cubicBezTo>
                  <a:pt x="122521" y="88870"/>
                  <a:pt x="122721" y="88303"/>
                  <a:pt x="122354" y="87969"/>
                </a:cubicBezTo>
                <a:cubicBezTo>
                  <a:pt x="122252" y="87886"/>
                  <a:pt x="122138" y="87848"/>
                  <a:pt x="122026" y="87848"/>
                </a:cubicBezTo>
                <a:close/>
                <a:moveTo>
                  <a:pt x="23764" y="87830"/>
                </a:moveTo>
                <a:cubicBezTo>
                  <a:pt x="23480" y="87830"/>
                  <a:pt x="23197" y="88032"/>
                  <a:pt x="23250" y="88403"/>
                </a:cubicBezTo>
                <a:cubicBezTo>
                  <a:pt x="23250" y="88684"/>
                  <a:pt x="23484" y="88906"/>
                  <a:pt x="23760" y="88906"/>
                </a:cubicBezTo>
                <a:cubicBezTo>
                  <a:pt x="23779" y="88906"/>
                  <a:pt x="23798" y="88905"/>
                  <a:pt x="23817" y="88903"/>
                </a:cubicBezTo>
                <a:lnTo>
                  <a:pt x="23784" y="88870"/>
                </a:lnTo>
                <a:cubicBezTo>
                  <a:pt x="24084" y="88870"/>
                  <a:pt x="24284" y="88603"/>
                  <a:pt x="24284" y="88336"/>
                </a:cubicBezTo>
                <a:cubicBezTo>
                  <a:pt x="24269" y="87990"/>
                  <a:pt x="24016" y="87830"/>
                  <a:pt x="23764" y="87830"/>
                </a:cubicBezTo>
                <a:close/>
                <a:moveTo>
                  <a:pt x="101765" y="87899"/>
                </a:moveTo>
                <a:cubicBezTo>
                  <a:pt x="101745" y="87899"/>
                  <a:pt x="101726" y="87900"/>
                  <a:pt x="101706" y="87902"/>
                </a:cubicBezTo>
                <a:cubicBezTo>
                  <a:pt x="101017" y="87935"/>
                  <a:pt x="101103" y="88937"/>
                  <a:pt x="101742" y="88937"/>
                </a:cubicBezTo>
                <a:cubicBezTo>
                  <a:pt x="101752" y="88937"/>
                  <a:pt x="101762" y="88937"/>
                  <a:pt x="101773" y="88936"/>
                </a:cubicBezTo>
                <a:cubicBezTo>
                  <a:pt x="102073" y="88903"/>
                  <a:pt x="102273" y="88669"/>
                  <a:pt x="102240" y="88369"/>
                </a:cubicBezTo>
                <a:cubicBezTo>
                  <a:pt x="102240" y="88091"/>
                  <a:pt x="102011" y="87899"/>
                  <a:pt x="101765" y="87899"/>
                </a:cubicBezTo>
                <a:close/>
                <a:moveTo>
                  <a:pt x="81473" y="87979"/>
                </a:moveTo>
                <a:cubicBezTo>
                  <a:pt x="81206" y="87979"/>
                  <a:pt x="80940" y="88166"/>
                  <a:pt x="80958" y="88503"/>
                </a:cubicBezTo>
                <a:cubicBezTo>
                  <a:pt x="80991" y="88803"/>
                  <a:pt x="81225" y="89003"/>
                  <a:pt x="81525" y="89003"/>
                </a:cubicBezTo>
                <a:cubicBezTo>
                  <a:pt x="81792" y="88970"/>
                  <a:pt x="82026" y="88703"/>
                  <a:pt x="81992" y="88436"/>
                </a:cubicBezTo>
                <a:cubicBezTo>
                  <a:pt x="81945" y="88124"/>
                  <a:pt x="81708" y="87979"/>
                  <a:pt x="81473" y="87979"/>
                </a:cubicBezTo>
                <a:close/>
                <a:moveTo>
                  <a:pt x="61198" y="88009"/>
                </a:moveTo>
                <a:cubicBezTo>
                  <a:pt x="60914" y="88009"/>
                  <a:pt x="60653" y="88239"/>
                  <a:pt x="60677" y="88569"/>
                </a:cubicBezTo>
                <a:cubicBezTo>
                  <a:pt x="60708" y="88819"/>
                  <a:pt x="60944" y="89040"/>
                  <a:pt x="61193" y="89040"/>
                </a:cubicBezTo>
                <a:cubicBezTo>
                  <a:pt x="61210" y="89040"/>
                  <a:pt x="61227" y="89039"/>
                  <a:pt x="61244" y="89036"/>
                </a:cubicBezTo>
                <a:cubicBezTo>
                  <a:pt x="61711" y="89003"/>
                  <a:pt x="61878" y="88436"/>
                  <a:pt x="61544" y="88136"/>
                </a:cubicBezTo>
                <a:cubicBezTo>
                  <a:pt x="61437" y="88048"/>
                  <a:pt x="61315" y="88009"/>
                  <a:pt x="61198" y="88009"/>
                </a:cubicBezTo>
                <a:close/>
                <a:moveTo>
                  <a:pt x="40950" y="88075"/>
                </a:moveTo>
                <a:cubicBezTo>
                  <a:pt x="40666" y="88075"/>
                  <a:pt x="40406" y="88306"/>
                  <a:pt x="40429" y="88636"/>
                </a:cubicBezTo>
                <a:cubicBezTo>
                  <a:pt x="40463" y="88903"/>
                  <a:pt x="40696" y="89103"/>
                  <a:pt x="40996" y="89103"/>
                </a:cubicBezTo>
                <a:cubicBezTo>
                  <a:pt x="41463" y="89070"/>
                  <a:pt x="41630" y="88503"/>
                  <a:pt x="41296" y="88202"/>
                </a:cubicBezTo>
                <a:cubicBezTo>
                  <a:pt x="41189" y="88115"/>
                  <a:pt x="41068" y="88075"/>
                  <a:pt x="40950" y="88075"/>
                </a:cubicBezTo>
                <a:close/>
                <a:moveTo>
                  <a:pt x="139197" y="88066"/>
                </a:moveTo>
                <a:cubicBezTo>
                  <a:pt x="139176" y="88066"/>
                  <a:pt x="139155" y="88067"/>
                  <a:pt x="139133" y="88069"/>
                </a:cubicBezTo>
                <a:cubicBezTo>
                  <a:pt x="138444" y="88102"/>
                  <a:pt x="138530" y="89104"/>
                  <a:pt x="139168" y="89104"/>
                </a:cubicBezTo>
                <a:cubicBezTo>
                  <a:pt x="139179" y="89104"/>
                  <a:pt x="139189" y="89104"/>
                  <a:pt x="139200" y="89103"/>
                </a:cubicBezTo>
                <a:cubicBezTo>
                  <a:pt x="139878" y="89038"/>
                  <a:pt x="139837" y="88066"/>
                  <a:pt x="139197" y="88066"/>
                </a:cubicBezTo>
                <a:close/>
                <a:moveTo>
                  <a:pt x="20679" y="88099"/>
                </a:moveTo>
                <a:cubicBezTo>
                  <a:pt x="20658" y="88099"/>
                  <a:pt x="20637" y="88100"/>
                  <a:pt x="20615" y="88102"/>
                </a:cubicBezTo>
                <a:cubicBezTo>
                  <a:pt x="19926" y="88135"/>
                  <a:pt x="20012" y="89137"/>
                  <a:pt x="20650" y="89137"/>
                </a:cubicBezTo>
                <a:cubicBezTo>
                  <a:pt x="20661" y="89137"/>
                  <a:pt x="20671" y="89137"/>
                  <a:pt x="20682" y="89136"/>
                </a:cubicBezTo>
                <a:cubicBezTo>
                  <a:pt x="21360" y="89072"/>
                  <a:pt x="21319" y="88099"/>
                  <a:pt x="20679" y="88099"/>
                </a:cubicBezTo>
                <a:close/>
                <a:moveTo>
                  <a:pt x="118906" y="88109"/>
                </a:moveTo>
                <a:cubicBezTo>
                  <a:pt x="118622" y="88109"/>
                  <a:pt x="118361" y="88339"/>
                  <a:pt x="118385" y="88669"/>
                </a:cubicBezTo>
                <a:cubicBezTo>
                  <a:pt x="118416" y="88919"/>
                  <a:pt x="118622" y="89140"/>
                  <a:pt x="118895" y="89140"/>
                </a:cubicBezTo>
                <a:cubicBezTo>
                  <a:pt x="118914" y="89140"/>
                  <a:pt x="118933" y="89139"/>
                  <a:pt x="118952" y="89136"/>
                </a:cubicBezTo>
                <a:cubicBezTo>
                  <a:pt x="119419" y="89103"/>
                  <a:pt x="119619" y="88536"/>
                  <a:pt x="119252" y="88236"/>
                </a:cubicBezTo>
                <a:cubicBezTo>
                  <a:pt x="119145" y="88148"/>
                  <a:pt x="119023" y="88109"/>
                  <a:pt x="118906" y="88109"/>
                </a:cubicBezTo>
                <a:close/>
                <a:moveTo>
                  <a:pt x="98637" y="88135"/>
                </a:moveTo>
                <a:cubicBezTo>
                  <a:pt x="98626" y="88135"/>
                  <a:pt x="98615" y="88135"/>
                  <a:pt x="98604" y="88136"/>
                </a:cubicBezTo>
                <a:cubicBezTo>
                  <a:pt x="97925" y="88200"/>
                  <a:pt x="97998" y="89173"/>
                  <a:pt x="98610" y="89173"/>
                </a:cubicBezTo>
                <a:cubicBezTo>
                  <a:pt x="98630" y="89173"/>
                  <a:pt x="98650" y="89172"/>
                  <a:pt x="98671" y="89170"/>
                </a:cubicBezTo>
                <a:cubicBezTo>
                  <a:pt x="99360" y="89137"/>
                  <a:pt x="99306" y="88135"/>
                  <a:pt x="98637" y="88135"/>
                </a:cubicBezTo>
                <a:close/>
                <a:moveTo>
                  <a:pt x="78403" y="88191"/>
                </a:moveTo>
                <a:cubicBezTo>
                  <a:pt x="78126" y="88191"/>
                  <a:pt x="77838" y="88394"/>
                  <a:pt x="77856" y="88770"/>
                </a:cubicBezTo>
                <a:cubicBezTo>
                  <a:pt x="77889" y="89036"/>
                  <a:pt x="78123" y="89237"/>
                  <a:pt x="78423" y="89237"/>
                </a:cubicBezTo>
                <a:cubicBezTo>
                  <a:pt x="78723" y="89203"/>
                  <a:pt x="78923" y="88970"/>
                  <a:pt x="78890" y="88669"/>
                </a:cubicBezTo>
                <a:cubicBezTo>
                  <a:pt x="78874" y="88344"/>
                  <a:pt x="78643" y="88191"/>
                  <a:pt x="78403" y="88191"/>
                </a:cubicBezTo>
                <a:close/>
                <a:moveTo>
                  <a:pt x="58111" y="88242"/>
                </a:moveTo>
                <a:cubicBezTo>
                  <a:pt x="57831" y="88242"/>
                  <a:pt x="57561" y="88472"/>
                  <a:pt x="57608" y="88803"/>
                </a:cubicBezTo>
                <a:cubicBezTo>
                  <a:pt x="57608" y="89081"/>
                  <a:pt x="57837" y="89273"/>
                  <a:pt x="58084" y="89273"/>
                </a:cubicBezTo>
                <a:cubicBezTo>
                  <a:pt x="58103" y="89273"/>
                  <a:pt x="58122" y="89272"/>
                  <a:pt x="58142" y="89270"/>
                </a:cubicBezTo>
                <a:cubicBezTo>
                  <a:pt x="58609" y="89237"/>
                  <a:pt x="58809" y="88669"/>
                  <a:pt x="58442" y="88369"/>
                </a:cubicBezTo>
                <a:cubicBezTo>
                  <a:pt x="58345" y="88281"/>
                  <a:pt x="58227" y="88242"/>
                  <a:pt x="58111" y="88242"/>
                </a:cubicBezTo>
                <a:close/>
                <a:moveTo>
                  <a:pt x="136085" y="88313"/>
                </a:moveTo>
                <a:cubicBezTo>
                  <a:pt x="135946" y="88313"/>
                  <a:pt x="135804" y="88372"/>
                  <a:pt x="135697" y="88503"/>
                </a:cubicBezTo>
                <a:cubicBezTo>
                  <a:pt x="135406" y="88826"/>
                  <a:pt x="135648" y="89338"/>
                  <a:pt x="136089" y="89338"/>
                </a:cubicBezTo>
                <a:cubicBezTo>
                  <a:pt x="136103" y="89338"/>
                  <a:pt x="136117" y="89338"/>
                  <a:pt x="136131" y="89337"/>
                </a:cubicBezTo>
                <a:cubicBezTo>
                  <a:pt x="136398" y="89337"/>
                  <a:pt x="136631" y="89070"/>
                  <a:pt x="136598" y="88803"/>
                </a:cubicBezTo>
                <a:cubicBezTo>
                  <a:pt x="136576" y="88503"/>
                  <a:pt x="136335" y="88313"/>
                  <a:pt x="136085" y="88313"/>
                </a:cubicBezTo>
                <a:close/>
                <a:moveTo>
                  <a:pt x="37827" y="88302"/>
                </a:moveTo>
                <a:cubicBezTo>
                  <a:pt x="37816" y="88302"/>
                  <a:pt x="37805" y="88302"/>
                  <a:pt x="37794" y="88303"/>
                </a:cubicBezTo>
                <a:cubicBezTo>
                  <a:pt x="37115" y="88367"/>
                  <a:pt x="37188" y="89340"/>
                  <a:pt x="37830" y="89340"/>
                </a:cubicBezTo>
                <a:cubicBezTo>
                  <a:pt x="37851" y="89340"/>
                  <a:pt x="37872" y="89339"/>
                  <a:pt x="37894" y="89337"/>
                </a:cubicBezTo>
                <a:cubicBezTo>
                  <a:pt x="38551" y="89304"/>
                  <a:pt x="38496" y="88302"/>
                  <a:pt x="37827" y="88302"/>
                </a:cubicBezTo>
                <a:close/>
                <a:moveTo>
                  <a:pt x="17581" y="88348"/>
                </a:moveTo>
                <a:cubicBezTo>
                  <a:pt x="17291" y="88348"/>
                  <a:pt x="17022" y="88591"/>
                  <a:pt x="17046" y="88903"/>
                </a:cubicBezTo>
                <a:cubicBezTo>
                  <a:pt x="17077" y="89181"/>
                  <a:pt x="17308" y="89374"/>
                  <a:pt x="17555" y="89374"/>
                </a:cubicBezTo>
                <a:cubicBezTo>
                  <a:pt x="17574" y="89374"/>
                  <a:pt x="17593" y="89372"/>
                  <a:pt x="17613" y="89370"/>
                </a:cubicBezTo>
                <a:lnTo>
                  <a:pt x="17613" y="89403"/>
                </a:lnTo>
                <a:cubicBezTo>
                  <a:pt x="18080" y="89337"/>
                  <a:pt x="18247" y="88770"/>
                  <a:pt x="17913" y="88469"/>
                </a:cubicBezTo>
                <a:cubicBezTo>
                  <a:pt x="17810" y="88385"/>
                  <a:pt x="17694" y="88348"/>
                  <a:pt x="17581" y="88348"/>
                </a:cubicBezTo>
                <a:close/>
                <a:moveTo>
                  <a:pt x="115844" y="88366"/>
                </a:moveTo>
                <a:cubicBezTo>
                  <a:pt x="115824" y="88366"/>
                  <a:pt x="115804" y="88367"/>
                  <a:pt x="115783" y="88369"/>
                </a:cubicBezTo>
                <a:cubicBezTo>
                  <a:pt x="115094" y="88402"/>
                  <a:pt x="115147" y="89404"/>
                  <a:pt x="115817" y="89404"/>
                </a:cubicBezTo>
                <a:cubicBezTo>
                  <a:pt x="115828" y="89404"/>
                  <a:pt x="115839" y="89404"/>
                  <a:pt x="115850" y="89403"/>
                </a:cubicBezTo>
                <a:cubicBezTo>
                  <a:pt x="116528" y="89339"/>
                  <a:pt x="116456" y="88366"/>
                  <a:pt x="115844" y="88366"/>
                </a:cubicBezTo>
                <a:close/>
                <a:moveTo>
                  <a:pt x="95553" y="88399"/>
                </a:moveTo>
                <a:cubicBezTo>
                  <a:pt x="95536" y="88399"/>
                  <a:pt x="95519" y="88400"/>
                  <a:pt x="95502" y="88403"/>
                </a:cubicBezTo>
                <a:cubicBezTo>
                  <a:pt x="94823" y="88467"/>
                  <a:pt x="94865" y="89440"/>
                  <a:pt x="95505" y="89440"/>
                </a:cubicBezTo>
                <a:cubicBezTo>
                  <a:pt x="95525" y="89440"/>
                  <a:pt x="95547" y="89439"/>
                  <a:pt x="95569" y="89437"/>
                </a:cubicBezTo>
                <a:cubicBezTo>
                  <a:pt x="95869" y="89403"/>
                  <a:pt x="96069" y="89170"/>
                  <a:pt x="96036" y="88870"/>
                </a:cubicBezTo>
                <a:cubicBezTo>
                  <a:pt x="96036" y="88620"/>
                  <a:pt x="95802" y="88399"/>
                  <a:pt x="95553" y="88399"/>
                </a:cubicBezTo>
                <a:close/>
                <a:moveTo>
                  <a:pt x="75254" y="88435"/>
                </a:moveTo>
                <a:cubicBezTo>
                  <a:pt x="75243" y="88435"/>
                  <a:pt x="75232" y="88435"/>
                  <a:pt x="75221" y="88436"/>
                </a:cubicBezTo>
                <a:cubicBezTo>
                  <a:pt x="74574" y="88501"/>
                  <a:pt x="74617" y="89473"/>
                  <a:pt x="75257" y="89473"/>
                </a:cubicBezTo>
                <a:cubicBezTo>
                  <a:pt x="75278" y="89473"/>
                  <a:pt x="75299" y="89472"/>
                  <a:pt x="75321" y="89470"/>
                </a:cubicBezTo>
                <a:cubicBezTo>
                  <a:pt x="75977" y="89437"/>
                  <a:pt x="75923" y="88435"/>
                  <a:pt x="75254" y="88435"/>
                </a:cubicBezTo>
                <a:close/>
                <a:moveTo>
                  <a:pt x="55008" y="88482"/>
                </a:moveTo>
                <a:cubicBezTo>
                  <a:pt x="54721" y="88482"/>
                  <a:pt x="54458" y="88724"/>
                  <a:pt x="54506" y="89036"/>
                </a:cubicBezTo>
                <a:cubicBezTo>
                  <a:pt x="54506" y="89337"/>
                  <a:pt x="54773" y="89537"/>
                  <a:pt x="55040" y="89537"/>
                </a:cubicBezTo>
                <a:cubicBezTo>
                  <a:pt x="55507" y="89470"/>
                  <a:pt x="55673" y="88903"/>
                  <a:pt x="55340" y="88603"/>
                </a:cubicBezTo>
                <a:cubicBezTo>
                  <a:pt x="55237" y="88518"/>
                  <a:pt x="55121" y="88482"/>
                  <a:pt x="55008" y="88482"/>
                </a:cubicBezTo>
                <a:close/>
                <a:moveTo>
                  <a:pt x="34746" y="88542"/>
                </a:moveTo>
                <a:cubicBezTo>
                  <a:pt x="34461" y="88542"/>
                  <a:pt x="34201" y="88773"/>
                  <a:pt x="34225" y="89103"/>
                </a:cubicBezTo>
                <a:cubicBezTo>
                  <a:pt x="34256" y="89353"/>
                  <a:pt x="34462" y="89573"/>
                  <a:pt x="34735" y="89573"/>
                </a:cubicBezTo>
                <a:cubicBezTo>
                  <a:pt x="34753" y="89573"/>
                  <a:pt x="34773" y="89572"/>
                  <a:pt x="34792" y="89570"/>
                </a:cubicBezTo>
                <a:cubicBezTo>
                  <a:pt x="35225" y="89537"/>
                  <a:pt x="35426" y="88970"/>
                  <a:pt x="35092" y="88669"/>
                </a:cubicBezTo>
                <a:cubicBezTo>
                  <a:pt x="34985" y="88582"/>
                  <a:pt x="34863" y="88542"/>
                  <a:pt x="34746" y="88542"/>
                </a:cubicBezTo>
                <a:close/>
                <a:moveTo>
                  <a:pt x="132983" y="88542"/>
                </a:moveTo>
                <a:cubicBezTo>
                  <a:pt x="132698" y="88542"/>
                  <a:pt x="132438" y="88773"/>
                  <a:pt x="132462" y="89103"/>
                </a:cubicBezTo>
                <a:cubicBezTo>
                  <a:pt x="132495" y="89403"/>
                  <a:pt x="132728" y="89603"/>
                  <a:pt x="133029" y="89603"/>
                </a:cubicBezTo>
                <a:cubicBezTo>
                  <a:pt x="133496" y="89537"/>
                  <a:pt x="133662" y="88970"/>
                  <a:pt x="133329" y="88669"/>
                </a:cubicBezTo>
                <a:cubicBezTo>
                  <a:pt x="133222" y="88582"/>
                  <a:pt x="133100" y="88542"/>
                  <a:pt x="132983" y="88542"/>
                </a:cubicBezTo>
                <a:close/>
                <a:moveTo>
                  <a:pt x="14486" y="88576"/>
                </a:moveTo>
                <a:cubicBezTo>
                  <a:pt x="14214" y="88576"/>
                  <a:pt x="13953" y="88806"/>
                  <a:pt x="13977" y="89136"/>
                </a:cubicBezTo>
                <a:cubicBezTo>
                  <a:pt x="14010" y="89437"/>
                  <a:pt x="14244" y="89637"/>
                  <a:pt x="14544" y="89637"/>
                </a:cubicBezTo>
                <a:cubicBezTo>
                  <a:pt x="14978" y="89570"/>
                  <a:pt x="15178" y="89003"/>
                  <a:pt x="14811" y="88703"/>
                </a:cubicBezTo>
                <a:cubicBezTo>
                  <a:pt x="14713" y="88615"/>
                  <a:pt x="14599" y="88576"/>
                  <a:pt x="14486" y="88576"/>
                </a:cubicBezTo>
                <a:close/>
                <a:moveTo>
                  <a:pt x="112727" y="88580"/>
                </a:moveTo>
                <a:cubicBezTo>
                  <a:pt x="112444" y="88580"/>
                  <a:pt x="112161" y="88782"/>
                  <a:pt x="112214" y="89170"/>
                </a:cubicBezTo>
                <a:cubicBezTo>
                  <a:pt x="112247" y="89437"/>
                  <a:pt x="112481" y="89637"/>
                  <a:pt x="112747" y="89637"/>
                </a:cubicBezTo>
                <a:cubicBezTo>
                  <a:pt x="113048" y="89603"/>
                  <a:pt x="113248" y="89370"/>
                  <a:pt x="113248" y="89070"/>
                </a:cubicBezTo>
                <a:cubicBezTo>
                  <a:pt x="113232" y="88740"/>
                  <a:pt x="112980" y="88580"/>
                  <a:pt x="112727" y="88580"/>
                </a:cubicBezTo>
                <a:close/>
                <a:moveTo>
                  <a:pt x="92450" y="88648"/>
                </a:moveTo>
                <a:cubicBezTo>
                  <a:pt x="92165" y="88648"/>
                  <a:pt x="91885" y="88891"/>
                  <a:pt x="91933" y="89203"/>
                </a:cubicBezTo>
                <a:cubicBezTo>
                  <a:pt x="91933" y="89481"/>
                  <a:pt x="92162" y="89674"/>
                  <a:pt x="92435" y="89674"/>
                </a:cubicBezTo>
                <a:cubicBezTo>
                  <a:pt x="92456" y="89674"/>
                  <a:pt x="92478" y="89673"/>
                  <a:pt x="92500" y="89670"/>
                </a:cubicBezTo>
                <a:lnTo>
                  <a:pt x="92500" y="89670"/>
                </a:lnTo>
                <a:lnTo>
                  <a:pt x="92466" y="89704"/>
                </a:lnTo>
                <a:cubicBezTo>
                  <a:pt x="92933" y="89637"/>
                  <a:pt x="93133" y="89070"/>
                  <a:pt x="92767" y="88770"/>
                </a:cubicBezTo>
                <a:cubicBezTo>
                  <a:pt x="92673" y="88685"/>
                  <a:pt x="92561" y="88648"/>
                  <a:pt x="92450" y="88648"/>
                </a:cubicBezTo>
                <a:close/>
                <a:moveTo>
                  <a:pt x="72161" y="88709"/>
                </a:moveTo>
                <a:cubicBezTo>
                  <a:pt x="71888" y="88709"/>
                  <a:pt x="71628" y="88939"/>
                  <a:pt x="71651" y="89270"/>
                </a:cubicBezTo>
                <a:cubicBezTo>
                  <a:pt x="71651" y="89520"/>
                  <a:pt x="71885" y="89740"/>
                  <a:pt x="72161" y="89740"/>
                </a:cubicBezTo>
                <a:cubicBezTo>
                  <a:pt x="72180" y="89740"/>
                  <a:pt x="72199" y="89739"/>
                  <a:pt x="72219" y="89737"/>
                </a:cubicBezTo>
                <a:lnTo>
                  <a:pt x="72185" y="89737"/>
                </a:lnTo>
                <a:cubicBezTo>
                  <a:pt x="72652" y="89704"/>
                  <a:pt x="72852" y="89136"/>
                  <a:pt x="72485" y="88836"/>
                </a:cubicBezTo>
                <a:cubicBezTo>
                  <a:pt x="72388" y="88748"/>
                  <a:pt x="72273" y="88709"/>
                  <a:pt x="72161" y="88709"/>
                </a:cubicBezTo>
                <a:close/>
                <a:moveTo>
                  <a:pt x="51913" y="88743"/>
                </a:moveTo>
                <a:cubicBezTo>
                  <a:pt x="51640" y="88743"/>
                  <a:pt x="51380" y="88973"/>
                  <a:pt x="51404" y="89303"/>
                </a:cubicBezTo>
                <a:cubicBezTo>
                  <a:pt x="51404" y="89582"/>
                  <a:pt x="51633" y="89774"/>
                  <a:pt x="51879" y="89774"/>
                </a:cubicBezTo>
                <a:cubicBezTo>
                  <a:pt x="51898" y="89774"/>
                  <a:pt x="51918" y="89773"/>
                  <a:pt x="51937" y="89770"/>
                </a:cubicBezTo>
                <a:cubicBezTo>
                  <a:pt x="52404" y="89737"/>
                  <a:pt x="52605" y="89170"/>
                  <a:pt x="52238" y="88870"/>
                </a:cubicBezTo>
                <a:cubicBezTo>
                  <a:pt x="52140" y="88782"/>
                  <a:pt x="52025" y="88743"/>
                  <a:pt x="51913" y="88743"/>
                </a:cubicBezTo>
                <a:close/>
                <a:moveTo>
                  <a:pt x="31644" y="88776"/>
                </a:moveTo>
                <a:cubicBezTo>
                  <a:pt x="31359" y="88776"/>
                  <a:pt x="31099" y="89006"/>
                  <a:pt x="31123" y="89337"/>
                </a:cubicBezTo>
                <a:cubicBezTo>
                  <a:pt x="31156" y="89637"/>
                  <a:pt x="31389" y="89837"/>
                  <a:pt x="31690" y="89837"/>
                </a:cubicBezTo>
                <a:lnTo>
                  <a:pt x="31690" y="89804"/>
                </a:lnTo>
                <a:cubicBezTo>
                  <a:pt x="32123" y="89770"/>
                  <a:pt x="32323" y="89203"/>
                  <a:pt x="31990" y="88903"/>
                </a:cubicBezTo>
                <a:cubicBezTo>
                  <a:pt x="31883" y="88815"/>
                  <a:pt x="31761" y="88776"/>
                  <a:pt x="31644" y="88776"/>
                </a:cubicBezTo>
                <a:close/>
                <a:moveTo>
                  <a:pt x="129890" y="88800"/>
                </a:moveTo>
                <a:cubicBezTo>
                  <a:pt x="129869" y="88800"/>
                  <a:pt x="129848" y="88801"/>
                  <a:pt x="129826" y="88803"/>
                </a:cubicBezTo>
                <a:cubicBezTo>
                  <a:pt x="129180" y="88867"/>
                  <a:pt x="129222" y="89840"/>
                  <a:pt x="129863" y="89840"/>
                </a:cubicBezTo>
                <a:cubicBezTo>
                  <a:pt x="129883" y="89840"/>
                  <a:pt x="129905" y="89839"/>
                  <a:pt x="129926" y="89837"/>
                </a:cubicBezTo>
                <a:cubicBezTo>
                  <a:pt x="130605" y="89772"/>
                  <a:pt x="130532" y="88800"/>
                  <a:pt x="129890" y="88800"/>
                </a:cubicBezTo>
                <a:close/>
                <a:moveTo>
                  <a:pt x="109599" y="88843"/>
                </a:moveTo>
                <a:cubicBezTo>
                  <a:pt x="109315" y="88843"/>
                  <a:pt x="109055" y="89073"/>
                  <a:pt x="109078" y="89403"/>
                </a:cubicBezTo>
                <a:cubicBezTo>
                  <a:pt x="109109" y="89682"/>
                  <a:pt x="109341" y="89874"/>
                  <a:pt x="109587" y="89874"/>
                </a:cubicBezTo>
                <a:cubicBezTo>
                  <a:pt x="109606" y="89874"/>
                  <a:pt x="109626" y="89873"/>
                  <a:pt x="109645" y="89870"/>
                </a:cubicBezTo>
                <a:cubicBezTo>
                  <a:pt x="110112" y="89837"/>
                  <a:pt x="110279" y="89270"/>
                  <a:pt x="109945" y="88970"/>
                </a:cubicBezTo>
                <a:cubicBezTo>
                  <a:pt x="109838" y="88882"/>
                  <a:pt x="109717" y="88843"/>
                  <a:pt x="109599" y="88843"/>
                </a:cubicBezTo>
                <a:close/>
                <a:moveTo>
                  <a:pt x="89356" y="88883"/>
                </a:moveTo>
                <a:cubicBezTo>
                  <a:pt x="89078" y="88883"/>
                  <a:pt x="88806" y="89133"/>
                  <a:pt x="88830" y="89470"/>
                </a:cubicBezTo>
                <a:cubicBezTo>
                  <a:pt x="88864" y="89737"/>
                  <a:pt x="89097" y="89937"/>
                  <a:pt x="89397" y="89937"/>
                </a:cubicBezTo>
                <a:cubicBezTo>
                  <a:pt x="89831" y="89904"/>
                  <a:pt x="90031" y="89303"/>
                  <a:pt x="89664" y="89003"/>
                </a:cubicBezTo>
                <a:cubicBezTo>
                  <a:pt x="89572" y="88920"/>
                  <a:pt x="89463" y="88883"/>
                  <a:pt x="89356" y="88883"/>
                </a:cubicBezTo>
                <a:close/>
                <a:moveTo>
                  <a:pt x="69081" y="88935"/>
                </a:moveTo>
                <a:cubicBezTo>
                  <a:pt x="69071" y="88935"/>
                  <a:pt x="69060" y="88936"/>
                  <a:pt x="69050" y="88936"/>
                </a:cubicBezTo>
                <a:cubicBezTo>
                  <a:pt x="68749" y="88936"/>
                  <a:pt x="68549" y="89203"/>
                  <a:pt x="68549" y="89503"/>
                </a:cubicBezTo>
                <a:cubicBezTo>
                  <a:pt x="68580" y="89753"/>
                  <a:pt x="68787" y="89974"/>
                  <a:pt x="69059" y="89974"/>
                </a:cubicBezTo>
                <a:cubicBezTo>
                  <a:pt x="69078" y="89974"/>
                  <a:pt x="69097" y="89973"/>
                  <a:pt x="69116" y="89970"/>
                </a:cubicBezTo>
                <a:cubicBezTo>
                  <a:pt x="69772" y="89872"/>
                  <a:pt x="69687" y="88935"/>
                  <a:pt x="69081" y="88935"/>
                </a:cubicBezTo>
                <a:close/>
                <a:moveTo>
                  <a:pt x="48801" y="88969"/>
                </a:moveTo>
                <a:cubicBezTo>
                  <a:pt x="48791" y="88969"/>
                  <a:pt x="48780" y="88969"/>
                  <a:pt x="48768" y="88970"/>
                </a:cubicBezTo>
                <a:cubicBezTo>
                  <a:pt x="48468" y="89003"/>
                  <a:pt x="48268" y="89237"/>
                  <a:pt x="48301" y="89537"/>
                </a:cubicBezTo>
                <a:cubicBezTo>
                  <a:pt x="48301" y="89818"/>
                  <a:pt x="48506" y="90040"/>
                  <a:pt x="48778" y="90040"/>
                </a:cubicBezTo>
                <a:cubicBezTo>
                  <a:pt x="48797" y="90040"/>
                  <a:pt x="48816" y="90039"/>
                  <a:pt x="48835" y="90037"/>
                </a:cubicBezTo>
                <a:lnTo>
                  <a:pt x="48835" y="90004"/>
                </a:lnTo>
                <a:cubicBezTo>
                  <a:pt x="49525" y="89971"/>
                  <a:pt x="49471" y="88969"/>
                  <a:pt x="48801" y="88969"/>
                </a:cubicBezTo>
                <a:close/>
                <a:moveTo>
                  <a:pt x="28541" y="89009"/>
                </a:moveTo>
                <a:cubicBezTo>
                  <a:pt x="28257" y="89009"/>
                  <a:pt x="27997" y="89240"/>
                  <a:pt x="28020" y="89570"/>
                </a:cubicBezTo>
                <a:cubicBezTo>
                  <a:pt x="28052" y="89851"/>
                  <a:pt x="28258" y="90074"/>
                  <a:pt x="28531" y="90074"/>
                </a:cubicBezTo>
                <a:cubicBezTo>
                  <a:pt x="28549" y="90074"/>
                  <a:pt x="28568" y="90073"/>
                  <a:pt x="28587" y="90070"/>
                </a:cubicBezTo>
                <a:lnTo>
                  <a:pt x="28587" y="90037"/>
                </a:lnTo>
                <a:cubicBezTo>
                  <a:pt x="29054" y="90004"/>
                  <a:pt x="29221" y="89437"/>
                  <a:pt x="28888" y="89136"/>
                </a:cubicBezTo>
                <a:cubicBezTo>
                  <a:pt x="28780" y="89049"/>
                  <a:pt x="28659" y="89009"/>
                  <a:pt x="28541" y="89009"/>
                </a:cubicBezTo>
                <a:close/>
                <a:moveTo>
                  <a:pt x="126796" y="89049"/>
                </a:moveTo>
                <a:cubicBezTo>
                  <a:pt x="126507" y="89049"/>
                  <a:pt x="126242" y="89300"/>
                  <a:pt x="126290" y="89637"/>
                </a:cubicBezTo>
                <a:cubicBezTo>
                  <a:pt x="126290" y="89884"/>
                  <a:pt x="126520" y="90074"/>
                  <a:pt x="126766" y="90074"/>
                </a:cubicBezTo>
                <a:cubicBezTo>
                  <a:pt x="126785" y="90074"/>
                  <a:pt x="126805" y="90073"/>
                  <a:pt x="126824" y="90070"/>
                </a:cubicBezTo>
                <a:cubicBezTo>
                  <a:pt x="127291" y="90037"/>
                  <a:pt x="127491" y="89470"/>
                  <a:pt x="127124" y="89170"/>
                </a:cubicBezTo>
                <a:cubicBezTo>
                  <a:pt x="127022" y="89086"/>
                  <a:pt x="126908" y="89049"/>
                  <a:pt x="126796" y="89049"/>
                </a:cubicBezTo>
                <a:close/>
                <a:moveTo>
                  <a:pt x="106540" y="89100"/>
                </a:moveTo>
                <a:cubicBezTo>
                  <a:pt x="106519" y="89100"/>
                  <a:pt x="106498" y="89101"/>
                  <a:pt x="106476" y="89103"/>
                </a:cubicBezTo>
                <a:cubicBezTo>
                  <a:pt x="105787" y="89136"/>
                  <a:pt x="105873" y="90138"/>
                  <a:pt x="106512" y="90138"/>
                </a:cubicBezTo>
                <a:cubicBezTo>
                  <a:pt x="106522" y="90138"/>
                  <a:pt x="106532" y="90138"/>
                  <a:pt x="106543" y="90137"/>
                </a:cubicBezTo>
                <a:cubicBezTo>
                  <a:pt x="107222" y="90073"/>
                  <a:pt x="107180" y="89100"/>
                  <a:pt x="106540" y="89100"/>
                </a:cubicBezTo>
                <a:close/>
                <a:moveTo>
                  <a:pt x="86265" y="89143"/>
                </a:moveTo>
                <a:cubicBezTo>
                  <a:pt x="85984" y="89143"/>
                  <a:pt x="85714" y="89373"/>
                  <a:pt x="85762" y="89704"/>
                </a:cubicBezTo>
                <a:cubicBezTo>
                  <a:pt x="85762" y="89970"/>
                  <a:pt x="85995" y="90171"/>
                  <a:pt x="86295" y="90171"/>
                </a:cubicBezTo>
                <a:cubicBezTo>
                  <a:pt x="86762" y="90137"/>
                  <a:pt x="86962" y="89570"/>
                  <a:pt x="86595" y="89270"/>
                </a:cubicBezTo>
                <a:cubicBezTo>
                  <a:pt x="86498" y="89182"/>
                  <a:pt x="86380" y="89143"/>
                  <a:pt x="86265" y="89143"/>
                </a:cubicBezTo>
                <a:close/>
                <a:moveTo>
                  <a:pt x="65976" y="89164"/>
                </a:moveTo>
                <a:cubicBezTo>
                  <a:pt x="65701" y="89164"/>
                  <a:pt x="65427" y="89366"/>
                  <a:pt x="65480" y="89737"/>
                </a:cubicBezTo>
                <a:cubicBezTo>
                  <a:pt x="65480" y="90015"/>
                  <a:pt x="65710" y="90207"/>
                  <a:pt x="65956" y="90207"/>
                </a:cubicBezTo>
                <a:cubicBezTo>
                  <a:pt x="65975" y="90207"/>
                  <a:pt x="65995" y="90206"/>
                  <a:pt x="66014" y="90204"/>
                </a:cubicBezTo>
                <a:cubicBezTo>
                  <a:pt x="66314" y="90204"/>
                  <a:pt x="66514" y="89937"/>
                  <a:pt x="66481" y="89670"/>
                </a:cubicBezTo>
                <a:cubicBezTo>
                  <a:pt x="66465" y="89324"/>
                  <a:pt x="66220" y="89164"/>
                  <a:pt x="65976" y="89164"/>
                </a:cubicBezTo>
                <a:close/>
                <a:moveTo>
                  <a:pt x="45730" y="89200"/>
                </a:moveTo>
                <a:cubicBezTo>
                  <a:pt x="45709" y="89200"/>
                  <a:pt x="45688" y="89201"/>
                  <a:pt x="45666" y="89203"/>
                </a:cubicBezTo>
                <a:cubicBezTo>
                  <a:pt x="44988" y="89268"/>
                  <a:pt x="45060" y="90240"/>
                  <a:pt x="45702" y="90240"/>
                </a:cubicBezTo>
                <a:cubicBezTo>
                  <a:pt x="45723" y="90240"/>
                  <a:pt x="45744" y="90239"/>
                  <a:pt x="45766" y="90237"/>
                </a:cubicBezTo>
                <a:cubicBezTo>
                  <a:pt x="46413" y="90173"/>
                  <a:pt x="46370" y="89200"/>
                  <a:pt x="45730" y="89200"/>
                </a:cubicBezTo>
                <a:close/>
                <a:moveTo>
                  <a:pt x="25439" y="89276"/>
                </a:moveTo>
                <a:cubicBezTo>
                  <a:pt x="25155" y="89276"/>
                  <a:pt x="24894" y="89506"/>
                  <a:pt x="24918" y="89837"/>
                </a:cubicBezTo>
                <a:cubicBezTo>
                  <a:pt x="24949" y="90115"/>
                  <a:pt x="25152" y="90308"/>
                  <a:pt x="25421" y="90308"/>
                </a:cubicBezTo>
                <a:cubicBezTo>
                  <a:pt x="25442" y="90308"/>
                  <a:pt x="25463" y="90306"/>
                  <a:pt x="25485" y="90304"/>
                </a:cubicBezTo>
                <a:cubicBezTo>
                  <a:pt x="25952" y="90271"/>
                  <a:pt x="26152" y="89704"/>
                  <a:pt x="25785" y="89403"/>
                </a:cubicBezTo>
                <a:cubicBezTo>
                  <a:pt x="25678" y="89316"/>
                  <a:pt x="25557" y="89276"/>
                  <a:pt x="25439" y="89276"/>
                </a:cubicBezTo>
                <a:close/>
                <a:moveTo>
                  <a:pt x="123716" y="89300"/>
                </a:moveTo>
                <a:cubicBezTo>
                  <a:pt x="123696" y="89300"/>
                  <a:pt x="123676" y="89301"/>
                  <a:pt x="123655" y="89303"/>
                </a:cubicBezTo>
                <a:cubicBezTo>
                  <a:pt x="122966" y="89336"/>
                  <a:pt x="123020" y="90338"/>
                  <a:pt x="123689" y="90338"/>
                </a:cubicBezTo>
                <a:cubicBezTo>
                  <a:pt x="123700" y="90338"/>
                  <a:pt x="123711" y="90338"/>
                  <a:pt x="123722" y="90337"/>
                </a:cubicBezTo>
                <a:cubicBezTo>
                  <a:pt x="124401" y="90273"/>
                  <a:pt x="124328" y="89300"/>
                  <a:pt x="123716" y="89300"/>
                </a:cubicBezTo>
                <a:close/>
                <a:moveTo>
                  <a:pt x="103438" y="89333"/>
                </a:moveTo>
                <a:cubicBezTo>
                  <a:pt x="103417" y="89333"/>
                  <a:pt x="103396" y="89334"/>
                  <a:pt x="103374" y="89337"/>
                </a:cubicBezTo>
                <a:cubicBezTo>
                  <a:pt x="102695" y="89401"/>
                  <a:pt x="102768" y="90374"/>
                  <a:pt x="103380" y="90374"/>
                </a:cubicBezTo>
                <a:cubicBezTo>
                  <a:pt x="103400" y="90374"/>
                  <a:pt x="103420" y="90373"/>
                  <a:pt x="103441" y="90371"/>
                </a:cubicBezTo>
                <a:cubicBezTo>
                  <a:pt x="104119" y="90306"/>
                  <a:pt x="104078" y="89333"/>
                  <a:pt x="103438" y="89333"/>
                </a:cubicBezTo>
                <a:close/>
                <a:moveTo>
                  <a:pt x="83161" y="89382"/>
                </a:moveTo>
                <a:cubicBezTo>
                  <a:pt x="82871" y="89382"/>
                  <a:pt x="82602" y="89625"/>
                  <a:pt x="82626" y="89937"/>
                </a:cubicBezTo>
                <a:cubicBezTo>
                  <a:pt x="82657" y="90215"/>
                  <a:pt x="82860" y="90408"/>
                  <a:pt x="83128" y="90408"/>
                </a:cubicBezTo>
                <a:cubicBezTo>
                  <a:pt x="83150" y="90408"/>
                  <a:pt x="83171" y="90406"/>
                  <a:pt x="83193" y="90404"/>
                </a:cubicBezTo>
                <a:lnTo>
                  <a:pt x="83193" y="90437"/>
                </a:lnTo>
                <a:cubicBezTo>
                  <a:pt x="83660" y="90371"/>
                  <a:pt x="83827" y="89804"/>
                  <a:pt x="83493" y="89503"/>
                </a:cubicBezTo>
                <a:cubicBezTo>
                  <a:pt x="83390" y="89419"/>
                  <a:pt x="83274" y="89382"/>
                  <a:pt x="83161" y="89382"/>
                </a:cubicBezTo>
                <a:close/>
                <a:moveTo>
                  <a:pt x="62877" y="89436"/>
                </a:moveTo>
                <a:cubicBezTo>
                  <a:pt x="62866" y="89436"/>
                  <a:pt x="62856" y="89436"/>
                  <a:pt x="62845" y="89437"/>
                </a:cubicBezTo>
                <a:cubicBezTo>
                  <a:pt x="62134" y="89469"/>
                  <a:pt x="62206" y="90474"/>
                  <a:pt x="62850" y="90474"/>
                </a:cubicBezTo>
                <a:cubicBezTo>
                  <a:pt x="62870" y="90474"/>
                  <a:pt x="62891" y="90473"/>
                  <a:pt x="62912" y="90471"/>
                </a:cubicBezTo>
                <a:cubicBezTo>
                  <a:pt x="63568" y="90372"/>
                  <a:pt x="63482" y="89436"/>
                  <a:pt x="62877" y="89436"/>
                </a:cubicBezTo>
                <a:close/>
                <a:moveTo>
                  <a:pt x="42564" y="89470"/>
                </a:moveTo>
                <a:cubicBezTo>
                  <a:pt x="42297" y="89503"/>
                  <a:pt x="42064" y="89737"/>
                  <a:pt x="42097" y="90037"/>
                </a:cubicBezTo>
                <a:cubicBezTo>
                  <a:pt x="42128" y="90315"/>
                  <a:pt x="42331" y="90508"/>
                  <a:pt x="42600" y="90508"/>
                </a:cubicBezTo>
                <a:cubicBezTo>
                  <a:pt x="42621" y="90508"/>
                  <a:pt x="42642" y="90507"/>
                  <a:pt x="42664" y="90504"/>
                </a:cubicBezTo>
                <a:cubicBezTo>
                  <a:pt x="42931" y="90471"/>
                  <a:pt x="43164" y="90237"/>
                  <a:pt x="43131" y="89970"/>
                </a:cubicBezTo>
                <a:cubicBezTo>
                  <a:pt x="43098" y="89670"/>
                  <a:pt x="42864" y="89470"/>
                  <a:pt x="42564" y="89470"/>
                </a:cubicBezTo>
                <a:close/>
                <a:moveTo>
                  <a:pt x="140893" y="89497"/>
                </a:moveTo>
                <a:cubicBezTo>
                  <a:pt x="140863" y="89497"/>
                  <a:pt x="140833" y="89499"/>
                  <a:pt x="140801" y="89503"/>
                </a:cubicBezTo>
                <a:cubicBezTo>
                  <a:pt x="140132" y="89535"/>
                  <a:pt x="140163" y="90511"/>
                  <a:pt x="140806" y="90511"/>
                </a:cubicBezTo>
                <a:cubicBezTo>
                  <a:pt x="140837" y="90511"/>
                  <a:pt x="140868" y="90509"/>
                  <a:pt x="140901" y="90504"/>
                </a:cubicBezTo>
                <a:cubicBezTo>
                  <a:pt x="141571" y="90504"/>
                  <a:pt x="141539" y="89497"/>
                  <a:pt x="140893" y="89497"/>
                </a:cubicBezTo>
                <a:close/>
                <a:moveTo>
                  <a:pt x="22316" y="89536"/>
                </a:moveTo>
                <a:cubicBezTo>
                  <a:pt x="22305" y="89536"/>
                  <a:pt x="22294" y="89536"/>
                  <a:pt x="22283" y="89537"/>
                </a:cubicBezTo>
                <a:cubicBezTo>
                  <a:pt x="21616" y="89603"/>
                  <a:pt x="21682" y="90571"/>
                  <a:pt x="22383" y="90571"/>
                </a:cubicBezTo>
                <a:cubicBezTo>
                  <a:pt x="23006" y="90472"/>
                  <a:pt x="22952" y="89536"/>
                  <a:pt x="22316" y="89536"/>
                </a:cubicBezTo>
                <a:close/>
                <a:moveTo>
                  <a:pt x="120604" y="89534"/>
                </a:moveTo>
                <a:cubicBezTo>
                  <a:pt x="120587" y="89534"/>
                  <a:pt x="120570" y="89535"/>
                  <a:pt x="120553" y="89537"/>
                </a:cubicBezTo>
                <a:cubicBezTo>
                  <a:pt x="120253" y="89570"/>
                  <a:pt x="120053" y="89804"/>
                  <a:pt x="120086" y="90104"/>
                </a:cubicBezTo>
                <a:cubicBezTo>
                  <a:pt x="120086" y="90371"/>
                  <a:pt x="120353" y="90571"/>
                  <a:pt x="120620" y="90571"/>
                </a:cubicBezTo>
                <a:cubicBezTo>
                  <a:pt x="120920" y="90537"/>
                  <a:pt x="121120" y="90304"/>
                  <a:pt x="121087" y="90004"/>
                </a:cubicBezTo>
                <a:cubicBezTo>
                  <a:pt x="121087" y="89754"/>
                  <a:pt x="120853" y="89534"/>
                  <a:pt x="120604" y="89534"/>
                </a:cubicBezTo>
                <a:close/>
                <a:moveTo>
                  <a:pt x="100305" y="89569"/>
                </a:moveTo>
                <a:cubicBezTo>
                  <a:pt x="100294" y="89569"/>
                  <a:pt x="100283" y="89570"/>
                  <a:pt x="100272" y="89570"/>
                </a:cubicBezTo>
                <a:cubicBezTo>
                  <a:pt x="99593" y="89635"/>
                  <a:pt x="99666" y="90607"/>
                  <a:pt x="100278" y="90607"/>
                </a:cubicBezTo>
                <a:cubicBezTo>
                  <a:pt x="100298" y="90607"/>
                  <a:pt x="100318" y="90606"/>
                  <a:pt x="100339" y="90604"/>
                </a:cubicBezTo>
                <a:cubicBezTo>
                  <a:pt x="101028" y="90571"/>
                  <a:pt x="100974" y="89569"/>
                  <a:pt x="100305" y="89569"/>
                </a:cubicBezTo>
                <a:close/>
                <a:moveTo>
                  <a:pt x="80045" y="89610"/>
                </a:moveTo>
                <a:cubicBezTo>
                  <a:pt x="79761" y="89610"/>
                  <a:pt x="79500" y="89840"/>
                  <a:pt x="79524" y="90171"/>
                </a:cubicBezTo>
                <a:cubicBezTo>
                  <a:pt x="79557" y="90471"/>
                  <a:pt x="79791" y="90671"/>
                  <a:pt x="80091" y="90671"/>
                </a:cubicBezTo>
                <a:lnTo>
                  <a:pt x="80091" y="90638"/>
                </a:lnTo>
                <a:cubicBezTo>
                  <a:pt x="80558" y="90604"/>
                  <a:pt x="80725" y="90037"/>
                  <a:pt x="80391" y="89737"/>
                </a:cubicBezTo>
                <a:cubicBezTo>
                  <a:pt x="80284" y="89649"/>
                  <a:pt x="80162" y="89610"/>
                  <a:pt x="80045" y="89610"/>
                </a:cubicBezTo>
                <a:close/>
                <a:moveTo>
                  <a:pt x="59785" y="89677"/>
                </a:moveTo>
                <a:cubicBezTo>
                  <a:pt x="59513" y="89677"/>
                  <a:pt x="59252" y="89907"/>
                  <a:pt x="59276" y="90237"/>
                </a:cubicBezTo>
                <a:cubicBezTo>
                  <a:pt x="59307" y="90487"/>
                  <a:pt x="59514" y="90707"/>
                  <a:pt x="59759" y="90707"/>
                </a:cubicBezTo>
                <a:cubicBezTo>
                  <a:pt x="59775" y="90707"/>
                  <a:pt x="59793" y="90706"/>
                  <a:pt x="59810" y="90704"/>
                </a:cubicBezTo>
                <a:lnTo>
                  <a:pt x="59843" y="90704"/>
                </a:lnTo>
                <a:cubicBezTo>
                  <a:pt x="60277" y="90671"/>
                  <a:pt x="60477" y="90104"/>
                  <a:pt x="60110" y="89804"/>
                </a:cubicBezTo>
                <a:cubicBezTo>
                  <a:pt x="60012" y="89716"/>
                  <a:pt x="59898" y="89677"/>
                  <a:pt x="59785" y="89677"/>
                </a:cubicBezTo>
                <a:close/>
                <a:moveTo>
                  <a:pt x="39526" y="89733"/>
                </a:moveTo>
                <a:cubicBezTo>
                  <a:pt x="39505" y="89733"/>
                  <a:pt x="39484" y="89734"/>
                  <a:pt x="39462" y="89737"/>
                </a:cubicBezTo>
                <a:cubicBezTo>
                  <a:pt x="39195" y="89737"/>
                  <a:pt x="38961" y="90004"/>
                  <a:pt x="38995" y="90271"/>
                </a:cubicBezTo>
                <a:cubicBezTo>
                  <a:pt x="39028" y="90571"/>
                  <a:pt x="39262" y="90771"/>
                  <a:pt x="39562" y="90771"/>
                </a:cubicBezTo>
                <a:cubicBezTo>
                  <a:pt x="39829" y="90738"/>
                  <a:pt x="40062" y="90471"/>
                  <a:pt x="40029" y="90204"/>
                </a:cubicBezTo>
                <a:cubicBezTo>
                  <a:pt x="39998" y="89926"/>
                  <a:pt x="39795" y="89733"/>
                  <a:pt x="39526" y="89733"/>
                </a:cubicBezTo>
                <a:close/>
                <a:moveTo>
                  <a:pt x="137753" y="89743"/>
                </a:moveTo>
                <a:cubicBezTo>
                  <a:pt x="137468" y="89743"/>
                  <a:pt x="137208" y="89973"/>
                  <a:pt x="137232" y="90304"/>
                </a:cubicBezTo>
                <a:cubicBezTo>
                  <a:pt x="137263" y="90554"/>
                  <a:pt x="137469" y="90774"/>
                  <a:pt x="137742" y="90774"/>
                </a:cubicBezTo>
                <a:cubicBezTo>
                  <a:pt x="137760" y="90774"/>
                  <a:pt x="137779" y="90773"/>
                  <a:pt x="137799" y="90771"/>
                </a:cubicBezTo>
                <a:cubicBezTo>
                  <a:pt x="138266" y="90738"/>
                  <a:pt x="138432" y="90171"/>
                  <a:pt x="138099" y="89870"/>
                </a:cubicBezTo>
                <a:cubicBezTo>
                  <a:pt x="137992" y="89783"/>
                  <a:pt x="137870" y="89743"/>
                  <a:pt x="137753" y="89743"/>
                </a:cubicBezTo>
                <a:close/>
                <a:moveTo>
                  <a:pt x="19235" y="89777"/>
                </a:moveTo>
                <a:cubicBezTo>
                  <a:pt x="18950" y="89777"/>
                  <a:pt x="18690" y="90007"/>
                  <a:pt x="18714" y="90337"/>
                </a:cubicBezTo>
                <a:cubicBezTo>
                  <a:pt x="18745" y="90587"/>
                  <a:pt x="18981" y="90807"/>
                  <a:pt x="19229" y="90807"/>
                </a:cubicBezTo>
                <a:cubicBezTo>
                  <a:pt x="19246" y="90807"/>
                  <a:pt x="19264" y="90806"/>
                  <a:pt x="19281" y="90804"/>
                </a:cubicBezTo>
                <a:cubicBezTo>
                  <a:pt x="19748" y="90771"/>
                  <a:pt x="19915" y="90204"/>
                  <a:pt x="19581" y="89904"/>
                </a:cubicBezTo>
                <a:cubicBezTo>
                  <a:pt x="19474" y="89816"/>
                  <a:pt x="19352" y="89777"/>
                  <a:pt x="19235" y="89777"/>
                </a:cubicBezTo>
                <a:close/>
                <a:moveTo>
                  <a:pt x="117515" y="89767"/>
                </a:moveTo>
                <a:cubicBezTo>
                  <a:pt x="117494" y="89767"/>
                  <a:pt x="117473" y="89768"/>
                  <a:pt x="117451" y="89770"/>
                </a:cubicBezTo>
                <a:cubicBezTo>
                  <a:pt x="117184" y="89804"/>
                  <a:pt x="116950" y="90037"/>
                  <a:pt x="116984" y="90337"/>
                </a:cubicBezTo>
                <a:cubicBezTo>
                  <a:pt x="116984" y="90587"/>
                  <a:pt x="117217" y="90807"/>
                  <a:pt x="117466" y="90807"/>
                </a:cubicBezTo>
                <a:cubicBezTo>
                  <a:pt x="117483" y="90807"/>
                  <a:pt x="117500" y="90806"/>
                  <a:pt x="117518" y="90804"/>
                </a:cubicBezTo>
                <a:lnTo>
                  <a:pt x="117551" y="90804"/>
                </a:lnTo>
                <a:cubicBezTo>
                  <a:pt x="118197" y="90740"/>
                  <a:pt x="118155" y="89767"/>
                  <a:pt x="117515" y="89767"/>
                </a:cubicBezTo>
                <a:close/>
                <a:moveTo>
                  <a:pt x="97238" y="89816"/>
                </a:moveTo>
                <a:cubicBezTo>
                  <a:pt x="96948" y="89816"/>
                  <a:pt x="96679" y="90059"/>
                  <a:pt x="96703" y="90371"/>
                </a:cubicBezTo>
                <a:cubicBezTo>
                  <a:pt x="96736" y="90671"/>
                  <a:pt x="96970" y="90871"/>
                  <a:pt x="97270" y="90871"/>
                </a:cubicBezTo>
                <a:cubicBezTo>
                  <a:pt x="97737" y="90804"/>
                  <a:pt x="97904" y="90237"/>
                  <a:pt x="97570" y="89937"/>
                </a:cubicBezTo>
                <a:cubicBezTo>
                  <a:pt x="97467" y="89853"/>
                  <a:pt x="97351" y="89816"/>
                  <a:pt x="97238" y="89816"/>
                </a:cubicBezTo>
                <a:close/>
                <a:moveTo>
                  <a:pt x="76950" y="89877"/>
                </a:moveTo>
                <a:cubicBezTo>
                  <a:pt x="76679" y="89877"/>
                  <a:pt x="76404" y="90070"/>
                  <a:pt x="76422" y="90437"/>
                </a:cubicBezTo>
                <a:cubicBezTo>
                  <a:pt x="76453" y="90687"/>
                  <a:pt x="76659" y="90908"/>
                  <a:pt x="76932" y="90908"/>
                </a:cubicBezTo>
                <a:cubicBezTo>
                  <a:pt x="76950" y="90908"/>
                  <a:pt x="76969" y="90907"/>
                  <a:pt x="76989" y="90904"/>
                </a:cubicBezTo>
                <a:cubicBezTo>
                  <a:pt x="77255" y="90871"/>
                  <a:pt x="77489" y="90638"/>
                  <a:pt x="77456" y="90371"/>
                </a:cubicBezTo>
                <a:cubicBezTo>
                  <a:pt x="77440" y="90037"/>
                  <a:pt x="77197" y="89877"/>
                  <a:pt x="76950" y="89877"/>
                </a:cubicBezTo>
                <a:close/>
                <a:moveTo>
                  <a:pt x="56687" y="89914"/>
                </a:moveTo>
                <a:cubicBezTo>
                  <a:pt x="56404" y="89914"/>
                  <a:pt x="56121" y="90116"/>
                  <a:pt x="56174" y="90504"/>
                </a:cubicBezTo>
                <a:cubicBezTo>
                  <a:pt x="56207" y="90771"/>
                  <a:pt x="56441" y="90971"/>
                  <a:pt x="56707" y="90971"/>
                </a:cubicBezTo>
                <a:cubicBezTo>
                  <a:pt x="57008" y="90938"/>
                  <a:pt x="57208" y="90704"/>
                  <a:pt x="57208" y="90404"/>
                </a:cubicBezTo>
                <a:cubicBezTo>
                  <a:pt x="57192" y="90074"/>
                  <a:pt x="56940" y="89914"/>
                  <a:pt x="56687" y="89914"/>
                </a:cubicBezTo>
                <a:close/>
                <a:moveTo>
                  <a:pt x="36417" y="89967"/>
                </a:moveTo>
                <a:cubicBezTo>
                  <a:pt x="36398" y="89967"/>
                  <a:pt x="36379" y="89968"/>
                  <a:pt x="36360" y="89970"/>
                </a:cubicBezTo>
                <a:cubicBezTo>
                  <a:pt x="35680" y="90003"/>
                  <a:pt x="35754" y="91007"/>
                  <a:pt x="36398" y="91007"/>
                </a:cubicBezTo>
                <a:cubicBezTo>
                  <a:pt x="36418" y="91007"/>
                  <a:pt x="36438" y="91006"/>
                  <a:pt x="36460" y="91004"/>
                </a:cubicBezTo>
                <a:cubicBezTo>
                  <a:pt x="36727" y="90971"/>
                  <a:pt x="36960" y="90738"/>
                  <a:pt x="36927" y="90437"/>
                </a:cubicBezTo>
                <a:cubicBezTo>
                  <a:pt x="36895" y="90188"/>
                  <a:pt x="36689" y="89967"/>
                  <a:pt x="36417" y="89967"/>
                </a:cubicBezTo>
                <a:close/>
                <a:moveTo>
                  <a:pt x="134691" y="90001"/>
                </a:moveTo>
                <a:cubicBezTo>
                  <a:pt x="134671" y="90001"/>
                  <a:pt x="134651" y="90002"/>
                  <a:pt x="134630" y="90004"/>
                </a:cubicBezTo>
                <a:cubicBezTo>
                  <a:pt x="133940" y="90037"/>
                  <a:pt x="134026" y="91039"/>
                  <a:pt x="134665" y="91039"/>
                </a:cubicBezTo>
                <a:cubicBezTo>
                  <a:pt x="134675" y="91039"/>
                  <a:pt x="134686" y="91038"/>
                  <a:pt x="134696" y="91038"/>
                </a:cubicBezTo>
                <a:cubicBezTo>
                  <a:pt x="135375" y="90973"/>
                  <a:pt x="135302" y="90001"/>
                  <a:pt x="134691" y="90001"/>
                </a:cubicBezTo>
                <a:close/>
                <a:moveTo>
                  <a:pt x="16143" y="90003"/>
                </a:moveTo>
                <a:cubicBezTo>
                  <a:pt x="16133" y="90003"/>
                  <a:pt x="16122" y="90003"/>
                  <a:pt x="16112" y="90004"/>
                </a:cubicBezTo>
                <a:cubicBezTo>
                  <a:pt x="15812" y="90037"/>
                  <a:pt x="15611" y="90304"/>
                  <a:pt x="15645" y="90571"/>
                </a:cubicBezTo>
                <a:cubicBezTo>
                  <a:pt x="15645" y="90849"/>
                  <a:pt x="15874" y="91041"/>
                  <a:pt x="16147" y="91041"/>
                </a:cubicBezTo>
                <a:cubicBezTo>
                  <a:pt x="16168" y="91041"/>
                  <a:pt x="16190" y="91040"/>
                  <a:pt x="16212" y="91038"/>
                </a:cubicBezTo>
                <a:lnTo>
                  <a:pt x="16179" y="91038"/>
                </a:lnTo>
                <a:cubicBezTo>
                  <a:pt x="16868" y="91005"/>
                  <a:pt x="16782" y="90003"/>
                  <a:pt x="16143" y="90003"/>
                </a:cubicBezTo>
                <a:close/>
                <a:moveTo>
                  <a:pt x="114373" y="90029"/>
                </a:moveTo>
                <a:cubicBezTo>
                  <a:pt x="114232" y="90029"/>
                  <a:pt x="114090" y="90084"/>
                  <a:pt x="113982" y="90204"/>
                </a:cubicBezTo>
                <a:cubicBezTo>
                  <a:pt x="113690" y="90560"/>
                  <a:pt x="113964" y="91073"/>
                  <a:pt x="114377" y="91073"/>
                </a:cubicBezTo>
                <a:cubicBezTo>
                  <a:pt x="114389" y="91073"/>
                  <a:pt x="114402" y="91072"/>
                  <a:pt x="114415" y="91071"/>
                </a:cubicBezTo>
                <a:cubicBezTo>
                  <a:pt x="114716" y="91038"/>
                  <a:pt x="114916" y="90771"/>
                  <a:pt x="114916" y="90504"/>
                </a:cubicBezTo>
                <a:cubicBezTo>
                  <a:pt x="114873" y="90205"/>
                  <a:pt x="114625" y="90029"/>
                  <a:pt x="114373" y="90029"/>
                </a:cubicBezTo>
                <a:close/>
                <a:moveTo>
                  <a:pt x="94162" y="90067"/>
                </a:moveTo>
                <a:cubicBezTo>
                  <a:pt x="94142" y="90067"/>
                  <a:pt x="94122" y="90068"/>
                  <a:pt x="94101" y="90070"/>
                </a:cubicBezTo>
                <a:cubicBezTo>
                  <a:pt x="93801" y="90104"/>
                  <a:pt x="93600" y="90337"/>
                  <a:pt x="93600" y="90638"/>
                </a:cubicBezTo>
                <a:cubicBezTo>
                  <a:pt x="93632" y="90887"/>
                  <a:pt x="93838" y="91108"/>
                  <a:pt x="94110" y="91108"/>
                </a:cubicBezTo>
                <a:cubicBezTo>
                  <a:pt x="94129" y="91108"/>
                  <a:pt x="94148" y="91107"/>
                  <a:pt x="94168" y="91105"/>
                </a:cubicBezTo>
                <a:cubicBezTo>
                  <a:pt x="94846" y="91040"/>
                  <a:pt x="94773" y="90067"/>
                  <a:pt x="94162" y="90067"/>
                </a:cubicBezTo>
                <a:close/>
                <a:moveTo>
                  <a:pt x="73855" y="90116"/>
                </a:moveTo>
                <a:cubicBezTo>
                  <a:pt x="73565" y="90116"/>
                  <a:pt x="73295" y="90359"/>
                  <a:pt x="73319" y="90671"/>
                </a:cubicBezTo>
                <a:cubicBezTo>
                  <a:pt x="73353" y="90971"/>
                  <a:pt x="73620" y="91171"/>
                  <a:pt x="73886" y="91171"/>
                </a:cubicBezTo>
                <a:cubicBezTo>
                  <a:pt x="74353" y="91105"/>
                  <a:pt x="74520" y="90537"/>
                  <a:pt x="74187" y="90237"/>
                </a:cubicBezTo>
                <a:cubicBezTo>
                  <a:pt x="74084" y="90153"/>
                  <a:pt x="73968" y="90116"/>
                  <a:pt x="73855" y="90116"/>
                </a:cubicBezTo>
                <a:close/>
                <a:moveTo>
                  <a:pt x="53581" y="90177"/>
                </a:moveTo>
                <a:cubicBezTo>
                  <a:pt x="53308" y="90177"/>
                  <a:pt x="53048" y="90407"/>
                  <a:pt x="53072" y="90738"/>
                </a:cubicBezTo>
                <a:cubicBezTo>
                  <a:pt x="53072" y="90987"/>
                  <a:pt x="53305" y="91208"/>
                  <a:pt x="53554" y="91208"/>
                </a:cubicBezTo>
                <a:cubicBezTo>
                  <a:pt x="53571" y="91208"/>
                  <a:pt x="53588" y="91207"/>
                  <a:pt x="53605" y="91205"/>
                </a:cubicBezTo>
                <a:cubicBezTo>
                  <a:pt x="54072" y="91171"/>
                  <a:pt x="54272" y="90604"/>
                  <a:pt x="53905" y="90304"/>
                </a:cubicBezTo>
                <a:cubicBezTo>
                  <a:pt x="53808" y="90216"/>
                  <a:pt x="53693" y="90177"/>
                  <a:pt x="53581" y="90177"/>
                </a:cubicBezTo>
                <a:close/>
                <a:moveTo>
                  <a:pt x="33342" y="90201"/>
                </a:moveTo>
                <a:cubicBezTo>
                  <a:pt x="33325" y="90201"/>
                  <a:pt x="33308" y="90202"/>
                  <a:pt x="33291" y="90204"/>
                </a:cubicBezTo>
                <a:cubicBezTo>
                  <a:pt x="32635" y="90269"/>
                  <a:pt x="32688" y="91239"/>
                  <a:pt x="33325" y="91239"/>
                </a:cubicBezTo>
                <a:cubicBezTo>
                  <a:pt x="33336" y="91239"/>
                  <a:pt x="33347" y="91238"/>
                  <a:pt x="33357" y="91238"/>
                </a:cubicBezTo>
                <a:cubicBezTo>
                  <a:pt x="33658" y="91205"/>
                  <a:pt x="33858" y="90971"/>
                  <a:pt x="33858" y="90671"/>
                </a:cubicBezTo>
                <a:cubicBezTo>
                  <a:pt x="33827" y="90421"/>
                  <a:pt x="33591" y="90201"/>
                  <a:pt x="33342" y="90201"/>
                </a:cubicBezTo>
                <a:close/>
                <a:moveTo>
                  <a:pt x="131562" y="90216"/>
                </a:moveTo>
                <a:cubicBezTo>
                  <a:pt x="131273" y="90216"/>
                  <a:pt x="131003" y="90459"/>
                  <a:pt x="131027" y="90771"/>
                </a:cubicBezTo>
                <a:cubicBezTo>
                  <a:pt x="131061" y="91071"/>
                  <a:pt x="131294" y="91271"/>
                  <a:pt x="131594" y="91271"/>
                </a:cubicBezTo>
                <a:cubicBezTo>
                  <a:pt x="132061" y="91205"/>
                  <a:pt x="132228" y="90638"/>
                  <a:pt x="131894" y="90337"/>
                </a:cubicBezTo>
                <a:cubicBezTo>
                  <a:pt x="131792" y="90253"/>
                  <a:pt x="131675" y="90216"/>
                  <a:pt x="131562" y="90216"/>
                </a:cubicBezTo>
                <a:close/>
                <a:moveTo>
                  <a:pt x="13064" y="90248"/>
                </a:moveTo>
                <a:cubicBezTo>
                  <a:pt x="12925" y="90248"/>
                  <a:pt x="12783" y="90306"/>
                  <a:pt x="12676" y="90437"/>
                </a:cubicBezTo>
                <a:cubicBezTo>
                  <a:pt x="12376" y="90771"/>
                  <a:pt x="12609" y="91305"/>
                  <a:pt x="13076" y="91305"/>
                </a:cubicBezTo>
                <a:lnTo>
                  <a:pt x="13110" y="91305"/>
                </a:lnTo>
                <a:cubicBezTo>
                  <a:pt x="13377" y="91271"/>
                  <a:pt x="13610" y="91038"/>
                  <a:pt x="13577" y="90738"/>
                </a:cubicBezTo>
                <a:cubicBezTo>
                  <a:pt x="13555" y="90437"/>
                  <a:pt x="13313" y="90248"/>
                  <a:pt x="13064" y="90248"/>
                </a:cubicBezTo>
                <a:close/>
                <a:moveTo>
                  <a:pt x="111278" y="90262"/>
                </a:moveTo>
                <a:cubicBezTo>
                  <a:pt x="110997" y="90262"/>
                  <a:pt x="110723" y="90509"/>
                  <a:pt x="110746" y="90838"/>
                </a:cubicBezTo>
                <a:cubicBezTo>
                  <a:pt x="110777" y="91087"/>
                  <a:pt x="111013" y="91308"/>
                  <a:pt x="111262" y="91308"/>
                </a:cubicBezTo>
                <a:cubicBezTo>
                  <a:pt x="111279" y="91308"/>
                  <a:pt x="111296" y="91307"/>
                  <a:pt x="111313" y="91305"/>
                </a:cubicBezTo>
                <a:cubicBezTo>
                  <a:pt x="111780" y="91271"/>
                  <a:pt x="111980" y="90704"/>
                  <a:pt x="111613" y="90404"/>
                </a:cubicBezTo>
                <a:cubicBezTo>
                  <a:pt x="111515" y="90306"/>
                  <a:pt x="111396" y="90262"/>
                  <a:pt x="111278" y="90262"/>
                </a:cubicBezTo>
                <a:close/>
                <a:moveTo>
                  <a:pt x="91055" y="90329"/>
                </a:moveTo>
                <a:cubicBezTo>
                  <a:pt x="90915" y="90329"/>
                  <a:pt x="90773" y="90384"/>
                  <a:pt x="90665" y="90504"/>
                </a:cubicBezTo>
                <a:cubicBezTo>
                  <a:pt x="90374" y="90860"/>
                  <a:pt x="90616" y="91373"/>
                  <a:pt x="91057" y="91373"/>
                </a:cubicBezTo>
                <a:cubicBezTo>
                  <a:pt x="91071" y="91373"/>
                  <a:pt x="91085" y="91372"/>
                  <a:pt x="91099" y="91371"/>
                </a:cubicBezTo>
                <a:cubicBezTo>
                  <a:pt x="91366" y="91338"/>
                  <a:pt x="91599" y="91071"/>
                  <a:pt x="91566" y="90804"/>
                </a:cubicBezTo>
                <a:cubicBezTo>
                  <a:pt x="91544" y="90505"/>
                  <a:pt x="91304" y="90329"/>
                  <a:pt x="91055" y="90329"/>
                </a:cubicBezTo>
                <a:close/>
                <a:moveTo>
                  <a:pt x="70805" y="90364"/>
                </a:moveTo>
                <a:cubicBezTo>
                  <a:pt x="70777" y="90364"/>
                  <a:pt x="70748" y="90366"/>
                  <a:pt x="70717" y="90371"/>
                </a:cubicBezTo>
                <a:cubicBezTo>
                  <a:pt x="70417" y="90404"/>
                  <a:pt x="70217" y="90638"/>
                  <a:pt x="70250" y="90938"/>
                </a:cubicBezTo>
                <a:cubicBezTo>
                  <a:pt x="70250" y="91187"/>
                  <a:pt x="70484" y="91408"/>
                  <a:pt x="70733" y="91408"/>
                </a:cubicBezTo>
                <a:cubicBezTo>
                  <a:pt x="70750" y="91408"/>
                  <a:pt x="70767" y="91407"/>
                  <a:pt x="70784" y="91405"/>
                </a:cubicBezTo>
                <a:cubicBezTo>
                  <a:pt x="71486" y="91373"/>
                  <a:pt x="71425" y="90364"/>
                  <a:pt x="70805" y="90364"/>
                </a:cubicBezTo>
                <a:close/>
                <a:moveTo>
                  <a:pt x="50479" y="90410"/>
                </a:moveTo>
                <a:cubicBezTo>
                  <a:pt x="50206" y="90410"/>
                  <a:pt x="49946" y="90641"/>
                  <a:pt x="49969" y="90971"/>
                </a:cubicBezTo>
                <a:cubicBezTo>
                  <a:pt x="49969" y="91221"/>
                  <a:pt x="50203" y="91441"/>
                  <a:pt x="50479" y="91441"/>
                </a:cubicBezTo>
                <a:cubicBezTo>
                  <a:pt x="50498" y="91441"/>
                  <a:pt x="50517" y="91440"/>
                  <a:pt x="50536" y="91438"/>
                </a:cubicBezTo>
                <a:cubicBezTo>
                  <a:pt x="50970" y="91405"/>
                  <a:pt x="51170" y="90838"/>
                  <a:pt x="50803" y="90537"/>
                </a:cubicBezTo>
                <a:cubicBezTo>
                  <a:pt x="50706" y="90450"/>
                  <a:pt x="50591" y="90410"/>
                  <a:pt x="50479" y="90410"/>
                </a:cubicBezTo>
                <a:close/>
                <a:moveTo>
                  <a:pt x="30249" y="90434"/>
                </a:moveTo>
                <a:cubicBezTo>
                  <a:pt x="30229" y="90434"/>
                  <a:pt x="30209" y="90435"/>
                  <a:pt x="30189" y="90437"/>
                </a:cubicBezTo>
                <a:cubicBezTo>
                  <a:pt x="29888" y="90471"/>
                  <a:pt x="29688" y="90738"/>
                  <a:pt x="29688" y="91004"/>
                </a:cubicBezTo>
                <a:cubicBezTo>
                  <a:pt x="29722" y="91305"/>
                  <a:pt x="29955" y="91505"/>
                  <a:pt x="30255" y="91505"/>
                </a:cubicBezTo>
                <a:lnTo>
                  <a:pt x="30255" y="91471"/>
                </a:lnTo>
                <a:cubicBezTo>
                  <a:pt x="30968" y="91471"/>
                  <a:pt x="30894" y="90434"/>
                  <a:pt x="30249" y="90434"/>
                </a:cubicBezTo>
                <a:close/>
                <a:moveTo>
                  <a:pt x="128450" y="90448"/>
                </a:moveTo>
                <a:cubicBezTo>
                  <a:pt x="128172" y="90448"/>
                  <a:pt x="127890" y="90650"/>
                  <a:pt x="127925" y="91038"/>
                </a:cubicBezTo>
                <a:cubicBezTo>
                  <a:pt x="127956" y="91287"/>
                  <a:pt x="128163" y="91508"/>
                  <a:pt x="128435" y="91508"/>
                </a:cubicBezTo>
                <a:cubicBezTo>
                  <a:pt x="128454" y="91508"/>
                  <a:pt x="128473" y="91507"/>
                  <a:pt x="128492" y="91505"/>
                </a:cubicBezTo>
                <a:cubicBezTo>
                  <a:pt x="128792" y="91471"/>
                  <a:pt x="128992" y="91238"/>
                  <a:pt x="128959" y="90938"/>
                </a:cubicBezTo>
                <a:cubicBezTo>
                  <a:pt x="128943" y="90608"/>
                  <a:pt x="128698" y="90448"/>
                  <a:pt x="128450" y="90448"/>
                </a:cubicBezTo>
                <a:close/>
                <a:moveTo>
                  <a:pt x="108198" y="90544"/>
                </a:moveTo>
                <a:cubicBezTo>
                  <a:pt x="107914" y="90544"/>
                  <a:pt x="107654" y="90774"/>
                  <a:pt x="107677" y="91105"/>
                </a:cubicBezTo>
                <a:cubicBezTo>
                  <a:pt x="107710" y="91363"/>
                  <a:pt x="107930" y="91560"/>
                  <a:pt x="108218" y="91571"/>
                </a:cubicBezTo>
                <a:lnTo>
                  <a:pt x="108218" y="91571"/>
                </a:lnTo>
                <a:cubicBezTo>
                  <a:pt x="108680" y="91533"/>
                  <a:pt x="108876" y="90970"/>
                  <a:pt x="108544" y="90671"/>
                </a:cubicBezTo>
                <a:cubicBezTo>
                  <a:pt x="108437" y="90583"/>
                  <a:pt x="108316" y="90544"/>
                  <a:pt x="108198" y="90544"/>
                </a:cubicBezTo>
                <a:close/>
                <a:moveTo>
                  <a:pt x="108218" y="91571"/>
                </a:moveTo>
                <a:cubicBezTo>
                  <a:pt x="108215" y="91571"/>
                  <a:pt x="108213" y="91571"/>
                  <a:pt x="108211" y="91572"/>
                </a:cubicBezTo>
                <a:lnTo>
                  <a:pt x="108244" y="91572"/>
                </a:lnTo>
                <a:cubicBezTo>
                  <a:pt x="108235" y="91572"/>
                  <a:pt x="108227" y="91571"/>
                  <a:pt x="108218" y="91571"/>
                </a:cubicBezTo>
                <a:close/>
                <a:moveTo>
                  <a:pt x="87895" y="90570"/>
                </a:moveTo>
                <a:cubicBezTo>
                  <a:pt x="87885" y="90570"/>
                  <a:pt x="87874" y="90570"/>
                  <a:pt x="87863" y="90571"/>
                </a:cubicBezTo>
                <a:cubicBezTo>
                  <a:pt x="87207" y="90636"/>
                  <a:pt x="87293" y="91606"/>
                  <a:pt x="87931" y="91606"/>
                </a:cubicBezTo>
                <a:cubicBezTo>
                  <a:pt x="87941" y="91606"/>
                  <a:pt x="87952" y="91605"/>
                  <a:pt x="87963" y="91605"/>
                </a:cubicBezTo>
                <a:cubicBezTo>
                  <a:pt x="88619" y="91539"/>
                  <a:pt x="88533" y="90570"/>
                  <a:pt x="87895" y="90570"/>
                </a:cubicBezTo>
                <a:close/>
                <a:moveTo>
                  <a:pt x="67669" y="90614"/>
                </a:moveTo>
                <a:cubicBezTo>
                  <a:pt x="67530" y="90614"/>
                  <a:pt x="67389" y="90673"/>
                  <a:pt x="67282" y="90804"/>
                </a:cubicBezTo>
                <a:cubicBezTo>
                  <a:pt x="66990" y="91128"/>
                  <a:pt x="67233" y="91640"/>
                  <a:pt x="67674" y="91640"/>
                </a:cubicBezTo>
                <a:cubicBezTo>
                  <a:pt x="67687" y="91640"/>
                  <a:pt x="67701" y="91639"/>
                  <a:pt x="67715" y="91638"/>
                </a:cubicBezTo>
                <a:cubicBezTo>
                  <a:pt x="67982" y="91605"/>
                  <a:pt x="68216" y="91371"/>
                  <a:pt x="68182" y="91105"/>
                </a:cubicBezTo>
                <a:cubicBezTo>
                  <a:pt x="68161" y="90804"/>
                  <a:pt x="67919" y="90614"/>
                  <a:pt x="67669" y="90614"/>
                </a:cubicBezTo>
                <a:close/>
                <a:moveTo>
                  <a:pt x="47376" y="90644"/>
                </a:moveTo>
                <a:cubicBezTo>
                  <a:pt x="47104" y="90644"/>
                  <a:pt x="46843" y="90874"/>
                  <a:pt x="46867" y="91205"/>
                </a:cubicBezTo>
                <a:cubicBezTo>
                  <a:pt x="46867" y="91486"/>
                  <a:pt x="47101" y="91708"/>
                  <a:pt x="47377" y="91708"/>
                </a:cubicBezTo>
                <a:cubicBezTo>
                  <a:pt x="47396" y="91708"/>
                  <a:pt x="47415" y="91707"/>
                  <a:pt x="47434" y="91705"/>
                </a:cubicBezTo>
                <a:lnTo>
                  <a:pt x="47401" y="91672"/>
                </a:lnTo>
                <a:cubicBezTo>
                  <a:pt x="47868" y="91638"/>
                  <a:pt x="48068" y="91071"/>
                  <a:pt x="47701" y="90771"/>
                </a:cubicBezTo>
                <a:cubicBezTo>
                  <a:pt x="47604" y="90683"/>
                  <a:pt x="47489" y="90644"/>
                  <a:pt x="47376" y="90644"/>
                </a:cubicBezTo>
                <a:close/>
                <a:moveTo>
                  <a:pt x="27142" y="90683"/>
                </a:moveTo>
                <a:cubicBezTo>
                  <a:pt x="26865" y="90683"/>
                  <a:pt x="26595" y="90926"/>
                  <a:pt x="26619" y="91238"/>
                </a:cubicBezTo>
                <a:cubicBezTo>
                  <a:pt x="26619" y="91538"/>
                  <a:pt x="26886" y="91738"/>
                  <a:pt x="27153" y="91738"/>
                </a:cubicBezTo>
                <a:lnTo>
                  <a:pt x="27186" y="91738"/>
                </a:lnTo>
                <a:cubicBezTo>
                  <a:pt x="27620" y="91672"/>
                  <a:pt x="27820" y="91105"/>
                  <a:pt x="27453" y="90804"/>
                </a:cubicBezTo>
                <a:cubicBezTo>
                  <a:pt x="27360" y="90720"/>
                  <a:pt x="27250" y="90683"/>
                  <a:pt x="27142" y="90683"/>
                </a:cubicBezTo>
                <a:close/>
                <a:moveTo>
                  <a:pt x="125344" y="90715"/>
                </a:moveTo>
                <a:cubicBezTo>
                  <a:pt x="125205" y="90715"/>
                  <a:pt x="125063" y="90773"/>
                  <a:pt x="124956" y="90904"/>
                </a:cubicBezTo>
                <a:cubicBezTo>
                  <a:pt x="124665" y="91228"/>
                  <a:pt x="124907" y="91740"/>
                  <a:pt x="125348" y="91740"/>
                </a:cubicBezTo>
                <a:cubicBezTo>
                  <a:pt x="125362" y="91740"/>
                  <a:pt x="125376" y="91739"/>
                  <a:pt x="125390" y="91738"/>
                </a:cubicBezTo>
                <a:cubicBezTo>
                  <a:pt x="125657" y="91738"/>
                  <a:pt x="125890" y="91471"/>
                  <a:pt x="125857" y="91205"/>
                </a:cubicBezTo>
                <a:cubicBezTo>
                  <a:pt x="125835" y="90904"/>
                  <a:pt x="125594" y="90715"/>
                  <a:pt x="125344" y="90715"/>
                </a:cubicBezTo>
                <a:close/>
                <a:moveTo>
                  <a:pt x="105096" y="90744"/>
                </a:moveTo>
                <a:cubicBezTo>
                  <a:pt x="104812" y="90744"/>
                  <a:pt x="104551" y="90974"/>
                  <a:pt x="104575" y="91305"/>
                </a:cubicBezTo>
                <a:cubicBezTo>
                  <a:pt x="104575" y="91605"/>
                  <a:pt x="104842" y="91805"/>
                  <a:pt x="105109" y="91805"/>
                </a:cubicBezTo>
                <a:cubicBezTo>
                  <a:pt x="105576" y="91772"/>
                  <a:pt x="105776" y="91171"/>
                  <a:pt x="105442" y="90871"/>
                </a:cubicBezTo>
                <a:cubicBezTo>
                  <a:pt x="105335" y="90783"/>
                  <a:pt x="105213" y="90744"/>
                  <a:pt x="105096" y="90744"/>
                </a:cubicBezTo>
                <a:close/>
                <a:moveTo>
                  <a:pt x="84826" y="90803"/>
                </a:moveTo>
                <a:cubicBezTo>
                  <a:pt x="84816" y="90803"/>
                  <a:pt x="84805" y="90804"/>
                  <a:pt x="84794" y="90804"/>
                </a:cubicBezTo>
                <a:cubicBezTo>
                  <a:pt x="84138" y="90903"/>
                  <a:pt x="84192" y="91839"/>
                  <a:pt x="84828" y="91839"/>
                </a:cubicBezTo>
                <a:cubicBezTo>
                  <a:pt x="84838" y="91839"/>
                  <a:pt x="84850" y="91839"/>
                  <a:pt x="84861" y="91838"/>
                </a:cubicBezTo>
                <a:cubicBezTo>
                  <a:pt x="85517" y="91773"/>
                  <a:pt x="85463" y="90803"/>
                  <a:pt x="84826" y="90803"/>
                </a:cubicBezTo>
                <a:close/>
                <a:moveTo>
                  <a:pt x="64564" y="90834"/>
                </a:moveTo>
                <a:cubicBezTo>
                  <a:pt x="64547" y="90834"/>
                  <a:pt x="64530" y="90836"/>
                  <a:pt x="64513" y="90838"/>
                </a:cubicBezTo>
                <a:cubicBezTo>
                  <a:pt x="64213" y="90871"/>
                  <a:pt x="64013" y="91105"/>
                  <a:pt x="64046" y="91405"/>
                </a:cubicBezTo>
                <a:cubicBezTo>
                  <a:pt x="64046" y="91672"/>
                  <a:pt x="64313" y="91905"/>
                  <a:pt x="64580" y="91905"/>
                </a:cubicBezTo>
                <a:lnTo>
                  <a:pt x="64580" y="91872"/>
                </a:lnTo>
                <a:cubicBezTo>
                  <a:pt x="64880" y="91838"/>
                  <a:pt x="65080" y="91605"/>
                  <a:pt x="65080" y="91305"/>
                </a:cubicBezTo>
                <a:cubicBezTo>
                  <a:pt x="65049" y="91055"/>
                  <a:pt x="64813" y="90834"/>
                  <a:pt x="64564" y="90834"/>
                </a:cubicBezTo>
                <a:close/>
                <a:moveTo>
                  <a:pt x="44324" y="90898"/>
                </a:moveTo>
                <a:cubicBezTo>
                  <a:pt x="44294" y="90898"/>
                  <a:pt x="44264" y="90900"/>
                  <a:pt x="44232" y="90904"/>
                </a:cubicBezTo>
                <a:cubicBezTo>
                  <a:pt x="43965" y="90938"/>
                  <a:pt x="43732" y="91171"/>
                  <a:pt x="43765" y="91471"/>
                </a:cubicBezTo>
                <a:cubicBezTo>
                  <a:pt x="43796" y="91721"/>
                  <a:pt x="44003" y="91942"/>
                  <a:pt x="44275" y="91942"/>
                </a:cubicBezTo>
                <a:cubicBezTo>
                  <a:pt x="44294" y="91942"/>
                  <a:pt x="44313" y="91941"/>
                  <a:pt x="44332" y="91938"/>
                </a:cubicBezTo>
                <a:cubicBezTo>
                  <a:pt x="45002" y="91907"/>
                  <a:pt x="44970" y="90898"/>
                  <a:pt x="44324" y="90898"/>
                </a:cubicBezTo>
                <a:close/>
                <a:moveTo>
                  <a:pt x="142511" y="90911"/>
                </a:moveTo>
                <a:cubicBezTo>
                  <a:pt x="142238" y="90911"/>
                  <a:pt x="141978" y="91141"/>
                  <a:pt x="142002" y="91471"/>
                </a:cubicBezTo>
                <a:cubicBezTo>
                  <a:pt x="142033" y="91750"/>
                  <a:pt x="142236" y="91942"/>
                  <a:pt x="142504" y="91942"/>
                </a:cubicBezTo>
                <a:cubicBezTo>
                  <a:pt x="142525" y="91942"/>
                  <a:pt x="142547" y="91941"/>
                  <a:pt x="142569" y="91938"/>
                </a:cubicBezTo>
                <a:cubicBezTo>
                  <a:pt x="143002" y="91905"/>
                  <a:pt x="143203" y="91338"/>
                  <a:pt x="142836" y="91038"/>
                </a:cubicBezTo>
                <a:cubicBezTo>
                  <a:pt x="142738" y="90950"/>
                  <a:pt x="142623" y="90911"/>
                  <a:pt x="142511" y="90911"/>
                </a:cubicBezTo>
                <a:close/>
                <a:moveTo>
                  <a:pt x="24005" y="90944"/>
                </a:moveTo>
                <a:cubicBezTo>
                  <a:pt x="23720" y="90944"/>
                  <a:pt x="23460" y="91174"/>
                  <a:pt x="23484" y="91505"/>
                </a:cubicBezTo>
                <a:cubicBezTo>
                  <a:pt x="23515" y="91783"/>
                  <a:pt x="23718" y="91975"/>
                  <a:pt x="23986" y="91975"/>
                </a:cubicBezTo>
                <a:cubicBezTo>
                  <a:pt x="24007" y="91975"/>
                  <a:pt x="24029" y="91974"/>
                  <a:pt x="24051" y="91972"/>
                </a:cubicBezTo>
                <a:cubicBezTo>
                  <a:pt x="24484" y="91938"/>
                  <a:pt x="24685" y="91371"/>
                  <a:pt x="24351" y="91071"/>
                </a:cubicBezTo>
                <a:cubicBezTo>
                  <a:pt x="24244" y="90983"/>
                  <a:pt x="24122" y="90944"/>
                  <a:pt x="24005" y="90944"/>
                </a:cubicBezTo>
                <a:close/>
                <a:moveTo>
                  <a:pt x="122244" y="90963"/>
                </a:moveTo>
                <a:cubicBezTo>
                  <a:pt x="122104" y="90963"/>
                  <a:pt x="121962" y="91018"/>
                  <a:pt x="121854" y="91138"/>
                </a:cubicBezTo>
                <a:cubicBezTo>
                  <a:pt x="121563" y="91494"/>
                  <a:pt x="121805" y="92007"/>
                  <a:pt x="122246" y="92007"/>
                </a:cubicBezTo>
                <a:cubicBezTo>
                  <a:pt x="122260" y="92007"/>
                  <a:pt x="122274" y="92006"/>
                  <a:pt x="122288" y="92005"/>
                </a:cubicBezTo>
                <a:cubicBezTo>
                  <a:pt x="122588" y="91972"/>
                  <a:pt x="122788" y="91738"/>
                  <a:pt x="122755" y="91438"/>
                </a:cubicBezTo>
                <a:cubicBezTo>
                  <a:pt x="122733" y="91139"/>
                  <a:pt x="122493" y="90963"/>
                  <a:pt x="122244" y="90963"/>
                </a:cubicBezTo>
                <a:close/>
                <a:moveTo>
                  <a:pt x="102004" y="91001"/>
                </a:moveTo>
                <a:cubicBezTo>
                  <a:pt x="101983" y="91001"/>
                  <a:pt x="101962" y="91002"/>
                  <a:pt x="101940" y="91004"/>
                </a:cubicBezTo>
                <a:cubicBezTo>
                  <a:pt x="101293" y="91069"/>
                  <a:pt x="101336" y="92042"/>
                  <a:pt x="101976" y="92042"/>
                </a:cubicBezTo>
                <a:cubicBezTo>
                  <a:pt x="101997" y="92042"/>
                  <a:pt x="102018" y="92041"/>
                  <a:pt x="102040" y="92039"/>
                </a:cubicBezTo>
                <a:cubicBezTo>
                  <a:pt x="102686" y="91974"/>
                  <a:pt x="102644" y="91001"/>
                  <a:pt x="102004" y="91001"/>
                </a:cubicBezTo>
                <a:close/>
                <a:moveTo>
                  <a:pt x="81713" y="91044"/>
                </a:moveTo>
                <a:cubicBezTo>
                  <a:pt x="81428" y="91044"/>
                  <a:pt x="81168" y="91274"/>
                  <a:pt x="81192" y="91605"/>
                </a:cubicBezTo>
                <a:cubicBezTo>
                  <a:pt x="81225" y="91905"/>
                  <a:pt x="81458" y="92105"/>
                  <a:pt x="81759" y="92105"/>
                </a:cubicBezTo>
                <a:cubicBezTo>
                  <a:pt x="82226" y="92072"/>
                  <a:pt x="82426" y="91471"/>
                  <a:pt x="82059" y="91171"/>
                </a:cubicBezTo>
                <a:cubicBezTo>
                  <a:pt x="81952" y="91083"/>
                  <a:pt x="81830" y="91044"/>
                  <a:pt x="81713" y="91044"/>
                </a:cubicBezTo>
                <a:close/>
                <a:moveTo>
                  <a:pt x="61475" y="91101"/>
                </a:moveTo>
                <a:cubicBezTo>
                  <a:pt x="61454" y="91101"/>
                  <a:pt x="61433" y="91102"/>
                  <a:pt x="61411" y="91105"/>
                </a:cubicBezTo>
                <a:cubicBezTo>
                  <a:pt x="60732" y="91169"/>
                  <a:pt x="60805" y="92142"/>
                  <a:pt x="61447" y="92142"/>
                </a:cubicBezTo>
                <a:cubicBezTo>
                  <a:pt x="61468" y="92142"/>
                  <a:pt x="61489" y="92141"/>
                  <a:pt x="61511" y="92139"/>
                </a:cubicBezTo>
                <a:cubicBezTo>
                  <a:pt x="62157" y="92074"/>
                  <a:pt x="62115" y="91101"/>
                  <a:pt x="61475" y="91101"/>
                </a:cubicBezTo>
                <a:close/>
                <a:moveTo>
                  <a:pt x="41219" y="91185"/>
                </a:moveTo>
                <a:cubicBezTo>
                  <a:pt x="40949" y="91185"/>
                  <a:pt x="40678" y="91380"/>
                  <a:pt x="40696" y="91738"/>
                </a:cubicBezTo>
                <a:cubicBezTo>
                  <a:pt x="40727" y="91986"/>
                  <a:pt x="40901" y="92176"/>
                  <a:pt x="41165" y="92176"/>
                </a:cubicBezTo>
                <a:cubicBezTo>
                  <a:pt x="41186" y="92176"/>
                  <a:pt x="41208" y="92174"/>
                  <a:pt x="41230" y="92172"/>
                </a:cubicBezTo>
                <a:lnTo>
                  <a:pt x="41230" y="92205"/>
                </a:lnTo>
                <a:cubicBezTo>
                  <a:pt x="41530" y="92172"/>
                  <a:pt x="41730" y="91938"/>
                  <a:pt x="41730" y="91638"/>
                </a:cubicBezTo>
                <a:cubicBezTo>
                  <a:pt x="41684" y="91330"/>
                  <a:pt x="41452" y="91185"/>
                  <a:pt x="41219" y="91185"/>
                </a:cubicBezTo>
                <a:close/>
                <a:moveTo>
                  <a:pt x="139421" y="91144"/>
                </a:moveTo>
                <a:cubicBezTo>
                  <a:pt x="139136" y="91144"/>
                  <a:pt x="138876" y="91374"/>
                  <a:pt x="138899" y="91705"/>
                </a:cubicBezTo>
                <a:cubicBezTo>
                  <a:pt x="138933" y="92005"/>
                  <a:pt x="139166" y="92205"/>
                  <a:pt x="139467" y="92205"/>
                </a:cubicBezTo>
                <a:lnTo>
                  <a:pt x="139467" y="92172"/>
                </a:lnTo>
                <a:cubicBezTo>
                  <a:pt x="139934" y="92139"/>
                  <a:pt x="140100" y="91572"/>
                  <a:pt x="139767" y="91271"/>
                </a:cubicBezTo>
                <a:cubicBezTo>
                  <a:pt x="139660" y="91184"/>
                  <a:pt x="139538" y="91144"/>
                  <a:pt x="139421" y="91144"/>
                </a:cubicBezTo>
                <a:close/>
                <a:moveTo>
                  <a:pt x="20917" y="91183"/>
                </a:moveTo>
                <a:cubicBezTo>
                  <a:pt x="20627" y="91183"/>
                  <a:pt x="20358" y="91426"/>
                  <a:pt x="20382" y="91738"/>
                </a:cubicBezTo>
                <a:cubicBezTo>
                  <a:pt x="20413" y="92019"/>
                  <a:pt x="20619" y="92242"/>
                  <a:pt x="20892" y="92242"/>
                </a:cubicBezTo>
                <a:cubicBezTo>
                  <a:pt x="20910" y="92242"/>
                  <a:pt x="20929" y="92241"/>
                  <a:pt x="20949" y="92239"/>
                </a:cubicBezTo>
                <a:cubicBezTo>
                  <a:pt x="21382" y="92205"/>
                  <a:pt x="21582" y="91605"/>
                  <a:pt x="21249" y="91305"/>
                </a:cubicBezTo>
                <a:cubicBezTo>
                  <a:pt x="21146" y="91220"/>
                  <a:pt x="21030" y="91183"/>
                  <a:pt x="20917" y="91183"/>
                </a:cubicBezTo>
                <a:close/>
                <a:moveTo>
                  <a:pt x="119166" y="91207"/>
                </a:moveTo>
                <a:cubicBezTo>
                  <a:pt x="118891" y="91207"/>
                  <a:pt x="118616" y="91400"/>
                  <a:pt x="118652" y="91772"/>
                </a:cubicBezTo>
                <a:cubicBezTo>
                  <a:pt x="118652" y="92021"/>
                  <a:pt x="118885" y="92242"/>
                  <a:pt x="119134" y="92242"/>
                </a:cubicBezTo>
                <a:cubicBezTo>
                  <a:pt x="119151" y="92242"/>
                  <a:pt x="119168" y="92241"/>
                  <a:pt x="119185" y="92239"/>
                </a:cubicBezTo>
                <a:cubicBezTo>
                  <a:pt x="119486" y="92205"/>
                  <a:pt x="119686" y="91972"/>
                  <a:pt x="119686" y="91672"/>
                </a:cubicBezTo>
                <a:cubicBezTo>
                  <a:pt x="119654" y="91358"/>
                  <a:pt x="119410" y="91207"/>
                  <a:pt x="119166" y="91207"/>
                </a:cubicBezTo>
                <a:close/>
                <a:moveTo>
                  <a:pt x="98891" y="91248"/>
                </a:moveTo>
                <a:cubicBezTo>
                  <a:pt x="98753" y="91248"/>
                  <a:pt x="98611" y="91307"/>
                  <a:pt x="98504" y="91438"/>
                </a:cubicBezTo>
                <a:cubicBezTo>
                  <a:pt x="98213" y="91762"/>
                  <a:pt x="98455" y="92274"/>
                  <a:pt x="98896" y="92274"/>
                </a:cubicBezTo>
                <a:cubicBezTo>
                  <a:pt x="98910" y="92274"/>
                  <a:pt x="98924" y="92273"/>
                  <a:pt x="98938" y="92272"/>
                </a:cubicBezTo>
                <a:cubicBezTo>
                  <a:pt x="99204" y="92272"/>
                  <a:pt x="99438" y="92005"/>
                  <a:pt x="99405" y="91738"/>
                </a:cubicBezTo>
                <a:cubicBezTo>
                  <a:pt x="99383" y="91438"/>
                  <a:pt x="99141" y="91248"/>
                  <a:pt x="98891" y="91248"/>
                </a:cubicBezTo>
                <a:close/>
                <a:moveTo>
                  <a:pt x="78654" y="91302"/>
                </a:moveTo>
                <a:cubicBezTo>
                  <a:pt x="78633" y="91302"/>
                  <a:pt x="78612" y="91303"/>
                  <a:pt x="78590" y="91305"/>
                </a:cubicBezTo>
                <a:cubicBezTo>
                  <a:pt x="77900" y="91337"/>
                  <a:pt x="77986" y="92340"/>
                  <a:pt x="78657" y="92340"/>
                </a:cubicBezTo>
                <a:cubicBezTo>
                  <a:pt x="78668" y="92340"/>
                  <a:pt x="78679" y="92339"/>
                  <a:pt x="78690" y="92339"/>
                </a:cubicBezTo>
                <a:cubicBezTo>
                  <a:pt x="79336" y="92274"/>
                  <a:pt x="79294" y="91302"/>
                  <a:pt x="78654" y="91302"/>
                </a:cubicBezTo>
                <a:close/>
                <a:moveTo>
                  <a:pt x="58339" y="91348"/>
                </a:moveTo>
                <a:cubicBezTo>
                  <a:pt x="58195" y="91348"/>
                  <a:pt x="58049" y="91407"/>
                  <a:pt x="57942" y="91538"/>
                </a:cubicBezTo>
                <a:cubicBezTo>
                  <a:pt x="57683" y="91862"/>
                  <a:pt x="57926" y="92374"/>
                  <a:pt x="58367" y="92374"/>
                </a:cubicBezTo>
                <a:cubicBezTo>
                  <a:pt x="58381" y="92374"/>
                  <a:pt x="58395" y="92373"/>
                  <a:pt x="58409" y="92372"/>
                </a:cubicBezTo>
                <a:cubicBezTo>
                  <a:pt x="58676" y="92372"/>
                  <a:pt x="58876" y="92105"/>
                  <a:pt x="58876" y="91838"/>
                </a:cubicBezTo>
                <a:cubicBezTo>
                  <a:pt x="58854" y="91538"/>
                  <a:pt x="58599" y="91348"/>
                  <a:pt x="58339" y="91348"/>
                </a:cubicBezTo>
                <a:close/>
                <a:moveTo>
                  <a:pt x="38081" y="91411"/>
                </a:moveTo>
                <a:cubicBezTo>
                  <a:pt x="37797" y="91411"/>
                  <a:pt x="37537" y="91641"/>
                  <a:pt x="37560" y="91972"/>
                </a:cubicBezTo>
                <a:cubicBezTo>
                  <a:pt x="37594" y="92239"/>
                  <a:pt x="37827" y="92439"/>
                  <a:pt x="38128" y="92439"/>
                </a:cubicBezTo>
                <a:cubicBezTo>
                  <a:pt x="38595" y="92405"/>
                  <a:pt x="38761" y="91838"/>
                  <a:pt x="38428" y="91538"/>
                </a:cubicBezTo>
                <a:cubicBezTo>
                  <a:pt x="38320" y="91450"/>
                  <a:pt x="38199" y="91411"/>
                  <a:pt x="38081" y="91411"/>
                </a:cubicBezTo>
                <a:close/>
                <a:moveTo>
                  <a:pt x="136318" y="91411"/>
                </a:moveTo>
                <a:cubicBezTo>
                  <a:pt x="136034" y="91411"/>
                  <a:pt x="135774" y="91641"/>
                  <a:pt x="135797" y="91972"/>
                </a:cubicBezTo>
                <a:cubicBezTo>
                  <a:pt x="135828" y="92221"/>
                  <a:pt x="136064" y="92442"/>
                  <a:pt x="136313" y="92442"/>
                </a:cubicBezTo>
                <a:cubicBezTo>
                  <a:pt x="136330" y="92442"/>
                  <a:pt x="136347" y="92441"/>
                  <a:pt x="136364" y="92439"/>
                </a:cubicBezTo>
                <a:cubicBezTo>
                  <a:pt x="136831" y="92405"/>
                  <a:pt x="136998" y="91838"/>
                  <a:pt x="136665" y="91538"/>
                </a:cubicBezTo>
                <a:cubicBezTo>
                  <a:pt x="136557" y="91450"/>
                  <a:pt x="136436" y="91411"/>
                  <a:pt x="136318" y="91411"/>
                </a:cubicBezTo>
                <a:close/>
                <a:moveTo>
                  <a:pt x="116059" y="91444"/>
                </a:moveTo>
                <a:cubicBezTo>
                  <a:pt x="115786" y="91444"/>
                  <a:pt x="115526" y="91675"/>
                  <a:pt x="115549" y="92005"/>
                </a:cubicBezTo>
                <a:cubicBezTo>
                  <a:pt x="115549" y="92283"/>
                  <a:pt x="115779" y="92476"/>
                  <a:pt x="116025" y="92476"/>
                </a:cubicBezTo>
                <a:cubicBezTo>
                  <a:pt x="116044" y="92476"/>
                  <a:pt x="116064" y="92475"/>
                  <a:pt x="116083" y="92472"/>
                </a:cubicBezTo>
                <a:cubicBezTo>
                  <a:pt x="116550" y="92439"/>
                  <a:pt x="116750" y="91872"/>
                  <a:pt x="116383" y="91572"/>
                </a:cubicBezTo>
                <a:cubicBezTo>
                  <a:pt x="116286" y="91484"/>
                  <a:pt x="116171" y="91444"/>
                  <a:pt x="116059" y="91444"/>
                </a:cubicBezTo>
                <a:close/>
                <a:moveTo>
                  <a:pt x="17835" y="91450"/>
                </a:moveTo>
                <a:cubicBezTo>
                  <a:pt x="17558" y="91450"/>
                  <a:pt x="17289" y="91693"/>
                  <a:pt x="17313" y="92005"/>
                </a:cubicBezTo>
                <a:cubicBezTo>
                  <a:pt x="17313" y="92283"/>
                  <a:pt x="17542" y="92476"/>
                  <a:pt x="17815" y="92476"/>
                </a:cubicBezTo>
                <a:cubicBezTo>
                  <a:pt x="17836" y="92476"/>
                  <a:pt x="17858" y="92475"/>
                  <a:pt x="17880" y="92472"/>
                </a:cubicBezTo>
                <a:lnTo>
                  <a:pt x="17880" y="92472"/>
                </a:lnTo>
                <a:lnTo>
                  <a:pt x="17846" y="92506"/>
                </a:lnTo>
                <a:cubicBezTo>
                  <a:pt x="18313" y="92439"/>
                  <a:pt x="18514" y="91872"/>
                  <a:pt x="18147" y="91572"/>
                </a:cubicBezTo>
                <a:cubicBezTo>
                  <a:pt x="18053" y="91487"/>
                  <a:pt x="17944" y="91450"/>
                  <a:pt x="17835" y="91450"/>
                </a:cubicBezTo>
                <a:close/>
                <a:moveTo>
                  <a:pt x="95804" y="91511"/>
                </a:moveTo>
                <a:cubicBezTo>
                  <a:pt x="95522" y="91511"/>
                  <a:pt x="95245" y="91741"/>
                  <a:pt x="95268" y="92072"/>
                </a:cubicBezTo>
                <a:cubicBezTo>
                  <a:pt x="95300" y="92322"/>
                  <a:pt x="95506" y="92542"/>
                  <a:pt x="95778" y="92542"/>
                </a:cubicBezTo>
                <a:cubicBezTo>
                  <a:pt x="95797" y="92542"/>
                  <a:pt x="95816" y="92541"/>
                  <a:pt x="95835" y="92539"/>
                </a:cubicBezTo>
                <a:cubicBezTo>
                  <a:pt x="96302" y="92506"/>
                  <a:pt x="96469" y="91938"/>
                  <a:pt x="96136" y="91638"/>
                </a:cubicBezTo>
                <a:cubicBezTo>
                  <a:pt x="96038" y="91550"/>
                  <a:pt x="95921" y="91511"/>
                  <a:pt x="95804" y="91511"/>
                </a:cubicBezTo>
                <a:close/>
                <a:moveTo>
                  <a:pt x="75488" y="91538"/>
                </a:moveTo>
                <a:cubicBezTo>
                  <a:pt x="74809" y="91603"/>
                  <a:pt x="74850" y="92575"/>
                  <a:pt x="75491" y="92575"/>
                </a:cubicBezTo>
                <a:cubicBezTo>
                  <a:pt x="75511" y="92575"/>
                  <a:pt x="75532" y="92574"/>
                  <a:pt x="75554" y="92572"/>
                </a:cubicBezTo>
                <a:cubicBezTo>
                  <a:pt x="75854" y="92539"/>
                  <a:pt x="76055" y="92305"/>
                  <a:pt x="76021" y="92039"/>
                </a:cubicBezTo>
                <a:cubicBezTo>
                  <a:pt x="76021" y="91738"/>
                  <a:pt x="75754" y="91538"/>
                  <a:pt x="75488" y="91538"/>
                </a:cubicBezTo>
                <a:close/>
                <a:moveTo>
                  <a:pt x="55271" y="91601"/>
                </a:moveTo>
                <a:cubicBezTo>
                  <a:pt x="55250" y="91601"/>
                  <a:pt x="55228" y="91602"/>
                  <a:pt x="55206" y="91605"/>
                </a:cubicBezTo>
                <a:cubicBezTo>
                  <a:pt x="54940" y="91605"/>
                  <a:pt x="54706" y="91872"/>
                  <a:pt x="54739" y="92139"/>
                </a:cubicBezTo>
                <a:cubicBezTo>
                  <a:pt x="54773" y="92439"/>
                  <a:pt x="55006" y="92639"/>
                  <a:pt x="55306" y="92639"/>
                </a:cubicBezTo>
                <a:cubicBezTo>
                  <a:pt x="55573" y="92606"/>
                  <a:pt x="55773" y="92339"/>
                  <a:pt x="55773" y="92072"/>
                </a:cubicBezTo>
                <a:cubicBezTo>
                  <a:pt x="55743" y="91794"/>
                  <a:pt x="55540" y="91601"/>
                  <a:pt x="55271" y="91601"/>
                </a:cubicBezTo>
                <a:close/>
                <a:moveTo>
                  <a:pt x="34979" y="91645"/>
                </a:moveTo>
                <a:cubicBezTo>
                  <a:pt x="34695" y="91645"/>
                  <a:pt x="34435" y="91875"/>
                  <a:pt x="34458" y="92205"/>
                </a:cubicBezTo>
                <a:cubicBezTo>
                  <a:pt x="34489" y="92455"/>
                  <a:pt x="34696" y="92675"/>
                  <a:pt x="34968" y="92675"/>
                </a:cubicBezTo>
                <a:cubicBezTo>
                  <a:pt x="34987" y="92675"/>
                  <a:pt x="35006" y="92674"/>
                  <a:pt x="35025" y="92672"/>
                </a:cubicBezTo>
                <a:cubicBezTo>
                  <a:pt x="35492" y="92639"/>
                  <a:pt x="35659" y="92072"/>
                  <a:pt x="35326" y="91772"/>
                </a:cubicBezTo>
                <a:cubicBezTo>
                  <a:pt x="35218" y="91684"/>
                  <a:pt x="35097" y="91645"/>
                  <a:pt x="34979" y="91645"/>
                </a:cubicBezTo>
                <a:close/>
                <a:moveTo>
                  <a:pt x="133283" y="91665"/>
                </a:moveTo>
                <a:cubicBezTo>
                  <a:pt x="133255" y="91665"/>
                  <a:pt x="133226" y="91667"/>
                  <a:pt x="133195" y="91672"/>
                </a:cubicBezTo>
                <a:cubicBezTo>
                  <a:pt x="132493" y="91672"/>
                  <a:pt x="132555" y="92679"/>
                  <a:pt x="133174" y="92679"/>
                </a:cubicBezTo>
                <a:cubicBezTo>
                  <a:pt x="133202" y="92679"/>
                  <a:pt x="133232" y="92677"/>
                  <a:pt x="133262" y="92672"/>
                </a:cubicBezTo>
                <a:cubicBezTo>
                  <a:pt x="133964" y="92672"/>
                  <a:pt x="133903" y="91665"/>
                  <a:pt x="133283" y="91665"/>
                </a:cubicBezTo>
                <a:close/>
                <a:moveTo>
                  <a:pt x="14731" y="91678"/>
                </a:moveTo>
                <a:cubicBezTo>
                  <a:pt x="14447" y="91678"/>
                  <a:pt x="14187" y="91908"/>
                  <a:pt x="14210" y="92239"/>
                </a:cubicBezTo>
                <a:cubicBezTo>
                  <a:pt x="14244" y="92506"/>
                  <a:pt x="14477" y="92739"/>
                  <a:pt x="14744" y="92739"/>
                </a:cubicBezTo>
                <a:lnTo>
                  <a:pt x="14778" y="92706"/>
                </a:lnTo>
                <a:cubicBezTo>
                  <a:pt x="15245" y="92672"/>
                  <a:pt x="15411" y="92105"/>
                  <a:pt x="15078" y="91805"/>
                </a:cubicBezTo>
                <a:cubicBezTo>
                  <a:pt x="14970" y="91717"/>
                  <a:pt x="14849" y="91678"/>
                  <a:pt x="14731" y="91678"/>
                </a:cubicBezTo>
                <a:close/>
                <a:moveTo>
                  <a:pt x="112978" y="91699"/>
                </a:moveTo>
                <a:cubicBezTo>
                  <a:pt x="112698" y="91699"/>
                  <a:pt x="112423" y="91933"/>
                  <a:pt x="112447" y="92272"/>
                </a:cubicBezTo>
                <a:cubicBezTo>
                  <a:pt x="112481" y="92539"/>
                  <a:pt x="112714" y="92739"/>
                  <a:pt x="113014" y="92739"/>
                </a:cubicBezTo>
                <a:cubicBezTo>
                  <a:pt x="113448" y="92706"/>
                  <a:pt x="113648" y="92105"/>
                  <a:pt x="113281" y="91805"/>
                </a:cubicBezTo>
                <a:cubicBezTo>
                  <a:pt x="113190" y="91732"/>
                  <a:pt x="113084" y="91699"/>
                  <a:pt x="112978" y="91699"/>
                </a:cubicBezTo>
                <a:close/>
                <a:moveTo>
                  <a:pt x="92687" y="91745"/>
                </a:moveTo>
                <a:cubicBezTo>
                  <a:pt x="92403" y="91745"/>
                  <a:pt x="92143" y="91975"/>
                  <a:pt x="92166" y="92305"/>
                </a:cubicBezTo>
                <a:cubicBezTo>
                  <a:pt x="92197" y="92584"/>
                  <a:pt x="92400" y="92776"/>
                  <a:pt x="92669" y="92776"/>
                </a:cubicBezTo>
                <a:cubicBezTo>
                  <a:pt x="92690" y="92776"/>
                  <a:pt x="92711" y="92775"/>
                  <a:pt x="92733" y="92772"/>
                </a:cubicBezTo>
                <a:lnTo>
                  <a:pt x="92733" y="92806"/>
                </a:lnTo>
                <a:cubicBezTo>
                  <a:pt x="93167" y="92739"/>
                  <a:pt x="93367" y="92172"/>
                  <a:pt x="93033" y="91872"/>
                </a:cubicBezTo>
                <a:cubicBezTo>
                  <a:pt x="92926" y="91784"/>
                  <a:pt x="92805" y="91745"/>
                  <a:pt x="92687" y="91745"/>
                </a:cubicBezTo>
                <a:close/>
                <a:moveTo>
                  <a:pt x="72420" y="91784"/>
                </a:moveTo>
                <a:cubicBezTo>
                  <a:pt x="72130" y="91784"/>
                  <a:pt x="71861" y="92027"/>
                  <a:pt x="71885" y="92339"/>
                </a:cubicBezTo>
                <a:cubicBezTo>
                  <a:pt x="71916" y="92620"/>
                  <a:pt x="72152" y="92842"/>
                  <a:pt x="72401" y="92842"/>
                </a:cubicBezTo>
                <a:cubicBezTo>
                  <a:pt x="72418" y="92842"/>
                  <a:pt x="72435" y="92841"/>
                  <a:pt x="72452" y="92839"/>
                </a:cubicBezTo>
                <a:cubicBezTo>
                  <a:pt x="72919" y="92806"/>
                  <a:pt x="73086" y="92205"/>
                  <a:pt x="72752" y="91905"/>
                </a:cubicBezTo>
                <a:cubicBezTo>
                  <a:pt x="72649" y="91821"/>
                  <a:pt x="72533" y="91784"/>
                  <a:pt x="72420" y="91784"/>
                </a:cubicBezTo>
                <a:close/>
                <a:moveTo>
                  <a:pt x="52146" y="91845"/>
                </a:moveTo>
                <a:cubicBezTo>
                  <a:pt x="51874" y="91845"/>
                  <a:pt x="51614" y="92075"/>
                  <a:pt x="51637" y="92405"/>
                </a:cubicBezTo>
                <a:cubicBezTo>
                  <a:pt x="51668" y="92684"/>
                  <a:pt x="51871" y="92876"/>
                  <a:pt x="52140" y="92876"/>
                </a:cubicBezTo>
                <a:cubicBezTo>
                  <a:pt x="52161" y="92876"/>
                  <a:pt x="52182" y="92875"/>
                  <a:pt x="52204" y="92872"/>
                </a:cubicBezTo>
                <a:cubicBezTo>
                  <a:pt x="52671" y="92839"/>
                  <a:pt x="52838" y="92272"/>
                  <a:pt x="52471" y="91972"/>
                </a:cubicBezTo>
                <a:cubicBezTo>
                  <a:pt x="52374" y="91884"/>
                  <a:pt x="52259" y="91845"/>
                  <a:pt x="52146" y="91845"/>
                </a:cubicBezTo>
                <a:close/>
                <a:moveTo>
                  <a:pt x="31917" y="91869"/>
                </a:moveTo>
                <a:cubicBezTo>
                  <a:pt x="31897" y="91869"/>
                  <a:pt x="31877" y="91870"/>
                  <a:pt x="31856" y="91872"/>
                </a:cubicBezTo>
                <a:cubicBezTo>
                  <a:pt x="31178" y="91936"/>
                  <a:pt x="31219" y="92909"/>
                  <a:pt x="31859" y="92909"/>
                </a:cubicBezTo>
                <a:cubicBezTo>
                  <a:pt x="31880" y="92909"/>
                  <a:pt x="31901" y="92908"/>
                  <a:pt x="31923" y="92906"/>
                </a:cubicBezTo>
                <a:cubicBezTo>
                  <a:pt x="32602" y="92841"/>
                  <a:pt x="32529" y="91869"/>
                  <a:pt x="31917" y="91869"/>
                </a:cubicBezTo>
                <a:close/>
                <a:moveTo>
                  <a:pt x="130151" y="91901"/>
                </a:moveTo>
                <a:cubicBezTo>
                  <a:pt x="130132" y="91901"/>
                  <a:pt x="130113" y="91903"/>
                  <a:pt x="130093" y="91905"/>
                </a:cubicBezTo>
                <a:cubicBezTo>
                  <a:pt x="129426" y="91972"/>
                  <a:pt x="129526" y="92939"/>
                  <a:pt x="130160" y="92939"/>
                </a:cubicBezTo>
                <a:cubicBezTo>
                  <a:pt x="130460" y="92906"/>
                  <a:pt x="130660" y="92672"/>
                  <a:pt x="130627" y="92372"/>
                </a:cubicBezTo>
                <a:cubicBezTo>
                  <a:pt x="130627" y="92094"/>
                  <a:pt x="130398" y="91901"/>
                  <a:pt x="130151" y="91901"/>
                </a:cubicBezTo>
                <a:close/>
                <a:moveTo>
                  <a:pt x="11639" y="91935"/>
                </a:moveTo>
                <a:cubicBezTo>
                  <a:pt x="11618" y="91935"/>
                  <a:pt x="11597" y="91936"/>
                  <a:pt x="11575" y="91938"/>
                </a:cubicBezTo>
                <a:cubicBezTo>
                  <a:pt x="11308" y="91938"/>
                  <a:pt x="11075" y="92205"/>
                  <a:pt x="11108" y="92472"/>
                </a:cubicBezTo>
                <a:cubicBezTo>
                  <a:pt x="11108" y="92772"/>
                  <a:pt x="11375" y="92973"/>
                  <a:pt x="11675" y="92973"/>
                </a:cubicBezTo>
                <a:cubicBezTo>
                  <a:pt x="12322" y="92908"/>
                  <a:pt x="12279" y="91935"/>
                  <a:pt x="11639" y="91935"/>
                </a:cubicBezTo>
                <a:close/>
                <a:moveTo>
                  <a:pt x="109854" y="91945"/>
                </a:moveTo>
                <a:cubicBezTo>
                  <a:pt x="109582" y="91945"/>
                  <a:pt x="109321" y="92175"/>
                  <a:pt x="109345" y="92506"/>
                </a:cubicBezTo>
                <a:cubicBezTo>
                  <a:pt x="109376" y="92755"/>
                  <a:pt x="109583" y="92976"/>
                  <a:pt x="109855" y="92976"/>
                </a:cubicBezTo>
                <a:cubicBezTo>
                  <a:pt x="109874" y="92976"/>
                  <a:pt x="109893" y="92975"/>
                  <a:pt x="109912" y="92973"/>
                </a:cubicBezTo>
                <a:cubicBezTo>
                  <a:pt x="110346" y="92939"/>
                  <a:pt x="110546" y="92372"/>
                  <a:pt x="110179" y="92072"/>
                </a:cubicBezTo>
                <a:cubicBezTo>
                  <a:pt x="110081" y="91984"/>
                  <a:pt x="109967" y="91945"/>
                  <a:pt x="109854" y="91945"/>
                </a:cubicBezTo>
                <a:close/>
                <a:moveTo>
                  <a:pt x="89599" y="91984"/>
                </a:moveTo>
                <a:cubicBezTo>
                  <a:pt x="89309" y="91984"/>
                  <a:pt x="89040" y="92227"/>
                  <a:pt x="89064" y="92539"/>
                </a:cubicBezTo>
                <a:cubicBezTo>
                  <a:pt x="89097" y="92839"/>
                  <a:pt x="89331" y="93039"/>
                  <a:pt x="89631" y="93039"/>
                </a:cubicBezTo>
                <a:cubicBezTo>
                  <a:pt x="90098" y="92973"/>
                  <a:pt x="90265" y="92405"/>
                  <a:pt x="89931" y="92105"/>
                </a:cubicBezTo>
                <a:cubicBezTo>
                  <a:pt x="89828" y="92021"/>
                  <a:pt x="89712" y="91984"/>
                  <a:pt x="89599" y="91984"/>
                </a:cubicBezTo>
                <a:close/>
                <a:moveTo>
                  <a:pt x="69347" y="92035"/>
                </a:moveTo>
                <a:cubicBezTo>
                  <a:pt x="69326" y="92035"/>
                  <a:pt x="69305" y="92036"/>
                  <a:pt x="69283" y="92039"/>
                </a:cubicBezTo>
                <a:cubicBezTo>
                  <a:pt x="68594" y="92071"/>
                  <a:pt x="68680" y="93073"/>
                  <a:pt x="69350" y="93073"/>
                </a:cubicBezTo>
                <a:cubicBezTo>
                  <a:pt x="69361" y="93073"/>
                  <a:pt x="69372" y="93073"/>
                  <a:pt x="69383" y="93073"/>
                </a:cubicBezTo>
                <a:cubicBezTo>
                  <a:pt x="70029" y="93008"/>
                  <a:pt x="69987" y="92035"/>
                  <a:pt x="69347" y="92035"/>
                </a:cubicBezTo>
                <a:close/>
                <a:moveTo>
                  <a:pt x="49056" y="92078"/>
                </a:moveTo>
                <a:cubicBezTo>
                  <a:pt x="48772" y="92078"/>
                  <a:pt x="48511" y="92308"/>
                  <a:pt x="48535" y="92639"/>
                </a:cubicBezTo>
                <a:cubicBezTo>
                  <a:pt x="48566" y="92889"/>
                  <a:pt x="48773" y="93109"/>
                  <a:pt x="49045" y="93109"/>
                </a:cubicBezTo>
                <a:cubicBezTo>
                  <a:pt x="49064" y="93109"/>
                  <a:pt x="49083" y="93108"/>
                  <a:pt x="49102" y="93106"/>
                </a:cubicBezTo>
                <a:cubicBezTo>
                  <a:pt x="49569" y="93073"/>
                  <a:pt x="49736" y="92506"/>
                  <a:pt x="49402" y="92205"/>
                </a:cubicBezTo>
                <a:cubicBezTo>
                  <a:pt x="49295" y="92118"/>
                  <a:pt x="49173" y="92078"/>
                  <a:pt x="49056" y="92078"/>
                </a:cubicBezTo>
                <a:close/>
                <a:moveTo>
                  <a:pt x="28791" y="92112"/>
                </a:moveTo>
                <a:cubicBezTo>
                  <a:pt x="28519" y="92112"/>
                  <a:pt x="28252" y="92305"/>
                  <a:pt x="28287" y="92672"/>
                </a:cubicBezTo>
                <a:cubicBezTo>
                  <a:pt x="28287" y="92953"/>
                  <a:pt x="28521" y="93176"/>
                  <a:pt x="28770" y="93176"/>
                </a:cubicBezTo>
                <a:cubicBezTo>
                  <a:pt x="28787" y="93176"/>
                  <a:pt x="28804" y="93175"/>
                  <a:pt x="28821" y="93173"/>
                </a:cubicBezTo>
                <a:lnTo>
                  <a:pt x="28821" y="93139"/>
                </a:lnTo>
                <a:cubicBezTo>
                  <a:pt x="29121" y="93139"/>
                  <a:pt x="29321" y="92872"/>
                  <a:pt x="29321" y="92606"/>
                </a:cubicBezTo>
                <a:cubicBezTo>
                  <a:pt x="29289" y="92272"/>
                  <a:pt x="29038" y="92112"/>
                  <a:pt x="28791" y="92112"/>
                </a:cubicBezTo>
                <a:close/>
                <a:moveTo>
                  <a:pt x="127012" y="92145"/>
                </a:moveTo>
                <a:cubicBezTo>
                  <a:pt x="126727" y="92145"/>
                  <a:pt x="126467" y="92375"/>
                  <a:pt x="126491" y="92706"/>
                </a:cubicBezTo>
                <a:cubicBezTo>
                  <a:pt x="126522" y="92955"/>
                  <a:pt x="126757" y="93176"/>
                  <a:pt x="127006" y="93176"/>
                </a:cubicBezTo>
                <a:cubicBezTo>
                  <a:pt x="127023" y="93176"/>
                  <a:pt x="127041" y="93175"/>
                  <a:pt x="127058" y="93173"/>
                </a:cubicBezTo>
                <a:cubicBezTo>
                  <a:pt x="127525" y="93139"/>
                  <a:pt x="127691" y="92572"/>
                  <a:pt x="127358" y="92272"/>
                </a:cubicBezTo>
                <a:cubicBezTo>
                  <a:pt x="127251" y="92184"/>
                  <a:pt x="127129" y="92145"/>
                  <a:pt x="127012" y="92145"/>
                </a:cubicBezTo>
                <a:close/>
                <a:moveTo>
                  <a:pt x="106779" y="92178"/>
                </a:moveTo>
                <a:cubicBezTo>
                  <a:pt x="106499" y="92178"/>
                  <a:pt x="106229" y="92409"/>
                  <a:pt x="106276" y="92739"/>
                </a:cubicBezTo>
                <a:cubicBezTo>
                  <a:pt x="106276" y="93039"/>
                  <a:pt x="106510" y="93239"/>
                  <a:pt x="106810" y="93239"/>
                </a:cubicBezTo>
                <a:cubicBezTo>
                  <a:pt x="107277" y="93206"/>
                  <a:pt x="107477" y="92639"/>
                  <a:pt x="107110" y="92305"/>
                </a:cubicBezTo>
                <a:cubicBezTo>
                  <a:pt x="107013" y="92218"/>
                  <a:pt x="106895" y="92178"/>
                  <a:pt x="106779" y="92178"/>
                </a:cubicBezTo>
                <a:close/>
                <a:moveTo>
                  <a:pt x="86495" y="92238"/>
                </a:moveTo>
                <a:cubicBezTo>
                  <a:pt x="86484" y="92238"/>
                  <a:pt x="86473" y="92238"/>
                  <a:pt x="86462" y="92239"/>
                </a:cubicBezTo>
                <a:cubicBezTo>
                  <a:pt x="85816" y="92303"/>
                  <a:pt x="85858" y="93276"/>
                  <a:pt x="86498" y="93276"/>
                </a:cubicBezTo>
                <a:cubicBezTo>
                  <a:pt x="86519" y="93276"/>
                  <a:pt x="86540" y="93275"/>
                  <a:pt x="86562" y="93273"/>
                </a:cubicBezTo>
                <a:cubicBezTo>
                  <a:pt x="87219" y="93240"/>
                  <a:pt x="87164" y="92238"/>
                  <a:pt x="86495" y="92238"/>
                </a:cubicBezTo>
                <a:close/>
                <a:moveTo>
                  <a:pt x="66223" y="92278"/>
                </a:moveTo>
                <a:cubicBezTo>
                  <a:pt x="65951" y="92278"/>
                  <a:pt x="65690" y="92509"/>
                  <a:pt x="65714" y="92839"/>
                </a:cubicBezTo>
                <a:cubicBezTo>
                  <a:pt x="65745" y="93117"/>
                  <a:pt x="65948" y="93310"/>
                  <a:pt x="66216" y="93310"/>
                </a:cubicBezTo>
                <a:cubicBezTo>
                  <a:pt x="66238" y="93310"/>
                  <a:pt x="66259" y="93309"/>
                  <a:pt x="66281" y="93306"/>
                </a:cubicBezTo>
                <a:cubicBezTo>
                  <a:pt x="66715" y="93273"/>
                  <a:pt x="66915" y="92706"/>
                  <a:pt x="66548" y="92405"/>
                </a:cubicBezTo>
                <a:cubicBezTo>
                  <a:pt x="66450" y="92318"/>
                  <a:pt x="66336" y="92278"/>
                  <a:pt x="66223" y="92278"/>
                </a:cubicBezTo>
                <a:close/>
                <a:moveTo>
                  <a:pt x="144221" y="92336"/>
                </a:moveTo>
                <a:cubicBezTo>
                  <a:pt x="144204" y="92336"/>
                  <a:pt x="144187" y="92337"/>
                  <a:pt x="144170" y="92339"/>
                </a:cubicBezTo>
                <a:cubicBezTo>
                  <a:pt x="143491" y="92403"/>
                  <a:pt x="143533" y="93376"/>
                  <a:pt x="144173" y="93376"/>
                </a:cubicBezTo>
                <a:cubicBezTo>
                  <a:pt x="144194" y="93376"/>
                  <a:pt x="144215" y="93375"/>
                  <a:pt x="144237" y="93373"/>
                </a:cubicBezTo>
                <a:cubicBezTo>
                  <a:pt x="144503" y="93339"/>
                  <a:pt x="144737" y="93106"/>
                  <a:pt x="144704" y="92806"/>
                </a:cubicBezTo>
                <a:cubicBezTo>
                  <a:pt x="144704" y="92556"/>
                  <a:pt x="144470" y="92336"/>
                  <a:pt x="144221" y="92336"/>
                </a:cubicBezTo>
                <a:close/>
                <a:moveTo>
                  <a:pt x="45954" y="92312"/>
                </a:moveTo>
                <a:cubicBezTo>
                  <a:pt x="45669" y="92312"/>
                  <a:pt x="45409" y="92542"/>
                  <a:pt x="45433" y="92872"/>
                </a:cubicBezTo>
                <a:cubicBezTo>
                  <a:pt x="45433" y="93153"/>
                  <a:pt x="45667" y="93376"/>
                  <a:pt x="45943" y="93376"/>
                </a:cubicBezTo>
                <a:cubicBezTo>
                  <a:pt x="45961" y="93376"/>
                  <a:pt x="45981" y="93375"/>
                  <a:pt x="46000" y="93373"/>
                </a:cubicBezTo>
                <a:lnTo>
                  <a:pt x="46000" y="93339"/>
                </a:lnTo>
                <a:cubicBezTo>
                  <a:pt x="46467" y="93306"/>
                  <a:pt x="46634" y="92739"/>
                  <a:pt x="46300" y="92439"/>
                </a:cubicBezTo>
                <a:cubicBezTo>
                  <a:pt x="46193" y="92351"/>
                  <a:pt x="46071" y="92312"/>
                  <a:pt x="45954" y="92312"/>
                </a:cubicBezTo>
                <a:close/>
                <a:moveTo>
                  <a:pt x="25688" y="92378"/>
                </a:moveTo>
                <a:cubicBezTo>
                  <a:pt x="25408" y="92378"/>
                  <a:pt x="25138" y="92609"/>
                  <a:pt x="25185" y="92939"/>
                </a:cubicBezTo>
                <a:cubicBezTo>
                  <a:pt x="25185" y="93217"/>
                  <a:pt x="25414" y="93410"/>
                  <a:pt x="25660" y="93410"/>
                </a:cubicBezTo>
                <a:cubicBezTo>
                  <a:pt x="25680" y="93410"/>
                  <a:pt x="25699" y="93409"/>
                  <a:pt x="25719" y="93406"/>
                </a:cubicBezTo>
                <a:cubicBezTo>
                  <a:pt x="26186" y="93373"/>
                  <a:pt x="26386" y="92806"/>
                  <a:pt x="26019" y="92506"/>
                </a:cubicBezTo>
                <a:cubicBezTo>
                  <a:pt x="25921" y="92418"/>
                  <a:pt x="25804" y="92378"/>
                  <a:pt x="25688" y="92378"/>
                </a:cubicBezTo>
                <a:close/>
                <a:moveTo>
                  <a:pt x="123953" y="92402"/>
                </a:moveTo>
                <a:cubicBezTo>
                  <a:pt x="123932" y="92402"/>
                  <a:pt x="123911" y="92403"/>
                  <a:pt x="123889" y="92405"/>
                </a:cubicBezTo>
                <a:cubicBezTo>
                  <a:pt x="123199" y="92438"/>
                  <a:pt x="123285" y="93440"/>
                  <a:pt x="123924" y="93440"/>
                </a:cubicBezTo>
                <a:cubicBezTo>
                  <a:pt x="123934" y="93440"/>
                  <a:pt x="123945" y="93440"/>
                  <a:pt x="123955" y="93440"/>
                </a:cubicBezTo>
                <a:cubicBezTo>
                  <a:pt x="124634" y="93375"/>
                  <a:pt x="124593" y="92402"/>
                  <a:pt x="123953" y="92402"/>
                </a:cubicBezTo>
                <a:close/>
                <a:moveTo>
                  <a:pt x="103650" y="92445"/>
                </a:moveTo>
                <a:cubicBezTo>
                  <a:pt x="103377" y="92445"/>
                  <a:pt x="103117" y="92675"/>
                  <a:pt x="103141" y="93006"/>
                </a:cubicBezTo>
                <a:cubicBezTo>
                  <a:pt x="103172" y="93256"/>
                  <a:pt x="103378" y="93476"/>
                  <a:pt x="103651" y="93476"/>
                </a:cubicBezTo>
                <a:cubicBezTo>
                  <a:pt x="103669" y="93476"/>
                  <a:pt x="103688" y="93475"/>
                  <a:pt x="103708" y="93473"/>
                </a:cubicBezTo>
                <a:cubicBezTo>
                  <a:pt x="104141" y="93440"/>
                  <a:pt x="104341" y="92872"/>
                  <a:pt x="103975" y="92572"/>
                </a:cubicBezTo>
                <a:cubicBezTo>
                  <a:pt x="103877" y="92484"/>
                  <a:pt x="103762" y="92445"/>
                  <a:pt x="103650" y="92445"/>
                </a:cubicBezTo>
                <a:close/>
                <a:moveTo>
                  <a:pt x="83393" y="92504"/>
                </a:moveTo>
                <a:cubicBezTo>
                  <a:pt x="83134" y="92504"/>
                  <a:pt x="82875" y="92689"/>
                  <a:pt x="82893" y="93039"/>
                </a:cubicBezTo>
                <a:cubicBezTo>
                  <a:pt x="82893" y="93318"/>
                  <a:pt x="83122" y="93510"/>
                  <a:pt x="83368" y="93510"/>
                </a:cubicBezTo>
                <a:cubicBezTo>
                  <a:pt x="83388" y="93510"/>
                  <a:pt x="83407" y="93509"/>
                  <a:pt x="83427" y="93506"/>
                </a:cubicBezTo>
                <a:lnTo>
                  <a:pt x="83427" y="93540"/>
                </a:lnTo>
                <a:cubicBezTo>
                  <a:pt x="83727" y="93506"/>
                  <a:pt x="83927" y="93239"/>
                  <a:pt x="83894" y="92973"/>
                </a:cubicBezTo>
                <a:cubicBezTo>
                  <a:pt x="83862" y="92656"/>
                  <a:pt x="83627" y="92504"/>
                  <a:pt x="83393" y="92504"/>
                </a:cubicBezTo>
                <a:close/>
                <a:moveTo>
                  <a:pt x="63121" y="92545"/>
                </a:moveTo>
                <a:cubicBezTo>
                  <a:pt x="62848" y="92545"/>
                  <a:pt x="62588" y="92775"/>
                  <a:pt x="62612" y="93106"/>
                </a:cubicBezTo>
                <a:cubicBezTo>
                  <a:pt x="62645" y="93373"/>
                  <a:pt x="62879" y="93573"/>
                  <a:pt x="63179" y="93573"/>
                </a:cubicBezTo>
                <a:cubicBezTo>
                  <a:pt x="63612" y="93540"/>
                  <a:pt x="63813" y="92973"/>
                  <a:pt x="63446" y="92672"/>
                </a:cubicBezTo>
                <a:cubicBezTo>
                  <a:pt x="63348" y="92585"/>
                  <a:pt x="63233" y="92545"/>
                  <a:pt x="63121" y="92545"/>
                </a:cubicBezTo>
                <a:close/>
                <a:moveTo>
                  <a:pt x="42893" y="92569"/>
                </a:moveTo>
                <a:cubicBezTo>
                  <a:pt x="42873" y="92569"/>
                  <a:pt x="42852" y="92570"/>
                  <a:pt x="42831" y="92572"/>
                </a:cubicBezTo>
                <a:cubicBezTo>
                  <a:pt x="42175" y="92671"/>
                  <a:pt x="42228" y="93607"/>
                  <a:pt x="42864" y="93607"/>
                </a:cubicBezTo>
                <a:cubicBezTo>
                  <a:pt x="42875" y="93607"/>
                  <a:pt x="42886" y="93607"/>
                  <a:pt x="42898" y="93606"/>
                </a:cubicBezTo>
                <a:cubicBezTo>
                  <a:pt x="43577" y="93574"/>
                  <a:pt x="43535" y="92569"/>
                  <a:pt x="42893" y="92569"/>
                </a:cubicBezTo>
                <a:close/>
                <a:moveTo>
                  <a:pt x="141088" y="92579"/>
                </a:moveTo>
                <a:cubicBezTo>
                  <a:pt x="140804" y="92579"/>
                  <a:pt x="140544" y="92809"/>
                  <a:pt x="140567" y="93139"/>
                </a:cubicBezTo>
                <a:cubicBezTo>
                  <a:pt x="140598" y="93418"/>
                  <a:pt x="140830" y="93610"/>
                  <a:pt x="141076" y="93610"/>
                </a:cubicBezTo>
                <a:cubicBezTo>
                  <a:pt x="141095" y="93610"/>
                  <a:pt x="141115" y="93609"/>
                  <a:pt x="141134" y="93606"/>
                </a:cubicBezTo>
                <a:cubicBezTo>
                  <a:pt x="141601" y="93573"/>
                  <a:pt x="141768" y="93006"/>
                  <a:pt x="141435" y="92706"/>
                </a:cubicBezTo>
                <a:cubicBezTo>
                  <a:pt x="141327" y="92618"/>
                  <a:pt x="141206" y="92579"/>
                  <a:pt x="141088" y="92579"/>
                </a:cubicBezTo>
                <a:close/>
                <a:moveTo>
                  <a:pt x="22550" y="92638"/>
                </a:moveTo>
                <a:cubicBezTo>
                  <a:pt x="22539" y="92638"/>
                  <a:pt x="22528" y="92638"/>
                  <a:pt x="22516" y="92639"/>
                </a:cubicBezTo>
                <a:cubicBezTo>
                  <a:pt x="21846" y="92639"/>
                  <a:pt x="21909" y="93646"/>
                  <a:pt x="22528" y="93646"/>
                </a:cubicBezTo>
                <a:cubicBezTo>
                  <a:pt x="22557" y="93646"/>
                  <a:pt x="22586" y="93644"/>
                  <a:pt x="22616" y="93640"/>
                </a:cubicBezTo>
                <a:cubicBezTo>
                  <a:pt x="23272" y="93574"/>
                  <a:pt x="23187" y="92638"/>
                  <a:pt x="22550" y="92638"/>
                </a:cubicBezTo>
                <a:close/>
                <a:moveTo>
                  <a:pt x="120850" y="92636"/>
                </a:moveTo>
                <a:cubicBezTo>
                  <a:pt x="120830" y="92636"/>
                  <a:pt x="120808" y="92637"/>
                  <a:pt x="120787" y="92639"/>
                </a:cubicBezTo>
                <a:cubicBezTo>
                  <a:pt x="120130" y="92672"/>
                  <a:pt x="120184" y="93674"/>
                  <a:pt x="120854" y="93674"/>
                </a:cubicBezTo>
                <a:cubicBezTo>
                  <a:pt x="120865" y="93674"/>
                  <a:pt x="120876" y="93674"/>
                  <a:pt x="120887" y="93673"/>
                </a:cubicBezTo>
                <a:cubicBezTo>
                  <a:pt x="121533" y="93608"/>
                  <a:pt x="121491" y="92636"/>
                  <a:pt x="120850" y="92636"/>
                </a:cubicBezTo>
                <a:close/>
                <a:moveTo>
                  <a:pt x="100559" y="92679"/>
                </a:moveTo>
                <a:cubicBezTo>
                  <a:pt x="100275" y="92679"/>
                  <a:pt x="100015" y="92909"/>
                  <a:pt x="100038" y="93239"/>
                </a:cubicBezTo>
                <a:cubicBezTo>
                  <a:pt x="100069" y="93518"/>
                  <a:pt x="100272" y="93710"/>
                  <a:pt x="100541" y="93710"/>
                </a:cubicBezTo>
                <a:cubicBezTo>
                  <a:pt x="100562" y="93710"/>
                  <a:pt x="100584" y="93709"/>
                  <a:pt x="100605" y="93706"/>
                </a:cubicBezTo>
                <a:cubicBezTo>
                  <a:pt x="101072" y="93673"/>
                  <a:pt x="101239" y="93106"/>
                  <a:pt x="100906" y="92806"/>
                </a:cubicBezTo>
                <a:cubicBezTo>
                  <a:pt x="100798" y="92718"/>
                  <a:pt x="100677" y="92679"/>
                  <a:pt x="100559" y="92679"/>
                </a:cubicBezTo>
                <a:close/>
                <a:moveTo>
                  <a:pt x="80300" y="92712"/>
                </a:moveTo>
                <a:cubicBezTo>
                  <a:pt x="80027" y="92712"/>
                  <a:pt x="79767" y="92942"/>
                  <a:pt x="79791" y="93273"/>
                </a:cubicBezTo>
                <a:cubicBezTo>
                  <a:pt x="79791" y="93573"/>
                  <a:pt x="80024" y="93773"/>
                  <a:pt x="80324" y="93773"/>
                </a:cubicBezTo>
                <a:lnTo>
                  <a:pt x="80324" y="93740"/>
                </a:lnTo>
                <a:cubicBezTo>
                  <a:pt x="80791" y="93706"/>
                  <a:pt x="80958" y="93139"/>
                  <a:pt x="80625" y="92839"/>
                </a:cubicBezTo>
                <a:cubicBezTo>
                  <a:pt x="80527" y="92751"/>
                  <a:pt x="80412" y="92712"/>
                  <a:pt x="80300" y="92712"/>
                </a:cubicBezTo>
                <a:close/>
                <a:moveTo>
                  <a:pt x="60030" y="92779"/>
                </a:moveTo>
                <a:cubicBezTo>
                  <a:pt x="59746" y="92779"/>
                  <a:pt x="59486" y="93009"/>
                  <a:pt x="59509" y="93339"/>
                </a:cubicBezTo>
                <a:cubicBezTo>
                  <a:pt x="59541" y="93589"/>
                  <a:pt x="59747" y="93810"/>
                  <a:pt x="60019" y="93810"/>
                </a:cubicBezTo>
                <a:cubicBezTo>
                  <a:pt x="60038" y="93810"/>
                  <a:pt x="60057" y="93809"/>
                  <a:pt x="60077" y="93806"/>
                </a:cubicBezTo>
                <a:cubicBezTo>
                  <a:pt x="60544" y="93773"/>
                  <a:pt x="60710" y="93206"/>
                  <a:pt x="60377" y="92906"/>
                </a:cubicBezTo>
                <a:cubicBezTo>
                  <a:pt x="60269" y="92818"/>
                  <a:pt x="60148" y="92779"/>
                  <a:pt x="60030" y="92779"/>
                </a:cubicBezTo>
                <a:close/>
                <a:moveTo>
                  <a:pt x="39768" y="92850"/>
                </a:moveTo>
                <a:cubicBezTo>
                  <a:pt x="39502" y="92850"/>
                  <a:pt x="39228" y="93036"/>
                  <a:pt x="39228" y="93373"/>
                </a:cubicBezTo>
                <a:cubicBezTo>
                  <a:pt x="39262" y="93673"/>
                  <a:pt x="39495" y="93873"/>
                  <a:pt x="39795" y="93873"/>
                </a:cubicBezTo>
                <a:cubicBezTo>
                  <a:pt x="40096" y="93840"/>
                  <a:pt x="40296" y="93573"/>
                  <a:pt x="40262" y="93306"/>
                </a:cubicBezTo>
                <a:cubicBezTo>
                  <a:pt x="40231" y="92994"/>
                  <a:pt x="40003" y="92850"/>
                  <a:pt x="39768" y="92850"/>
                </a:cubicBezTo>
                <a:close/>
                <a:moveTo>
                  <a:pt x="138009" y="92833"/>
                </a:moveTo>
                <a:cubicBezTo>
                  <a:pt x="137716" y="92833"/>
                  <a:pt x="137441" y="93067"/>
                  <a:pt x="137465" y="93406"/>
                </a:cubicBezTo>
                <a:cubicBezTo>
                  <a:pt x="137498" y="93673"/>
                  <a:pt x="137765" y="93873"/>
                  <a:pt x="138032" y="93873"/>
                </a:cubicBezTo>
                <a:cubicBezTo>
                  <a:pt x="138499" y="93840"/>
                  <a:pt x="138699" y="93239"/>
                  <a:pt x="138332" y="92939"/>
                </a:cubicBezTo>
                <a:cubicBezTo>
                  <a:pt x="138232" y="92866"/>
                  <a:pt x="138119" y="92833"/>
                  <a:pt x="138009" y="92833"/>
                </a:cubicBezTo>
                <a:close/>
                <a:moveTo>
                  <a:pt x="19505" y="92869"/>
                </a:moveTo>
                <a:cubicBezTo>
                  <a:pt x="19486" y="92869"/>
                  <a:pt x="19467" y="92870"/>
                  <a:pt x="19448" y="92872"/>
                </a:cubicBezTo>
                <a:cubicBezTo>
                  <a:pt x="18768" y="92905"/>
                  <a:pt x="18810" y="93910"/>
                  <a:pt x="19483" y="93910"/>
                </a:cubicBezTo>
                <a:cubicBezTo>
                  <a:pt x="19504" y="93910"/>
                  <a:pt x="19525" y="93909"/>
                  <a:pt x="19548" y="93907"/>
                </a:cubicBezTo>
                <a:cubicBezTo>
                  <a:pt x="19814" y="93873"/>
                  <a:pt x="20015" y="93640"/>
                  <a:pt x="20015" y="93339"/>
                </a:cubicBezTo>
                <a:cubicBezTo>
                  <a:pt x="19983" y="93090"/>
                  <a:pt x="19777" y="92869"/>
                  <a:pt x="19505" y="92869"/>
                </a:cubicBezTo>
                <a:close/>
                <a:moveTo>
                  <a:pt x="117765" y="92861"/>
                </a:moveTo>
                <a:cubicBezTo>
                  <a:pt x="117488" y="92861"/>
                  <a:pt x="117199" y="93064"/>
                  <a:pt x="117217" y="93440"/>
                </a:cubicBezTo>
                <a:cubicBezTo>
                  <a:pt x="117249" y="93689"/>
                  <a:pt x="117455" y="93910"/>
                  <a:pt x="117727" y="93910"/>
                </a:cubicBezTo>
                <a:cubicBezTo>
                  <a:pt x="117746" y="93910"/>
                  <a:pt x="117765" y="93909"/>
                  <a:pt x="117784" y="93907"/>
                </a:cubicBezTo>
                <a:cubicBezTo>
                  <a:pt x="118085" y="93873"/>
                  <a:pt x="118285" y="93640"/>
                  <a:pt x="118251" y="93339"/>
                </a:cubicBezTo>
                <a:cubicBezTo>
                  <a:pt x="118236" y="93014"/>
                  <a:pt x="118005" y="92861"/>
                  <a:pt x="117765" y="92861"/>
                </a:cubicBezTo>
                <a:close/>
                <a:moveTo>
                  <a:pt x="97469" y="92905"/>
                </a:moveTo>
                <a:cubicBezTo>
                  <a:pt x="97459" y="92905"/>
                  <a:pt x="97448" y="92905"/>
                  <a:pt x="97437" y="92906"/>
                </a:cubicBezTo>
                <a:cubicBezTo>
                  <a:pt x="96758" y="92970"/>
                  <a:pt x="96831" y="93943"/>
                  <a:pt x="97442" y="93943"/>
                </a:cubicBezTo>
                <a:cubicBezTo>
                  <a:pt x="97462" y="93943"/>
                  <a:pt x="97482" y="93942"/>
                  <a:pt x="97503" y="93940"/>
                </a:cubicBezTo>
                <a:cubicBezTo>
                  <a:pt x="98193" y="93907"/>
                  <a:pt x="98139" y="92905"/>
                  <a:pt x="97469" y="92905"/>
                </a:cubicBezTo>
                <a:close/>
                <a:moveTo>
                  <a:pt x="77183" y="92981"/>
                </a:moveTo>
                <a:cubicBezTo>
                  <a:pt x="77041" y="92981"/>
                  <a:pt x="76897" y="93040"/>
                  <a:pt x="76788" y="93173"/>
                </a:cubicBezTo>
                <a:cubicBezTo>
                  <a:pt x="76497" y="93496"/>
                  <a:pt x="76771" y="94008"/>
                  <a:pt x="77183" y="94008"/>
                </a:cubicBezTo>
                <a:cubicBezTo>
                  <a:pt x="77196" y="94008"/>
                  <a:pt x="77209" y="94008"/>
                  <a:pt x="77222" y="94007"/>
                </a:cubicBezTo>
                <a:cubicBezTo>
                  <a:pt x="77522" y="93973"/>
                  <a:pt x="77722" y="93740"/>
                  <a:pt x="77722" y="93440"/>
                </a:cubicBezTo>
                <a:cubicBezTo>
                  <a:pt x="77680" y="93163"/>
                  <a:pt x="77434" y="92981"/>
                  <a:pt x="77183" y="92981"/>
                </a:cubicBezTo>
                <a:close/>
                <a:moveTo>
                  <a:pt x="56938" y="93036"/>
                </a:moveTo>
                <a:cubicBezTo>
                  <a:pt x="56917" y="93036"/>
                  <a:pt x="56896" y="93037"/>
                  <a:pt x="56874" y="93039"/>
                </a:cubicBezTo>
                <a:cubicBezTo>
                  <a:pt x="56228" y="93104"/>
                  <a:pt x="56270" y="94076"/>
                  <a:pt x="56911" y="94076"/>
                </a:cubicBezTo>
                <a:cubicBezTo>
                  <a:pt x="56931" y="94076"/>
                  <a:pt x="56952" y="94075"/>
                  <a:pt x="56974" y="94073"/>
                </a:cubicBezTo>
                <a:cubicBezTo>
                  <a:pt x="57621" y="94009"/>
                  <a:pt x="57578" y="93036"/>
                  <a:pt x="56938" y="93036"/>
                </a:cubicBezTo>
                <a:close/>
                <a:moveTo>
                  <a:pt x="36670" y="93067"/>
                </a:moveTo>
                <a:cubicBezTo>
                  <a:pt x="36377" y="93067"/>
                  <a:pt x="36102" y="93300"/>
                  <a:pt x="36126" y="93640"/>
                </a:cubicBezTo>
                <a:cubicBezTo>
                  <a:pt x="36157" y="93889"/>
                  <a:pt x="36393" y="94110"/>
                  <a:pt x="36642" y="94110"/>
                </a:cubicBezTo>
                <a:cubicBezTo>
                  <a:pt x="36659" y="94110"/>
                  <a:pt x="36676" y="94109"/>
                  <a:pt x="36693" y="94107"/>
                </a:cubicBezTo>
                <a:cubicBezTo>
                  <a:pt x="37160" y="94040"/>
                  <a:pt x="37327" y="93473"/>
                  <a:pt x="36993" y="93173"/>
                </a:cubicBezTo>
                <a:cubicBezTo>
                  <a:pt x="36893" y="93100"/>
                  <a:pt x="36780" y="93067"/>
                  <a:pt x="36670" y="93067"/>
                </a:cubicBezTo>
                <a:close/>
                <a:moveTo>
                  <a:pt x="134905" y="93079"/>
                </a:moveTo>
                <a:cubicBezTo>
                  <a:pt x="134633" y="93079"/>
                  <a:pt x="134373" y="93309"/>
                  <a:pt x="134396" y="93640"/>
                </a:cubicBezTo>
                <a:cubicBezTo>
                  <a:pt x="134427" y="93918"/>
                  <a:pt x="134630" y="94110"/>
                  <a:pt x="134872" y="94110"/>
                </a:cubicBezTo>
                <a:cubicBezTo>
                  <a:pt x="134891" y="94110"/>
                  <a:pt x="134911" y="94109"/>
                  <a:pt x="134930" y="94107"/>
                </a:cubicBezTo>
                <a:cubicBezTo>
                  <a:pt x="135397" y="94073"/>
                  <a:pt x="135597" y="93506"/>
                  <a:pt x="135230" y="93206"/>
                </a:cubicBezTo>
                <a:cubicBezTo>
                  <a:pt x="135133" y="93118"/>
                  <a:pt x="135018" y="93079"/>
                  <a:pt x="134905" y="93079"/>
                </a:cubicBezTo>
                <a:close/>
                <a:moveTo>
                  <a:pt x="16388" y="93112"/>
                </a:moveTo>
                <a:cubicBezTo>
                  <a:pt x="16115" y="93112"/>
                  <a:pt x="15855" y="93343"/>
                  <a:pt x="15878" y="93673"/>
                </a:cubicBezTo>
                <a:cubicBezTo>
                  <a:pt x="15878" y="93951"/>
                  <a:pt x="16108" y="94144"/>
                  <a:pt x="16380" y="94144"/>
                </a:cubicBezTo>
                <a:cubicBezTo>
                  <a:pt x="16402" y="94144"/>
                  <a:pt x="16423" y="94142"/>
                  <a:pt x="16445" y="94140"/>
                </a:cubicBezTo>
                <a:cubicBezTo>
                  <a:pt x="16879" y="94107"/>
                  <a:pt x="17079" y="93540"/>
                  <a:pt x="16712" y="93239"/>
                </a:cubicBezTo>
                <a:cubicBezTo>
                  <a:pt x="16615" y="93152"/>
                  <a:pt x="16500" y="93112"/>
                  <a:pt x="16388" y="93112"/>
                </a:cubicBezTo>
                <a:close/>
                <a:moveTo>
                  <a:pt x="114638" y="93118"/>
                </a:moveTo>
                <a:cubicBezTo>
                  <a:pt x="114361" y="93118"/>
                  <a:pt x="114091" y="93361"/>
                  <a:pt x="114115" y="93673"/>
                </a:cubicBezTo>
                <a:cubicBezTo>
                  <a:pt x="114148" y="93973"/>
                  <a:pt x="114382" y="94173"/>
                  <a:pt x="114682" y="94173"/>
                </a:cubicBezTo>
                <a:cubicBezTo>
                  <a:pt x="115116" y="94107"/>
                  <a:pt x="115316" y="93540"/>
                  <a:pt x="114949" y="93239"/>
                </a:cubicBezTo>
                <a:cubicBezTo>
                  <a:pt x="114855" y="93155"/>
                  <a:pt x="114746" y="93118"/>
                  <a:pt x="114638" y="93118"/>
                </a:cubicBezTo>
                <a:close/>
                <a:moveTo>
                  <a:pt x="94390" y="93187"/>
                </a:moveTo>
                <a:cubicBezTo>
                  <a:pt x="94120" y="93187"/>
                  <a:pt x="93849" y="93381"/>
                  <a:pt x="93867" y="93740"/>
                </a:cubicBezTo>
                <a:cubicBezTo>
                  <a:pt x="93867" y="93989"/>
                  <a:pt x="94101" y="94210"/>
                  <a:pt x="94350" y="94210"/>
                </a:cubicBezTo>
                <a:cubicBezTo>
                  <a:pt x="94367" y="94210"/>
                  <a:pt x="94384" y="94209"/>
                  <a:pt x="94401" y="94207"/>
                </a:cubicBezTo>
                <a:cubicBezTo>
                  <a:pt x="94701" y="94173"/>
                  <a:pt x="94901" y="93940"/>
                  <a:pt x="94901" y="93640"/>
                </a:cubicBezTo>
                <a:cubicBezTo>
                  <a:pt x="94855" y="93331"/>
                  <a:pt x="94623" y="93187"/>
                  <a:pt x="94390" y="93187"/>
                </a:cubicBezTo>
                <a:close/>
                <a:moveTo>
                  <a:pt x="74107" y="93212"/>
                </a:moveTo>
                <a:cubicBezTo>
                  <a:pt x="73823" y="93212"/>
                  <a:pt x="73563" y="93443"/>
                  <a:pt x="73586" y="93773"/>
                </a:cubicBezTo>
                <a:cubicBezTo>
                  <a:pt x="73586" y="94073"/>
                  <a:pt x="73853" y="94273"/>
                  <a:pt x="74153" y="94273"/>
                </a:cubicBezTo>
                <a:cubicBezTo>
                  <a:pt x="74587" y="94207"/>
                  <a:pt x="74787" y="93640"/>
                  <a:pt x="74453" y="93339"/>
                </a:cubicBezTo>
                <a:cubicBezTo>
                  <a:pt x="74346" y="93252"/>
                  <a:pt x="74225" y="93212"/>
                  <a:pt x="74107" y="93212"/>
                </a:cubicBezTo>
                <a:close/>
                <a:moveTo>
                  <a:pt x="53828" y="93264"/>
                </a:moveTo>
                <a:cubicBezTo>
                  <a:pt x="53689" y="93264"/>
                  <a:pt x="53546" y="93320"/>
                  <a:pt x="53438" y="93440"/>
                </a:cubicBezTo>
                <a:cubicBezTo>
                  <a:pt x="53147" y="93795"/>
                  <a:pt x="53390" y="94308"/>
                  <a:pt x="53831" y="94308"/>
                </a:cubicBezTo>
                <a:cubicBezTo>
                  <a:pt x="53844" y="94308"/>
                  <a:pt x="53858" y="94308"/>
                  <a:pt x="53872" y="94307"/>
                </a:cubicBezTo>
                <a:cubicBezTo>
                  <a:pt x="54139" y="94273"/>
                  <a:pt x="54372" y="94040"/>
                  <a:pt x="54339" y="93740"/>
                </a:cubicBezTo>
                <a:cubicBezTo>
                  <a:pt x="54318" y="93440"/>
                  <a:pt x="54077" y="93264"/>
                  <a:pt x="53828" y="93264"/>
                </a:cubicBezTo>
                <a:close/>
                <a:moveTo>
                  <a:pt x="33612" y="93300"/>
                </a:moveTo>
                <a:cubicBezTo>
                  <a:pt x="33584" y="93300"/>
                  <a:pt x="33555" y="93302"/>
                  <a:pt x="33524" y="93306"/>
                </a:cubicBezTo>
                <a:cubicBezTo>
                  <a:pt x="33257" y="93306"/>
                  <a:pt x="33024" y="93573"/>
                  <a:pt x="33057" y="93840"/>
                </a:cubicBezTo>
                <a:cubicBezTo>
                  <a:pt x="33057" y="94121"/>
                  <a:pt x="33291" y="94343"/>
                  <a:pt x="33540" y="94343"/>
                </a:cubicBezTo>
                <a:cubicBezTo>
                  <a:pt x="33557" y="94343"/>
                  <a:pt x="33574" y="94342"/>
                  <a:pt x="33591" y="94340"/>
                </a:cubicBezTo>
                <a:lnTo>
                  <a:pt x="33624" y="94340"/>
                </a:lnTo>
                <a:cubicBezTo>
                  <a:pt x="34294" y="94308"/>
                  <a:pt x="34232" y="93300"/>
                  <a:pt x="33612" y="93300"/>
                </a:cubicBezTo>
                <a:close/>
                <a:moveTo>
                  <a:pt x="131817" y="93318"/>
                </a:moveTo>
                <a:cubicBezTo>
                  <a:pt x="131540" y="93318"/>
                  <a:pt x="131270" y="93561"/>
                  <a:pt x="131294" y="93873"/>
                </a:cubicBezTo>
                <a:cubicBezTo>
                  <a:pt x="131294" y="94151"/>
                  <a:pt x="131523" y="94344"/>
                  <a:pt x="131769" y="94344"/>
                </a:cubicBezTo>
                <a:cubicBezTo>
                  <a:pt x="131789" y="94344"/>
                  <a:pt x="131808" y="94343"/>
                  <a:pt x="131828" y="94340"/>
                </a:cubicBezTo>
                <a:cubicBezTo>
                  <a:pt x="132295" y="94307"/>
                  <a:pt x="132495" y="93740"/>
                  <a:pt x="132128" y="93440"/>
                </a:cubicBezTo>
                <a:cubicBezTo>
                  <a:pt x="132034" y="93355"/>
                  <a:pt x="131925" y="93318"/>
                  <a:pt x="131817" y="93318"/>
                </a:cubicBezTo>
                <a:close/>
                <a:moveTo>
                  <a:pt x="13320" y="93367"/>
                </a:moveTo>
                <a:cubicBezTo>
                  <a:pt x="13027" y="93367"/>
                  <a:pt x="12752" y="93601"/>
                  <a:pt x="12776" y="93940"/>
                </a:cubicBezTo>
                <a:cubicBezTo>
                  <a:pt x="12809" y="94207"/>
                  <a:pt x="13043" y="94407"/>
                  <a:pt x="13343" y="94407"/>
                </a:cubicBezTo>
                <a:cubicBezTo>
                  <a:pt x="13810" y="94374"/>
                  <a:pt x="13977" y="93773"/>
                  <a:pt x="13643" y="93473"/>
                </a:cubicBezTo>
                <a:cubicBezTo>
                  <a:pt x="13543" y="93400"/>
                  <a:pt x="13430" y="93367"/>
                  <a:pt x="13320" y="93367"/>
                </a:cubicBezTo>
                <a:close/>
                <a:moveTo>
                  <a:pt x="111568" y="93366"/>
                </a:moveTo>
                <a:cubicBezTo>
                  <a:pt x="111540" y="93366"/>
                  <a:pt x="111510" y="93368"/>
                  <a:pt x="111480" y="93373"/>
                </a:cubicBezTo>
                <a:cubicBezTo>
                  <a:pt x="110768" y="93405"/>
                  <a:pt x="110841" y="94410"/>
                  <a:pt x="111485" y="94410"/>
                </a:cubicBezTo>
                <a:cubicBezTo>
                  <a:pt x="111505" y="94410"/>
                  <a:pt x="111525" y="94409"/>
                  <a:pt x="111547" y="94407"/>
                </a:cubicBezTo>
                <a:cubicBezTo>
                  <a:pt x="112249" y="94375"/>
                  <a:pt x="112188" y="93366"/>
                  <a:pt x="111568" y="93366"/>
                </a:cubicBezTo>
                <a:close/>
                <a:moveTo>
                  <a:pt x="91302" y="93413"/>
                </a:moveTo>
                <a:cubicBezTo>
                  <a:pt x="91021" y="93413"/>
                  <a:pt x="90751" y="93643"/>
                  <a:pt x="90798" y="93973"/>
                </a:cubicBezTo>
                <a:cubicBezTo>
                  <a:pt x="90798" y="94240"/>
                  <a:pt x="91032" y="94440"/>
                  <a:pt x="91299" y="94440"/>
                </a:cubicBezTo>
                <a:lnTo>
                  <a:pt x="91332" y="94440"/>
                </a:lnTo>
                <a:cubicBezTo>
                  <a:pt x="91799" y="94407"/>
                  <a:pt x="91999" y="93840"/>
                  <a:pt x="91632" y="93540"/>
                </a:cubicBezTo>
                <a:cubicBezTo>
                  <a:pt x="91535" y="93452"/>
                  <a:pt x="91417" y="93413"/>
                  <a:pt x="91302" y="93413"/>
                </a:cubicBezTo>
                <a:close/>
                <a:moveTo>
                  <a:pt x="71022" y="93452"/>
                </a:moveTo>
                <a:cubicBezTo>
                  <a:pt x="70731" y="93452"/>
                  <a:pt x="70460" y="93703"/>
                  <a:pt x="70484" y="94040"/>
                </a:cubicBezTo>
                <a:cubicBezTo>
                  <a:pt x="70484" y="94307"/>
                  <a:pt x="70751" y="94507"/>
                  <a:pt x="71051" y="94507"/>
                </a:cubicBezTo>
                <a:cubicBezTo>
                  <a:pt x="71485" y="94474"/>
                  <a:pt x="71685" y="93907"/>
                  <a:pt x="71351" y="93573"/>
                </a:cubicBezTo>
                <a:cubicBezTo>
                  <a:pt x="71249" y="93490"/>
                  <a:pt x="71134" y="93452"/>
                  <a:pt x="71022" y="93452"/>
                </a:cubicBezTo>
                <a:close/>
                <a:moveTo>
                  <a:pt x="50741" y="93486"/>
                </a:moveTo>
                <a:cubicBezTo>
                  <a:pt x="50450" y="93486"/>
                  <a:pt x="50179" y="93736"/>
                  <a:pt x="50203" y="94073"/>
                </a:cubicBezTo>
                <a:cubicBezTo>
                  <a:pt x="50234" y="94323"/>
                  <a:pt x="50440" y="94543"/>
                  <a:pt x="50713" y="94543"/>
                </a:cubicBezTo>
                <a:cubicBezTo>
                  <a:pt x="50732" y="94543"/>
                  <a:pt x="50751" y="94542"/>
                  <a:pt x="50770" y="94540"/>
                </a:cubicBezTo>
                <a:cubicBezTo>
                  <a:pt x="51237" y="94507"/>
                  <a:pt x="51437" y="93907"/>
                  <a:pt x="51070" y="93606"/>
                </a:cubicBezTo>
                <a:cubicBezTo>
                  <a:pt x="50968" y="93523"/>
                  <a:pt x="50853" y="93486"/>
                  <a:pt x="50741" y="93486"/>
                </a:cubicBezTo>
                <a:close/>
                <a:moveTo>
                  <a:pt x="30460" y="93572"/>
                </a:moveTo>
                <a:cubicBezTo>
                  <a:pt x="30196" y="93572"/>
                  <a:pt x="29938" y="93756"/>
                  <a:pt x="29955" y="94107"/>
                </a:cubicBezTo>
                <a:cubicBezTo>
                  <a:pt x="29955" y="94407"/>
                  <a:pt x="30222" y="94607"/>
                  <a:pt x="30489" y="94607"/>
                </a:cubicBezTo>
                <a:lnTo>
                  <a:pt x="30489" y="94574"/>
                </a:lnTo>
                <a:cubicBezTo>
                  <a:pt x="30789" y="94574"/>
                  <a:pt x="30989" y="94307"/>
                  <a:pt x="30989" y="94040"/>
                </a:cubicBezTo>
                <a:cubicBezTo>
                  <a:pt x="30942" y="93723"/>
                  <a:pt x="30698" y="93572"/>
                  <a:pt x="30460" y="93572"/>
                </a:cubicBezTo>
                <a:close/>
                <a:moveTo>
                  <a:pt x="10233" y="93600"/>
                </a:moveTo>
                <a:cubicBezTo>
                  <a:pt x="10203" y="93600"/>
                  <a:pt x="10173" y="93602"/>
                  <a:pt x="10141" y="93606"/>
                </a:cubicBezTo>
                <a:cubicBezTo>
                  <a:pt x="9507" y="93673"/>
                  <a:pt x="9574" y="94640"/>
                  <a:pt x="10241" y="94640"/>
                </a:cubicBezTo>
                <a:cubicBezTo>
                  <a:pt x="10911" y="94608"/>
                  <a:pt x="10879" y="93600"/>
                  <a:pt x="10233" y="93600"/>
                </a:cubicBezTo>
                <a:close/>
                <a:moveTo>
                  <a:pt x="128701" y="93579"/>
                </a:moveTo>
                <a:cubicBezTo>
                  <a:pt x="128429" y="93579"/>
                  <a:pt x="128168" y="93810"/>
                  <a:pt x="128192" y="94140"/>
                </a:cubicBezTo>
                <a:cubicBezTo>
                  <a:pt x="128192" y="94407"/>
                  <a:pt x="128459" y="94640"/>
                  <a:pt x="128726" y="94640"/>
                </a:cubicBezTo>
                <a:lnTo>
                  <a:pt x="128726" y="94607"/>
                </a:lnTo>
                <a:cubicBezTo>
                  <a:pt x="129193" y="94574"/>
                  <a:pt x="129393" y="94007"/>
                  <a:pt x="129026" y="93706"/>
                </a:cubicBezTo>
                <a:cubicBezTo>
                  <a:pt x="128928" y="93619"/>
                  <a:pt x="128814" y="93579"/>
                  <a:pt x="128701" y="93579"/>
                </a:cubicBezTo>
                <a:close/>
                <a:moveTo>
                  <a:pt x="108435" y="93636"/>
                </a:moveTo>
                <a:cubicBezTo>
                  <a:pt x="108416" y="93636"/>
                  <a:pt x="108397" y="93638"/>
                  <a:pt x="108378" y="93640"/>
                </a:cubicBezTo>
                <a:cubicBezTo>
                  <a:pt x="107698" y="93672"/>
                  <a:pt x="107772" y="94677"/>
                  <a:pt x="108416" y="94677"/>
                </a:cubicBezTo>
                <a:cubicBezTo>
                  <a:pt x="108436" y="94677"/>
                  <a:pt x="108457" y="94676"/>
                  <a:pt x="108478" y="94674"/>
                </a:cubicBezTo>
                <a:cubicBezTo>
                  <a:pt x="108745" y="94640"/>
                  <a:pt x="108978" y="94407"/>
                  <a:pt x="108945" y="94107"/>
                </a:cubicBezTo>
                <a:cubicBezTo>
                  <a:pt x="108914" y="93857"/>
                  <a:pt x="108707" y="93636"/>
                  <a:pt x="108435" y="93636"/>
                </a:cubicBezTo>
                <a:close/>
                <a:moveTo>
                  <a:pt x="88181" y="93670"/>
                </a:moveTo>
                <a:cubicBezTo>
                  <a:pt x="88164" y="93670"/>
                  <a:pt x="88147" y="93671"/>
                  <a:pt x="88130" y="93673"/>
                </a:cubicBezTo>
                <a:cubicBezTo>
                  <a:pt x="87830" y="93706"/>
                  <a:pt x="87630" y="93940"/>
                  <a:pt x="87663" y="94240"/>
                </a:cubicBezTo>
                <a:cubicBezTo>
                  <a:pt x="87663" y="94507"/>
                  <a:pt x="87930" y="94707"/>
                  <a:pt x="88197" y="94707"/>
                </a:cubicBezTo>
                <a:cubicBezTo>
                  <a:pt x="88497" y="94674"/>
                  <a:pt x="88697" y="94440"/>
                  <a:pt x="88664" y="94140"/>
                </a:cubicBezTo>
                <a:cubicBezTo>
                  <a:pt x="88664" y="93890"/>
                  <a:pt x="88430" y="93670"/>
                  <a:pt x="88181" y="93670"/>
                </a:cubicBezTo>
                <a:close/>
                <a:moveTo>
                  <a:pt x="67924" y="93713"/>
                </a:moveTo>
                <a:cubicBezTo>
                  <a:pt x="67652" y="93713"/>
                  <a:pt x="67392" y="93943"/>
                  <a:pt x="67415" y="94273"/>
                </a:cubicBezTo>
                <a:cubicBezTo>
                  <a:pt x="67415" y="94540"/>
                  <a:pt x="67649" y="94740"/>
                  <a:pt x="67949" y="94740"/>
                </a:cubicBezTo>
                <a:cubicBezTo>
                  <a:pt x="68416" y="94707"/>
                  <a:pt x="68616" y="94140"/>
                  <a:pt x="68249" y="93840"/>
                </a:cubicBezTo>
                <a:cubicBezTo>
                  <a:pt x="68152" y="93752"/>
                  <a:pt x="68037" y="93713"/>
                  <a:pt x="67924" y="93713"/>
                </a:cubicBezTo>
                <a:close/>
                <a:moveTo>
                  <a:pt x="47622" y="93746"/>
                </a:moveTo>
                <a:cubicBezTo>
                  <a:pt x="47337" y="93746"/>
                  <a:pt x="47077" y="93976"/>
                  <a:pt x="47101" y="94307"/>
                </a:cubicBezTo>
                <a:cubicBezTo>
                  <a:pt x="47134" y="94607"/>
                  <a:pt x="47367" y="94807"/>
                  <a:pt x="47668" y="94807"/>
                </a:cubicBezTo>
                <a:lnTo>
                  <a:pt x="47668" y="94774"/>
                </a:lnTo>
                <a:cubicBezTo>
                  <a:pt x="48135" y="94740"/>
                  <a:pt x="48301" y="94173"/>
                  <a:pt x="47968" y="93873"/>
                </a:cubicBezTo>
                <a:cubicBezTo>
                  <a:pt x="47861" y="93785"/>
                  <a:pt x="47739" y="93746"/>
                  <a:pt x="47622" y="93746"/>
                </a:cubicBezTo>
                <a:close/>
                <a:moveTo>
                  <a:pt x="145881" y="93767"/>
                </a:moveTo>
                <a:cubicBezTo>
                  <a:pt x="145588" y="93767"/>
                  <a:pt x="145313" y="94001"/>
                  <a:pt x="145337" y="94340"/>
                </a:cubicBezTo>
                <a:cubicBezTo>
                  <a:pt x="145369" y="94590"/>
                  <a:pt x="145575" y="94810"/>
                  <a:pt x="145847" y="94810"/>
                </a:cubicBezTo>
                <a:cubicBezTo>
                  <a:pt x="145866" y="94810"/>
                  <a:pt x="145885" y="94809"/>
                  <a:pt x="145904" y="94807"/>
                </a:cubicBezTo>
                <a:cubicBezTo>
                  <a:pt x="146371" y="94774"/>
                  <a:pt x="146538" y="94173"/>
                  <a:pt x="146205" y="93873"/>
                </a:cubicBezTo>
                <a:cubicBezTo>
                  <a:pt x="146104" y="93800"/>
                  <a:pt x="145992" y="93767"/>
                  <a:pt x="145881" y="93767"/>
                </a:cubicBezTo>
                <a:close/>
                <a:moveTo>
                  <a:pt x="27388" y="93785"/>
                </a:moveTo>
                <a:cubicBezTo>
                  <a:pt x="27098" y="93785"/>
                  <a:pt x="26829" y="94028"/>
                  <a:pt x="26853" y="94340"/>
                </a:cubicBezTo>
                <a:cubicBezTo>
                  <a:pt x="26886" y="94640"/>
                  <a:pt x="27120" y="94841"/>
                  <a:pt x="27420" y="94841"/>
                </a:cubicBezTo>
                <a:cubicBezTo>
                  <a:pt x="27887" y="94774"/>
                  <a:pt x="28054" y="94207"/>
                  <a:pt x="27720" y="93907"/>
                </a:cubicBezTo>
                <a:cubicBezTo>
                  <a:pt x="27617" y="93822"/>
                  <a:pt x="27501" y="93785"/>
                  <a:pt x="27388" y="93785"/>
                </a:cubicBezTo>
                <a:close/>
                <a:moveTo>
                  <a:pt x="125586" y="93839"/>
                </a:moveTo>
                <a:cubicBezTo>
                  <a:pt x="125323" y="93839"/>
                  <a:pt x="125056" y="94023"/>
                  <a:pt x="125056" y="94374"/>
                </a:cubicBezTo>
                <a:cubicBezTo>
                  <a:pt x="125087" y="94652"/>
                  <a:pt x="125319" y="94844"/>
                  <a:pt x="125592" y="94844"/>
                </a:cubicBezTo>
                <a:cubicBezTo>
                  <a:pt x="125613" y="94844"/>
                  <a:pt x="125635" y="94843"/>
                  <a:pt x="125657" y="94841"/>
                </a:cubicBezTo>
                <a:lnTo>
                  <a:pt x="125623" y="94841"/>
                </a:lnTo>
                <a:cubicBezTo>
                  <a:pt x="125924" y="94841"/>
                  <a:pt x="126124" y="94574"/>
                  <a:pt x="126090" y="94307"/>
                </a:cubicBezTo>
                <a:cubicBezTo>
                  <a:pt x="126059" y="93990"/>
                  <a:pt x="125824" y="93839"/>
                  <a:pt x="125586" y="93839"/>
                </a:cubicBezTo>
                <a:close/>
                <a:moveTo>
                  <a:pt x="105330" y="93846"/>
                </a:moveTo>
                <a:cubicBezTo>
                  <a:pt x="105045" y="93846"/>
                  <a:pt x="104785" y="94076"/>
                  <a:pt x="104808" y="94407"/>
                </a:cubicBezTo>
                <a:cubicBezTo>
                  <a:pt x="104842" y="94707"/>
                  <a:pt x="105075" y="94907"/>
                  <a:pt x="105376" y="94907"/>
                </a:cubicBezTo>
                <a:lnTo>
                  <a:pt x="105376" y="94874"/>
                </a:lnTo>
                <a:cubicBezTo>
                  <a:pt x="105843" y="94841"/>
                  <a:pt x="106009" y="94273"/>
                  <a:pt x="105676" y="93973"/>
                </a:cubicBezTo>
                <a:cubicBezTo>
                  <a:pt x="105568" y="93885"/>
                  <a:pt x="105447" y="93846"/>
                  <a:pt x="105330" y="93846"/>
                </a:cubicBezTo>
                <a:close/>
                <a:moveTo>
                  <a:pt x="85028" y="93907"/>
                </a:moveTo>
                <a:cubicBezTo>
                  <a:pt x="84326" y="93938"/>
                  <a:pt x="84387" y="94947"/>
                  <a:pt x="85007" y="94947"/>
                </a:cubicBezTo>
                <a:cubicBezTo>
                  <a:pt x="85035" y="94947"/>
                  <a:pt x="85064" y="94945"/>
                  <a:pt x="85094" y="94941"/>
                </a:cubicBezTo>
                <a:cubicBezTo>
                  <a:pt x="85395" y="94907"/>
                  <a:pt x="85595" y="94674"/>
                  <a:pt x="85595" y="94374"/>
                </a:cubicBezTo>
                <a:cubicBezTo>
                  <a:pt x="85561" y="94107"/>
                  <a:pt x="85295" y="93907"/>
                  <a:pt x="85028" y="93907"/>
                </a:cubicBezTo>
                <a:close/>
                <a:moveTo>
                  <a:pt x="64810" y="93937"/>
                </a:moveTo>
                <a:cubicBezTo>
                  <a:pt x="64790" y="93937"/>
                  <a:pt x="64768" y="93938"/>
                  <a:pt x="64747" y="93940"/>
                </a:cubicBezTo>
                <a:cubicBezTo>
                  <a:pt x="64090" y="93973"/>
                  <a:pt x="64144" y="94975"/>
                  <a:pt x="64814" y="94975"/>
                </a:cubicBezTo>
                <a:cubicBezTo>
                  <a:pt x="64825" y="94975"/>
                  <a:pt x="64835" y="94974"/>
                  <a:pt x="64847" y="94974"/>
                </a:cubicBezTo>
                <a:cubicBezTo>
                  <a:pt x="65493" y="94909"/>
                  <a:pt x="65450" y="93937"/>
                  <a:pt x="64810" y="93937"/>
                </a:cubicBezTo>
                <a:close/>
                <a:moveTo>
                  <a:pt x="44519" y="94013"/>
                </a:moveTo>
                <a:cubicBezTo>
                  <a:pt x="44235" y="94013"/>
                  <a:pt x="43975" y="94243"/>
                  <a:pt x="43998" y="94574"/>
                </a:cubicBezTo>
                <a:cubicBezTo>
                  <a:pt x="44030" y="94823"/>
                  <a:pt x="44265" y="95044"/>
                  <a:pt x="44514" y="95044"/>
                </a:cubicBezTo>
                <a:cubicBezTo>
                  <a:pt x="44531" y="95044"/>
                  <a:pt x="44548" y="95043"/>
                  <a:pt x="44565" y="95041"/>
                </a:cubicBezTo>
                <a:cubicBezTo>
                  <a:pt x="45032" y="95007"/>
                  <a:pt x="45199" y="94407"/>
                  <a:pt x="44866" y="94140"/>
                </a:cubicBezTo>
                <a:cubicBezTo>
                  <a:pt x="44758" y="94052"/>
                  <a:pt x="44637" y="94013"/>
                  <a:pt x="44519" y="94013"/>
                </a:cubicBezTo>
                <a:close/>
                <a:moveTo>
                  <a:pt x="142792" y="94032"/>
                </a:moveTo>
                <a:cubicBezTo>
                  <a:pt x="142652" y="94032"/>
                  <a:pt x="142510" y="94087"/>
                  <a:pt x="142402" y="94207"/>
                </a:cubicBezTo>
                <a:cubicBezTo>
                  <a:pt x="142111" y="94563"/>
                  <a:pt x="142353" y="95076"/>
                  <a:pt x="142794" y="95076"/>
                </a:cubicBezTo>
                <a:cubicBezTo>
                  <a:pt x="142808" y="95076"/>
                  <a:pt x="142822" y="95075"/>
                  <a:pt x="142836" y="95074"/>
                </a:cubicBezTo>
                <a:cubicBezTo>
                  <a:pt x="143102" y="95041"/>
                  <a:pt x="143336" y="94807"/>
                  <a:pt x="143303" y="94507"/>
                </a:cubicBezTo>
                <a:cubicBezTo>
                  <a:pt x="143281" y="94208"/>
                  <a:pt x="143041" y="94032"/>
                  <a:pt x="142792" y="94032"/>
                </a:cubicBezTo>
                <a:close/>
                <a:moveTo>
                  <a:pt x="24271" y="94053"/>
                </a:moveTo>
                <a:cubicBezTo>
                  <a:pt x="23985" y="94053"/>
                  <a:pt x="23702" y="94303"/>
                  <a:pt x="23751" y="94640"/>
                </a:cubicBezTo>
                <a:cubicBezTo>
                  <a:pt x="23781" y="94888"/>
                  <a:pt x="23984" y="95078"/>
                  <a:pt x="24253" y="95078"/>
                </a:cubicBezTo>
                <a:cubicBezTo>
                  <a:pt x="24274" y="95078"/>
                  <a:pt x="24296" y="95076"/>
                  <a:pt x="24318" y="95074"/>
                </a:cubicBezTo>
                <a:lnTo>
                  <a:pt x="24284" y="95074"/>
                </a:lnTo>
                <a:cubicBezTo>
                  <a:pt x="24751" y="95074"/>
                  <a:pt x="24951" y="94474"/>
                  <a:pt x="24585" y="94173"/>
                </a:cubicBezTo>
                <a:cubicBezTo>
                  <a:pt x="24492" y="94090"/>
                  <a:pt x="24381" y="94053"/>
                  <a:pt x="24271" y="94053"/>
                </a:cubicBezTo>
                <a:close/>
                <a:moveTo>
                  <a:pt x="122510" y="94052"/>
                </a:moveTo>
                <a:cubicBezTo>
                  <a:pt x="122233" y="94052"/>
                  <a:pt x="121963" y="94295"/>
                  <a:pt x="121987" y="94607"/>
                </a:cubicBezTo>
                <a:cubicBezTo>
                  <a:pt x="122021" y="94907"/>
                  <a:pt x="122254" y="95107"/>
                  <a:pt x="122554" y="95107"/>
                </a:cubicBezTo>
                <a:cubicBezTo>
                  <a:pt x="122988" y="95041"/>
                  <a:pt x="123188" y="94474"/>
                  <a:pt x="122821" y="94173"/>
                </a:cubicBezTo>
                <a:cubicBezTo>
                  <a:pt x="122728" y="94089"/>
                  <a:pt x="122618" y="94052"/>
                  <a:pt x="122510" y="94052"/>
                </a:cubicBezTo>
                <a:close/>
                <a:moveTo>
                  <a:pt x="102227" y="94113"/>
                </a:moveTo>
                <a:cubicBezTo>
                  <a:pt x="101943" y="94113"/>
                  <a:pt x="101683" y="94343"/>
                  <a:pt x="101706" y="94674"/>
                </a:cubicBezTo>
                <a:cubicBezTo>
                  <a:pt x="101737" y="94923"/>
                  <a:pt x="101944" y="95144"/>
                  <a:pt x="102216" y="95144"/>
                </a:cubicBezTo>
                <a:cubicBezTo>
                  <a:pt x="102235" y="95144"/>
                  <a:pt x="102254" y="95143"/>
                  <a:pt x="102273" y="95141"/>
                </a:cubicBezTo>
                <a:cubicBezTo>
                  <a:pt x="102740" y="95107"/>
                  <a:pt x="102907" y="94540"/>
                  <a:pt x="102574" y="94240"/>
                </a:cubicBezTo>
                <a:cubicBezTo>
                  <a:pt x="102466" y="94152"/>
                  <a:pt x="102345" y="94113"/>
                  <a:pt x="102227" y="94113"/>
                </a:cubicBezTo>
                <a:close/>
                <a:moveTo>
                  <a:pt x="81962" y="94122"/>
                </a:moveTo>
                <a:cubicBezTo>
                  <a:pt x="81682" y="94122"/>
                  <a:pt x="81406" y="94324"/>
                  <a:pt x="81458" y="94707"/>
                </a:cubicBezTo>
                <a:cubicBezTo>
                  <a:pt x="81490" y="94957"/>
                  <a:pt x="81696" y="95177"/>
                  <a:pt x="81941" y="95177"/>
                </a:cubicBezTo>
                <a:cubicBezTo>
                  <a:pt x="81958" y="95177"/>
                  <a:pt x="81975" y="95176"/>
                  <a:pt x="81992" y="95174"/>
                </a:cubicBezTo>
                <a:cubicBezTo>
                  <a:pt x="82292" y="95174"/>
                  <a:pt x="82526" y="94907"/>
                  <a:pt x="82493" y="94640"/>
                </a:cubicBezTo>
                <a:cubicBezTo>
                  <a:pt x="82477" y="94290"/>
                  <a:pt x="82218" y="94122"/>
                  <a:pt x="81962" y="94122"/>
                </a:cubicBezTo>
                <a:close/>
                <a:moveTo>
                  <a:pt x="61708" y="94204"/>
                </a:moveTo>
                <a:cubicBezTo>
                  <a:pt x="61687" y="94204"/>
                  <a:pt x="61666" y="94205"/>
                  <a:pt x="61644" y="94207"/>
                </a:cubicBezTo>
                <a:cubicBezTo>
                  <a:pt x="60966" y="94271"/>
                  <a:pt x="61038" y="95244"/>
                  <a:pt x="61681" y="95244"/>
                </a:cubicBezTo>
                <a:cubicBezTo>
                  <a:pt x="61701" y="95244"/>
                  <a:pt x="61723" y="95243"/>
                  <a:pt x="61744" y="95241"/>
                </a:cubicBezTo>
                <a:cubicBezTo>
                  <a:pt x="62391" y="95176"/>
                  <a:pt x="62348" y="94204"/>
                  <a:pt x="61708" y="94204"/>
                </a:cubicBezTo>
                <a:close/>
                <a:moveTo>
                  <a:pt x="139662" y="94272"/>
                </a:moveTo>
                <a:cubicBezTo>
                  <a:pt x="139400" y="94272"/>
                  <a:pt x="139133" y="94457"/>
                  <a:pt x="139133" y="94807"/>
                </a:cubicBezTo>
                <a:cubicBezTo>
                  <a:pt x="139166" y="95107"/>
                  <a:pt x="139433" y="95308"/>
                  <a:pt x="139700" y="95308"/>
                </a:cubicBezTo>
                <a:lnTo>
                  <a:pt x="139700" y="95274"/>
                </a:lnTo>
                <a:cubicBezTo>
                  <a:pt x="140000" y="95274"/>
                  <a:pt x="140200" y="95007"/>
                  <a:pt x="140167" y="94740"/>
                </a:cubicBezTo>
                <a:cubicBezTo>
                  <a:pt x="140135" y="94424"/>
                  <a:pt x="139900" y="94272"/>
                  <a:pt x="139662" y="94272"/>
                </a:cubicBezTo>
                <a:close/>
                <a:moveTo>
                  <a:pt x="41460" y="94270"/>
                </a:moveTo>
                <a:cubicBezTo>
                  <a:pt x="41440" y="94270"/>
                  <a:pt x="41418" y="94271"/>
                  <a:pt x="41397" y="94273"/>
                </a:cubicBezTo>
                <a:cubicBezTo>
                  <a:pt x="40740" y="94306"/>
                  <a:pt x="40794" y="95308"/>
                  <a:pt x="41464" y="95308"/>
                </a:cubicBezTo>
                <a:cubicBezTo>
                  <a:pt x="41475" y="95308"/>
                  <a:pt x="41485" y="95308"/>
                  <a:pt x="41497" y="95308"/>
                </a:cubicBezTo>
                <a:cubicBezTo>
                  <a:pt x="42143" y="95243"/>
                  <a:pt x="42100" y="94270"/>
                  <a:pt x="41460" y="94270"/>
                </a:cubicBezTo>
                <a:close/>
                <a:moveTo>
                  <a:pt x="21171" y="94299"/>
                </a:moveTo>
                <a:cubicBezTo>
                  <a:pt x="21032" y="94299"/>
                  <a:pt x="20890" y="94354"/>
                  <a:pt x="20782" y="94474"/>
                </a:cubicBezTo>
                <a:cubicBezTo>
                  <a:pt x="20491" y="94830"/>
                  <a:pt x="20733" y="95342"/>
                  <a:pt x="21174" y="95342"/>
                </a:cubicBezTo>
                <a:cubicBezTo>
                  <a:pt x="21188" y="95342"/>
                  <a:pt x="21201" y="95342"/>
                  <a:pt x="21215" y="95341"/>
                </a:cubicBezTo>
                <a:cubicBezTo>
                  <a:pt x="21482" y="95308"/>
                  <a:pt x="21682" y="95074"/>
                  <a:pt x="21682" y="94774"/>
                </a:cubicBezTo>
                <a:cubicBezTo>
                  <a:pt x="21661" y="94475"/>
                  <a:pt x="21420" y="94299"/>
                  <a:pt x="21171" y="94299"/>
                </a:cubicBezTo>
                <a:close/>
                <a:moveTo>
                  <a:pt x="119409" y="94304"/>
                </a:moveTo>
                <a:cubicBezTo>
                  <a:pt x="119391" y="94304"/>
                  <a:pt x="119372" y="94305"/>
                  <a:pt x="119352" y="94307"/>
                </a:cubicBezTo>
                <a:cubicBezTo>
                  <a:pt x="119085" y="94340"/>
                  <a:pt x="118852" y="94574"/>
                  <a:pt x="118885" y="94874"/>
                </a:cubicBezTo>
                <a:cubicBezTo>
                  <a:pt x="118916" y="95124"/>
                  <a:pt x="119123" y="95344"/>
                  <a:pt x="119395" y="95344"/>
                </a:cubicBezTo>
                <a:cubicBezTo>
                  <a:pt x="119414" y="95344"/>
                  <a:pt x="119433" y="95343"/>
                  <a:pt x="119452" y="95341"/>
                </a:cubicBezTo>
                <a:cubicBezTo>
                  <a:pt x="119719" y="95308"/>
                  <a:pt x="119953" y="95074"/>
                  <a:pt x="119919" y="94774"/>
                </a:cubicBezTo>
                <a:cubicBezTo>
                  <a:pt x="119888" y="94524"/>
                  <a:pt x="119682" y="94304"/>
                  <a:pt x="119409" y="94304"/>
                </a:cubicBezTo>
                <a:close/>
                <a:moveTo>
                  <a:pt x="99125" y="94347"/>
                </a:moveTo>
                <a:cubicBezTo>
                  <a:pt x="98841" y="94347"/>
                  <a:pt x="98580" y="94577"/>
                  <a:pt x="98604" y="94907"/>
                </a:cubicBezTo>
                <a:cubicBezTo>
                  <a:pt x="98635" y="95186"/>
                  <a:pt x="98838" y="95378"/>
                  <a:pt x="99107" y="95378"/>
                </a:cubicBezTo>
                <a:cubicBezTo>
                  <a:pt x="99128" y="95378"/>
                  <a:pt x="99149" y="95377"/>
                  <a:pt x="99171" y="95374"/>
                </a:cubicBezTo>
                <a:cubicBezTo>
                  <a:pt x="99638" y="95341"/>
                  <a:pt x="99805" y="94774"/>
                  <a:pt x="99471" y="94474"/>
                </a:cubicBezTo>
                <a:cubicBezTo>
                  <a:pt x="99364" y="94386"/>
                  <a:pt x="99243" y="94347"/>
                  <a:pt x="99125" y="94347"/>
                </a:cubicBezTo>
                <a:close/>
                <a:moveTo>
                  <a:pt x="78891" y="94386"/>
                </a:moveTo>
                <a:cubicBezTo>
                  <a:pt x="78602" y="94386"/>
                  <a:pt x="78332" y="94629"/>
                  <a:pt x="78356" y="94941"/>
                </a:cubicBezTo>
                <a:cubicBezTo>
                  <a:pt x="78390" y="95241"/>
                  <a:pt x="78623" y="95441"/>
                  <a:pt x="78890" y="95441"/>
                </a:cubicBezTo>
                <a:lnTo>
                  <a:pt x="78923" y="95441"/>
                </a:lnTo>
                <a:cubicBezTo>
                  <a:pt x="79390" y="95408"/>
                  <a:pt x="79557" y="94807"/>
                  <a:pt x="79224" y="94507"/>
                </a:cubicBezTo>
                <a:cubicBezTo>
                  <a:pt x="79121" y="94423"/>
                  <a:pt x="79004" y="94386"/>
                  <a:pt x="78891" y="94386"/>
                </a:cubicBezTo>
                <a:close/>
                <a:moveTo>
                  <a:pt x="58596" y="94447"/>
                </a:moveTo>
                <a:cubicBezTo>
                  <a:pt x="58312" y="94447"/>
                  <a:pt x="58051" y="94677"/>
                  <a:pt x="58075" y="95007"/>
                </a:cubicBezTo>
                <a:cubicBezTo>
                  <a:pt x="58106" y="95257"/>
                  <a:pt x="58313" y="95477"/>
                  <a:pt x="58585" y="95477"/>
                </a:cubicBezTo>
                <a:cubicBezTo>
                  <a:pt x="58604" y="95477"/>
                  <a:pt x="58623" y="95476"/>
                  <a:pt x="58642" y="95474"/>
                </a:cubicBezTo>
                <a:cubicBezTo>
                  <a:pt x="59109" y="95441"/>
                  <a:pt x="59276" y="94874"/>
                  <a:pt x="58942" y="94574"/>
                </a:cubicBezTo>
                <a:cubicBezTo>
                  <a:pt x="58835" y="94486"/>
                  <a:pt x="58714" y="94447"/>
                  <a:pt x="58596" y="94447"/>
                </a:cubicBezTo>
                <a:close/>
                <a:moveTo>
                  <a:pt x="136573" y="94513"/>
                </a:moveTo>
                <a:cubicBezTo>
                  <a:pt x="136301" y="94513"/>
                  <a:pt x="136041" y="94744"/>
                  <a:pt x="136064" y="95074"/>
                </a:cubicBezTo>
                <a:cubicBezTo>
                  <a:pt x="136097" y="95341"/>
                  <a:pt x="136331" y="95541"/>
                  <a:pt x="136598" y="95541"/>
                </a:cubicBezTo>
                <a:lnTo>
                  <a:pt x="136631" y="95541"/>
                </a:lnTo>
                <a:cubicBezTo>
                  <a:pt x="137065" y="95508"/>
                  <a:pt x="137265" y="94941"/>
                  <a:pt x="136898" y="94640"/>
                </a:cubicBezTo>
                <a:cubicBezTo>
                  <a:pt x="136801" y="94553"/>
                  <a:pt x="136686" y="94513"/>
                  <a:pt x="136573" y="94513"/>
                </a:cubicBezTo>
                <a:close/>
                <a:moveTo>
                  <a:pt x="38346" y="94504"/>
                </a:moveTo>
                <a:cubicBezTo>
                  <a:pt x="38329" y="94504"/>
                  <a:pt x="38311" y="94505"/>
                  <a:pt x="38294" y="94507"/>
                </a:cubicBezTo>
                <a:cubicBezTo>
                  <a:pt x="37616" y="94572"/>
                  <a:pt x="37688" y="95544"/>
                  <a:pt x="38300" y="95544"/>
                </a:cubicBezTo>
                <a:cubicBezTo>
                  <a:pt x="38320" y="95544"/>
                  <a:pt x="38340" y="95543"/>
                  <a:pt x="38361" y="95541"/>
                </a:cubicBezTo>
                <a:cubicBezTo>
                  <a:pt x="38661" y="95508"/>
                  <a:pt x="38861" y="95274"/>
                  <a:pt x="38861" y="94974"/>
                </a:cubicBezTo>
                <a:cubicBezTo>
                  <a:pt x="38830" y="94724"/>
                  <a:pt x="38595" y="94504"/>
                  <a:pt x="38346" y="94504"/>
                </a:cubicBezTo>
                <a:close/>
                <a:moveTo>
                  <a:pt x="116311" y="94551"/>
                </a:moveTo>
                <a:cubicBezTo>
                  <a:pt x="116040" y="94551"/>
                  <a:pt x="115765" y="94737"/>
                  <a:pt x="115783" y="95074"/>
                </a:cubicBezTo>
                <a:cubicBezTo>
                  <a:pt x="115814" y="95355"/>
                  <a:pt x="116021" y="95578"/>
                  <a:pt x="116293" y="95578"/>
                </a:cubicBezTo>
                <a:cubicBezTo>
                  <a:pt x="116312" y="95578"/>
                  <a:pt x="116331" y="95577"/>
                  <a:pt x="116350" y="95574"/>
                </a:cubicBezTo>
                <a:cubicBezTo>
                  <a:pt x="116617" y="95541"/>
                  <a:pt x="116850" y="95308"/>
                  <a:pt x="116817" y="95007"/>
                </a:cubicBezTo>
                <a:cubicBezTo>
                  <a:pt x="116786" y="94695"/>
                  <a:pt x="116550" y="94551"/>
                  <a:pt x="116311" y="94551"/>
                </a:cubicBezTo>
                <a:close/>
                <a:moveTo>
                  <a:pt x="18055" y="94547"/>
                </a:moveTo>
                <a:cubicBezTo>
                  <a:pt x="17783" y="94547"/>
                  <a:pt x="17523" y="94777"/>
                  <a:pt x="17546" y="95107"/>
                </a:cubicBezTo>
                <a:cubicBezTo>
                  <a:pt x="17577" y="95386"/>
                  <a:pt x="17780" y="95578"/>
                  <a:pt x="18049" y="95578"/>
                </a:cubicBezTo>
                <a:cubicBezTo>
                  <a:pt x="18070" y="95578"/>
                  <a:pt x="18091" y="95577"/>
                  <a:pt x="18113" y="95574"/>
                </a:cubicBezTo>
                <a:cubicBezTo>
                  <a:pt x="18580" y="95541"/>
                  <a:pt x="18747" y="94974"/>
                  <a:pt x="18380" y="94674"/>
                </a:cubicBezTo>
                <a:cubicBezTo>
                  <a:pt x="18283" y="94586"/>
                  <a:pt x="18168" y="94547"/>
                  <a:pt x="18055" y="94547"/>
                </a:cubicBezTo>
                <a:close/>
                <a:moveTo>
                  <a:pt x="96044" y="94613"/>
                </a:moveTo>
                <a:cubicBezTo>
                  <a:pt x="95772" y="94613"/>
                  <a:pt x="95512" y="94844"/>
                  <a:pt x="95535" y="95174"/>
                </a:cubicBezTo>
                <a:cubicBezTo>
                  <a:pt x="95535" y="95441"/>
                  <a:pt x="95802" y="95641"/>
                  <a:pt x="96069" y="95641"/>
                </a:cubicBezTo>
                <a:cubicBezTo>
                  <a:pt x="96536" y="95608"/>
                  <a:pt x="96736" y="95041"/>
                  <a:pt x="96369" y="94740"/>
                </a:cubicBezTo>
                <a:cubicBezTo>
                  <a:pt x="96272" y="94653"/>
                  <a:pt x="96157" y="94613"/>
                  <a:pt x="96044" y="94613"/>
                </a:cubicBezTo>
                <a:close/>
                <a:moveTo>
                  <a:pt x="75763" y="94647"/>
                </a:moveTo>
                <a:cubicBezTo>
                  <a:pt x="75491" y="94647"/>
                  <a:pt x="75230" y="94877"/>
                  <a:pt x="75254" y="95207"/>
                </a:cubicBezTo>
                <a:cubicBezTo>
                  <a:pt x="75254" y="95486"/>
                  <a:pt x="75483" y="95678"/>
                  <a:pt x="75756" y="95678"/>
                </a:cubicBezTo>
                <a:cubicBezTo>
                  <a:pt x="75777" y="95678"/>
                  <a:pt x="75799" y="95677"/>
                  <a:pt x="75821" y="95674"/>
                </a:cubicBezTo>
                <a:cubicBezTo>
                  <a:pt x="76255" y="95641"/>
                  <a:pt x="76455" y="95074"/>
                  <a:pt x="76088" y="94774"/>
                </a:cubicBezTo>
                <a:cubicBezTo>
                  <a:pt x="75990" y="94686"/>
                  <a:pt x="75876" y="94647"/>
                  <a:pt x="75763" y="94647"/>
                </a:cubicBezTo>
                <a:close/>
                <a:moveTo>
                  <a:pt x="55534" y="94704"/>
                </a:moveTo>
                <a:cubicBezTo>
                  <a:pt x="55514" y="94704"/>
                  <a:pt x="55494" y="94705"/>
                  <a:pt x="55473" y="94707"/>
                </a:cubicBezTo>
                <a:cubicBezTo>
                  <a:pt x="54784" y="94740"/>
                  <a:pt x="54838" y="95742"/>
                  <a:pt x="55507" y="95742"/>
                </a:cubicBezTo>
                <a:cubicBezTo>
                  <a:pt x="55518" y="95742"/>
                  <a:pt x="55529" y="95742"/>
                  <a:pt x="55540" y="95741"/>
                </a:cubicBezTo>
                <a:cubicBezTo>
                  <a:pt x="56219" y="95677"/>
                  <a:pt x="56146" y="94704"/>
                  <a:pt x="55534" y="94704"/>
                </a:cubicBezTo>
                <a:close/>
                <a:moveTo>
                  <a:pt x="133462" y="94740"/>
                </a:moveTo>
                <a:cubicBezTo>
                  <a:pt x="133451" y="94740"/>
                  <a:pt x="133440" y="94740"/>
                  <a:pt x="133429" y="94740"/>
                </a:cubicBezTo>
                <a:cubicBezTo>
                  <a:pt x="132750" y="94805"/>
                  <a:pt x="132823" y="95778"/>
                  <a:pt x="133435" y="95778"/>
                </a:cubicBezTo>
                <a:cubicBezTo>
                  <a:pt x="133455" y="95778"/>
                  <a:pt x="133475" y="95777"/>
                  <a:pt x="133496" y="95775"/>
                </a:cubicBezTo>
                <a:cubicBezTo>
                  <a:pt x="134185" y="95742"/>
                  <a:pt x="134131" y="94740"/>
                  <a:pt x="133462" y="94740"/>
                </a:cubicBezTo>
                <a:close/>
                <a:moveTo>
                  <a:pt x="35234" y="94747"/>
                </a:moveTo>
                <a:cubicBezTo>
                  <a:pt x="34962" y="94747"/>
                  <a:pt x="34701" y="94977"/>
                  <a:pt x="34725" y="95308"/>
                </a:cubicBezTo>
                <a:cubicBezTo>
                  <a:pt x="34725" y="95557"/>
                  <a:pt x="34959" y="95778"/>
                  <a:pt x="35207" y="95778"/>
                </a:cubicBezTo>
                <a:cubicBezTo>
                  <a:pt x="35224" y="95778"/>
                  <a:pt x="35242" y="95777"/>
                  <a:pt x="35259" y="95775"/>
                </a:cubicBezTo>
                <a:cubicBezTo>
                  <a:pt x="35726" y="95741"/>
                  <a:pt x="35926" y="95174"/>
                  <a:pt x="35559" y="94874"/>
                </a:cubicBezTo>
                <a:cubicBezTo>
                  <a:pt x="35461" y="94786"/>
                  <a:pt x="35347" y="94747"/>
                  <a:pt x="35234" y="94747"/>
                </a:cubicBezTo>
                <a:close/>
                <a:moveTo>
                  <a:pt x="14980" y="94780"/>
                </a:moveTo>
                <a:cubicBezTo>
                  <a:pt x="14700" y="94780"/>
                  <a:pt x="14430" y="95010"/>
                  <a:pt x="14477" y="95341"/>
                </a:cubicBezTo>
                <a:cubicBezTo>
                  <a:pt x="14477" y="95591"/>
                  <a:pt x="14682" y="95811"/>
                  <a:pt x="14954" y="95811"/>
                </a:cubicBezTo>
                <a:cubicBezTo>
                  <a:pt x="14973" y="95811"/>
                  <a:pt x="14992" y="95810"/>
                  <a:pt x="15011" y="95808"/>
                </a:cubicBezTo>
                <a:cubicBezTo>
                  <a:pt x="15478" y="95775"/>
                  <a:pt x="15678" y="95207"/>
                  <a:pt x="15311" y="94907"/>
                </a:cubicBezTo>
                <a:cubicBezTo>
                  <a:pt x="15214" y="94819"/>
                  <a:pt x="15096" y="94780"/>
                  <a:pt x="14980" y="94780"/>
                </a:cubicBezTo>
                <a:close/>
                <a:moveTo>
                  <a:pt x="113225" y="94801"/>
                </a:moveTo>
                <a:cubicBezTo>
                  <a:pt x="112932" y="94801"/>
                  <a:pt x="112657" y="95035"/>
                  <a:pt x="112681" y="95374"/>
                </a:cubicBezTo>
                <a:cubicBezTo>
                  <a:pt x="112714" y="95641"/>
                  <a:pt x="112948" y="95841"/>
                  <a:pt x="113248" y="95841"/>
                </a:cubicBezTo>
                <a:cubicBezTo>
                  <a:pt x="113715" y="95808"/>
                  <a:pt x="113882" y="95207"/>
                  <a:pt x="113548" y="94907"/>
                </a:cubicBezTo>
                <a:cubicBezTo>
                  <a:pt x="113448" y="94834"/>
                  <a:pt x="113335" y="94801"/>
                  <a:pt x="113225" y="94801"/>
                </a:cubicBezTo>
                <a:close/>
                <a:moveTo>
                  <a:pt x="92921" y="94851"/>
                </a:moveTo>
                <a:cubicBezTo>
                  <a:pt x="92782" y="94851"/>
                  <a:pt x="92640" y="94910"/>
                  <a:pt x="92533" y="95041"/>
                </a:cubicBezTo>
                <a:cubicBezTo>
                  <a:pt x="92242" y="95364"/>
                  <a:pt x="92484" y="95876"/>
                  <a:pt x="92925" y="95876"/>
                </a:cubicBezTo>
                <a:cubicBezTo>
                  <a:pt x="92939" y="95876"/>
                  <a:pt x="92953" y="95876"/>
                  <a:pt x="92967" y="95875"/>
                </a:cubicBezTo>
                <a:cubicBezTo>
                  <a:pt x="93267" y="95875"/>
                  <a:pt x="93467" y="95608"/>
                  <a:pt x="93434" y="95341"/>
                </a:cubicBezTo>
                <a:cubicBezTo>
                  <a:pt x="93412" y="95041"/>
                  <a:pt x="93170" y="94851"/>
                  <a:pt x="92921" y="94851"/>
                </a:cubicBezTo>
                <a:close/>
                <a:moveTo>
                  <a:pt x="72690" y="94887"/>
                </a:moveTo>
                <a:cubicBezTo>
                  <a:pt x="72399" y="94887"/>
                  <a:pt x="72128" y="95137"/>
                  <a:pt x="72152" y="95474"/>
                </a:cubicBezTo>
                <a:cubicBezTo>
                  <a:pt x="72184" y="95733"/>
                  <a:pt x="72405" y="95929"/>
                  <a:pt x="72692" y="95941"/>
                </a:cubicBezTo>
                <a:lnTo>
                  <a:pt x="72692" y="95941"/>
                </a:lnTo>
                <a:cubicBezTo>
                  <a:pt x="73154" y="95902"/>
                  <a:pt x="73351" y="95306"/>
                  <a:pt x="73019" y="95007"/>
                </a:cubicBezTo>
                <a:cubicBezTo>
                  <a:pt x="72917" y="94924"/>
                  <a:pt x="72802" y="94887"/>
                  <a:pt x="72690" y="94887"/>
                </a:cubicBezTo>
                <a:close/>
                <a:moveTo>
                  <a:pt x="72692" y="95941"/>
                </a:moveTo>
                <a:cubicBezTo>
                  <a:pt x="72690" y="95941"/>
                  <a:pt x="72688" y="95941"/>
                  <a:pt x="72686" y="95941"/>
                </a:cubicBezTo>
                <a:lnTo>
                  <a:pt x="72719" y="95941"/>
                </a:lnTo>
                <a:cubicBezTo>
                  <a:pt x="72710" y="95941"/>
                  <a:pt x="72701" y="95941"/>
                  <a:pt x="72692" y="95941"/>
                </a:cubicBezTo>
                <a:close/>
                <a:moveTo>
                  <a:pt x="52392" y="94947"/>
                </a:moveTo>
                <a:cubicBezTo>
                  <a:pt x="52107" y="94947"/>
                  <a:pt x="51847" y="95177"/>
                  <a:pt x="51871" y="95508"/>
                </a:cubicBezTo>
                <a:cubicBezTo>
                  <a:pt x="51902" y="95757"/>
                  <a:pt x="52138" y="95978"/>
                  <a:pt x="52386" y="95978"/>
                </a:cubicBezTo>
                <a:cubicBezTo>
                  <a:pt x="52403" y="95978"/>
                  <a:pt x="52421" y="95977"/>
                  <a:pt x="52438" y="95975"/>
                </a:cubicBezTo>
                <a:cubicBezTo>
                  <a:pt x="52905" y="95941"/>
                  <a:pt x="53072" y="95374"/>
                  <a:pt x="52738" y="95074"/>
                </a:cubicBezTo>
                <a:cubicBezTo>
                  <a:pt x="52631" y="94986"/>
                  <a:pt x="52509" y="94947"/>
                  <a:pt x="52392" y="94947"/>
                </a:cubicBezTo>
                <a:close/>
                <a:moveTo>
                  <a:pt x="32154" y="94971"/>
                </a:moveTo>
                <a:cubicBezTo>
                  <a:pt x="32133" y="94971"/>
                  <a:pt x="32112" y="94972"/>
                  <a:pt x="32090" y="94974"/>
                </a:cubicBezTo>
                <a:cubicBezTo>
                  <a:pt x="31411" y="95039"/>
                  <a:pt x="31484" y="96011"/>
                  <a:pt x="32126" y="96011"/>
                </a:cubicBezTo>
                <a:cubicBezTo>
                  <a:pt x="32147" y="96011"/>
                  <a:pt x="32168" y="96010"/>
                  <a:pt x="32190" y="96008"/>
                </a:cubicBezTo>
                <a:cubicBezTo>
                  <a:pt x="32836" y="95943"/>
                  <a:pt x="32794" y="94971"/>
                  <a:pt x="32154" y="94971"/>
                </a:cubicBezTo>
                <a:close/>
                <a:moveTo>
                  <a:pt x="130391" y="95004"/>
                </a:moveTo>
                <a:cubicBezTo>
                  <a:pt x="130370" y="95004"/>
                  <a:pt x="130349" y="95005"/>
                  <a:pt x="130327" y="95007"/>
                </a:cubicBezTo>
                <a:cubicBezTo>
                  <a:pt x="129670" y="95040"/>
                  <a:pt x="129724" y="96042"/>
                  <a:pt x="130394" y="96042"/>
                </a:cubicBezTo>
                <a:cubicBezTo>
                  <a:pt x="130405" y="96042"/>
                  <a:pt x="130416" y="96042"/>
                  <a:pt x="130427" y="96041"/>
                </a:cubicBezTo>
                <a:cubicBezTo>
                  <a:pt x="130694" y="96008"/>
                  <a:pt x="130927" y="95775"/>
                  <a:pt x="130894" y="95474"/>
                </a:cubicBezTo>
                <a:cubicBezTo>
                  <a:pt x="130863" y="95196"/>
                  <a:pt x="130660" y="95004"/>
                  <a:pt x="130391" y="95004"/>
                </a:cubicBezTo>
                <a:close/>
                <a:moveTo>
                  <a:pt x="11863" y="95014"/>
                </a:moveTo>
                <a:cubicBezTo>
                  <a:pt x="11578" y="95014"/>
                  <a:pt x="11318" y="95244"/>
                  <a:pt x="11342" y="95574"/>
                </a:cubicBezTo>
                <a:cubicBezTo>
                  <a:pt x="11375" y="95875"/>
                  <a:pt x="11609" y="96075"/>
                  <a:pt x="11909" y="96075"/>
                </a:cubicBezTo>
                <a:lnTo>
                  <a:pt x="11909" y="96041"/>
                </a:lnTo>
                <a:cubicBezTo>
                  <a:pt x="12376" y="96008"/>
                  <a:pt x="12543" y="95441"/>
                  <a:pt x="12209" y="95141"/>
                </a:cubicBezTo>
                <a:cubicBezTo>
                  <a:pt x="12102" y="95053"/>
                  <a:pt x="11980" y="95014"/>
                  <a:pt x="11863" y="95014"/>
                </a:cubicBezTo>
                <a:close/>
                <a:moveTo>
                  <a:pt x="110100" y="95047"/>
                </a:moveTo>
                <a:cubicBezTo>
                  <a:pt x="109815" y="95047"/>
                  <a:pt x="109555" y="95277"/>
                  <a:pt x="109579" y="95608"/>
                </a:cubicBezTo>
                <a:cubicBezTo>
                  <a:pt x="109610" y="95857"/>
                  <a:pt x="109816" y="96078"/>
                  <a:pt x="110089" y="96078"/>
                </a:cubicBezTo>
                <a:cubicBezTo>
                  <a:pt x="110107" y="96078"/>
                  <a:pt x="110126" y="96077"/>
                  <a:pt x="110146" y="96075"/>
                </a:cubicBezTo>
                <a:cubicBezTo>
                  <a:pt x="110613" y="96041"/>
                  <a:pt x="110779" y="95474"/>
                  <a:pt x="110446" y="95174"/>
                </a:cubicBezTo>
                <a:cubicBezTo>
                  <a:pt x="110339" y="95086"/>
                  <a:pt x="110217" y="95047"/>
                  <a:pt x="110100" y="95047"/>
                </a:cubicBezTo>
                <a:close/>
                <a:moveTo>
                  <a:pt x="89854" y="95086"/>
                </a:moveTo>
                <a:cubicBezTo>
                  <a:pt x="89576" y="95086"/>
                  <a:pt x="89307" y="95329"/>
                  <a:pt x="89331" y="95641"/>
                </a:cubicBezTo>
                <a:cubicBezTo>
                  <a:pt x="89331" y="95941"/>
                  <a:pt x="89598" y="96141"/>
                  <a:pt x="89864" y="96141"/>
                </a:cubicBezTo>
                <a:cubicBezTo>
                  <a:pt x="90331" y="96075"/>
                  <a:pt x="90532" y="95508"/>
                  <a:pt x="90165" y="95207"/>
                </a:cubicBezTo>
                <a:cubicBezTo>
                  <a:pt x="90071" y="95123"/>
                  <a:pt x="89962" y="95086"/>
                  <a:pt x="89854" y="95086"/>
                </a:cubicBezTo>
                <a:close/>
                <a:moveTo>
                  <a:pt x="69572" y="95120"/>
                </a:moveTo>
                <a:cubicBezTo>
                  <a:pt x="69295" y="95120"/>
                  <a:pt x="69026" y="95362"/>
                  <a:pt x="69050" y="95674"/>
                </a:cubicBezTo>
                <a:cubicBezTo>
                  <a:pt x="69050" y="95955"/>
                  <a:pt x="69283" y="96178"/>
                  <a:pt x="69559" y="96178"/>
                </a:cubicBezTo>
                <a:cubicBezTo>
                  <a:pt x="69578" y="96178"/>
                  <a:pt x="69597" y="96177"/>
                  <a:pt x="69617" y="96175"/>
                </a:cubicBezTo>
                <a:cubicBezTo>
                  <a:pt x="70050" y="96108"/>
                  <a:pt x="70250" y="95541"/>
                  <a:pt x="69884" y="95241"/>
                </a:cubicBezTo>
                <a:cubicBezTo>
                  <a:pt x="69790" y="95157"/>
                  <a:pt x="69681" y="95120"/>
                  <a:pt x="69572" y="95120"/>
                </a:cubicBezTo>
                <a:close/>
                <a:moveTo>
                  <a:pt x="49330" y="95171"/>
                </a:moveTo>
                <a:cubicBezTo>
                  <a:pt x="49310" y="95171"/>
                  <a:pt x="49290" y="95172"/>
                  <a:pt x="49269" y="95174"/>
                </a:cubicBezTo>
                <a:cubicBezTo>
                  <a:pt x="48590" y="95239"/>
                  <a:pt x="48632" y="96211"/>
                  <a:pt x="49272" y="96211"/>
                </a:cubicBezTo>
                <a:cubicBezTo>
                  <a:pt x="49292" y="96211"/>
                  <a:pt x="49314" y="96210"/>
                  <a:pt x="49336" y="96208"/>
                </a:cubicBezTo>
                <a:cubicBezTo>
                  <a:pt x="50014" y="96144"/>
                  <a:pt x="49941" y="95171"/>
                  <a:pt x="49330" y="95171"/>
                </a:cubicBezTo>
                <a:close/>
                <a:moveTo>
                  <a:pt x="147406" y="95241"/>
                </a:moveTo>
                <a:cubicBezTo>
                  <a:pt x="147172" y="95308"/>
                  <a:pt x="147039" y="95508"/>
                  <a:pt x="147039" y="95741"/>
                </a:cubicBezTo>
                <a:cubicBezTo>
                  <a:pt x="147072" y="96041"/>
                  <a:pt x="147305" y="96242"/>
                  <a:pt x="147572" y="96242"/>
                </a:cubicBezTo>
                <a:cubicBezTo>
                  <a:pt x="147739" y="96208"/>
                  <a:pt x="147906" y="96108"/>
                  <a:pt x="148006" y="95975"/>
                </a:cubicBezTo>
                <a:lnTo>
                  <a:pt x="147406" y="95241"/>
                </a:lnTo>
                <a:close/>
                <a:moveTo>
                  <a:pt x="29030" y="95214"/>
                </a:moveTo>
                <a:cubicBezTo>
                  <a:pt x="28757" y="95214"/>
                  <a:pt x="28497" y="95444"/>
                  <a:pt x="28521" y="95775"/>
                </a:cubicBezTo>
                <a:cubicBezTo>
                  <a:pt x="28521" y="96075"/>
                  <a:pt x="28788" y="96275"/>
                  <a:pt x="29088" y="96275"/>
                </a:cubicBezTo>
                <a:lnTo>
                  <a:pt x="29088" y="96242"/>
                </a:lnTo>
                <a:cubicBezTo>
                  <a:pt x="29521" y="96208"/>
                  <a:pt x="29722" y="95641"/>
                  <a:pt x="29355" y="95341"/>
                </a:cubicBezTo>
                <a:cubicBezTo>
                  <a:pt x="29257" y="95253"/>
                  <a:pt x="29142" y="95214"/>
                  <a:pt x="29030" y="95214"/>
                </a:cubicBezTo>
                <a:close/>
                <a:moveTo>
                  <a:pt x="127267" y="95247"/>
                </a:moveTo>
                <a:cubicBezTo>
                  <a:pt x="126994" y="95247"/>
                  <a:pt x="126734" y="95477"/>
                  <a:pt x="126757" y="95808"/>
                </a:cubicBezTo>
                <a:cubicBezTo>
                  <a:pt x="126757" y="96108"/>
                  <a:pt x="127024" y="96308"/>
                  <a:pt x="127325" y="96308"/>
                </a:cubicBezTo>
                <a:lnTo>
                  <a:pt x="127325" y="96275"/>
                </a:lnTo>
                <a:cubicBezTo>
                  <a:pt x="127758" y="96242"/>
                  <a:pt x="127958" y="95674"/>
                  <a:pt x="127591" y="95374"/>
                </a:cubicBezTo>
                <a:cubicBezTo>
                  <a:pt x="127494" y="95286"/>
                  <a:pt x="127379" y="95247"/>
                  <a:pt x="127267" y="95247"/>
                </a:cubicBezTo>
                <a:close/>
                <a:moveTo>
                  <a:pt x="8807" y="95274"/>
                </a:moveTo>
                <a:lnTo>
                  <a:pt x="8740" y="95408"/>
                </a:lnTo>
                <a:lnTo>
                  <a:pt x="8473" y="95808"/>
                </a:lnTo>
                <a:lnTo>
                  <a:pt x="8306" y="96041"/>
                </a:lnTo>
                <a:cubicBezTo>
                  <a:pt x="8394" y="96216"/>
                  <a:pt x="8557" y="96315"/>
                  <a:pt x="8731" y="96315"/>
                </a:cubicBezTo>
                <a:cubicBezTo>
                  <a:pt x="8756" y="96315"/>
                  <a:pt x="8781" y="96312"/>
                  <a:pt x="8807" y="96308"/>
                </a:cubicBezTo>
                <a:cubicBezTo>
                  <a:pt x="9440" y="96242"/>
                  <a:pt x="9440" y="95341"/>
                  <a:pt x="8807" y="95274"/>
                </a:cubicBezTo>
                <a:close/>
                <a:moveTo>
                  <a:pt x="107035" y="95304"/>
                </a:moveTo>
                <a:cubicBezTo>
                  <a:pt x="107016" y="95304"/>
                  <a:pt x="106996" y="95305"/>
                  <a:pt x="106977" y="95308"/>
                </a:cubicBezTo>
                <a:cubicBezTo>
                  <a:pt x="106287" y="95340"/>
                  <a:pt x="106341" y="96342"/>
                  <a:pt x="107011" y="96342"/>
                </a:cubicBezTo>
                <a:cubicBezTo>
                  <a:pt x="107021" y="96342"/>
                  <a:pt x="107032" y="96342"/>
                  <a:pt x="107043" y="96342"/>
                </a:cubicBezTo>
                <a:cubicBezTo>
                  <a:pt x="107344" y="96308"/>
                  <a:pt x="107544" y="96041"/>
                  <a:pt x="107510" y="95775"/>
                </a:cubicBezTo>
                <a:cubicBezTo>
                  <a:pt x="107510" y="95496"/>
                  <a:pt x="107281" y="95304"/>
                  <a:pt x="107035" y="95304"/>
                </a:cubicBezTo>
                <a:close/>
                <a:moveTo>
                  <a:pt x="86750" y="95347"/>
                </a:moveTo>
                <a:cubicBezTo>
                  <a:pt x="86465" y="95347"/>
                  <a:pt x="86205" y="95577"/>
                  <a:pt x="86229" y="95908"/>
                </a:cubicBezTo>
                <a:cubicBezTo>
                  <a:pt x="86262" y="96175"/>
                  <a:pt x="86495" y="96375"/>
                  <a:pt x="86762" y="96375"/>
                </a:cubicBezTo>
                <a:lnTo>
                  <a:pt x="86796" y="96375"/>
                </a:lnTo>
                <a:cubicBezTo>
                  <a:pt x="87263" y="96342"/>
                  <a:pt x="87429" y="95775"/>
                  <a:pt x="87096" y="95474"/>
                </a:cubicBezTo>
                <a:cubicBezTo>
                  <a:pt x="86989" y="95387"/>
                  <a:pt x="86867" y="95347"/>
                  <a:pt x="86750" y="95347"/>
                </a:cubicBezTo>
                <a:close/>
                <a:moveTo>
                  <a:pt x="66468" y="95381"/>
                </a:moveTo>
                <a:cubicBezTo>
                  <a:pt x="66184" y="95381"/>
                  <a:pt x="65924" y="95611"/>
                  <a:pt x="65947" y="95941"/>
                </a:cubicBezTo>
                <a:cubicBezTo>
                  <a:pt x="65978" y="96220"/>
                  <a:pt x="66181" y="96412"/>
                  <a:pt x="66450" y="96412"/>
                </a:cubicBezTo>
                <a:cubicBezTo>
                  <a:pt x="66471" y="96412"/>
                  <a:pt x="66493" y="96411"/>
                  <a:pt x="66514" y="96408"/>
                </a:cubicBezTo>
                <a:cubicBezTo>
                  <a:pt x="66981" y="96375"/>
                  <a:pt x="67148" y="95808"/>
                  <a:pt x="66815" y="95508"/>
                </a:cubicBezTo>
                <a:cubicBezTo>
                  <a:pt x="66707" y="95420"/>
                  <a:pt x="66586" y="95381"/>
                  <a:pt x="66468" y="95381"/>
                </a:cubicBezTo>
                <a:close/>
                <a:moveTo>
                  <a:pt x="46222" y="95397"/>
                </a:moveTo>
                <a:cubicBezTo>
                  <a:pt x="45944" y="95397"/>
                  <a:pt x="45664" y="95600"/>
                  <a:pt x="45700" y="95975"/>
                </a:cubicBezTo>
                <a:cubicBezTo>
                  <a:pt x="45700" y="96242"/>
                  <a:pt x="45933" y="96475"/>
                  <a:pt x="46233" y="96475"/>
                </a:cubicBezTo>
                <a:lnTo>
                  <a:pt x="46233" y="96442"/>
                </a:lnTo>
                <a:cubicBezTo>
                  <a:pt x="46534" y="96408"/>
                  <a:pt x="46734" y="96175"/>
                  <a:pt x="46734" y="95875"/>
                </a:cubicBezTo>
                <a:cubicBezTo>
                  <a:pt x="46703" y="95549"/>
                  <a:pt x="46463" y="95397"/>
                  <a:pt x="46222" y="95397"/>
                </a:cubicBezTo>
                <a:close/>
                <a:moveTo>
                  <a:pt x="144446" y="95447"/>
                </a:moveTo>
                <a:cubicBezTo>
                  <a:pt x="144173" y="95447"/>
                  <a:pt x="143913" y="95678"/>
                  <a:pt x="143936" y="96008"/>
                </a:cubicBezTo>
                <a:cubicBezTo>
                  <a:pt x="143936" y="96258"/>
                  <a:pt x="144170" y="96478"/>
                  <a:pt x="144419" y="96478"/>
                </a:cubicBezTo>
                <a:cubicBezTo>
                  <a:pt x="144436" y="96478"/>
                  <a:pt x="144453" y="96477"/>
                  <a:pt x="144470" y="96475"/>
                </a:cubicBezTo>
                <a:lnTo>
                  <a:pt x="144503" y="96475"/>
                </a:lnTo>
                <a:cubicBezTo>
                  <a:pt x="144937" y="96442"/>
                  <a:pt x="145137" y="95875"/>
                  <a:pt x="144770" y="95574"/>
                </a:cubicBezTo>
                <a:cubicBezTo>
                  <a:pt x="144673" y="95487"/>
                  <a:pt x="144558" y="95447"/>
                  <a:pt x="144446" y="95447"/>
                </a:cubicBezTo>
                <a:close/>
                <a:moveTo>
                  <a:pt x="25918" y="95474"/>
                </a:moveTo>
                <a:cubicBezTo>
                  <a:pt x="25908" y="95474"/>
                  <a:pt x="25897" y="95474"/>
                  <a:pt x="25885" y="95474"/>
                </a:cubicBezTo>
                <a:cubicBezTo>
                  <a:pt x="25239" y="95539"/>
                  <a:pt x="25282" y="96511"/>
                  <a:pt x="25922" y="96511"/>
                </a:cubicBezTo>
                <a:cubicBezTo>
                  <a:pt x="25942" y="96511"/>
                  <a:pt x="25964" y="96510"/>
                  <a:pt x="25986" y="96508"/>
                </a:cubicBezTo>
                <a:cubicBezTo>
                  <a:pt x="26642" y="96476"/>
                  <a:pt x="26588" y="95474"/>
                  <a:pt x="25918" y="95474"/>
                </a:cubicBezTo>
                <a:close/>
                <a:moveTo>
                  <a:pt x="124176" y="95481"/>
                </a:moveTo>
                <a:cubicBezTo>
                  <a:pt x="123892" y="95481"/>
                  <a:pt x="123632" y="95711"/>
                  <a:pt x="123655" y="96041"/>
                </a:cubicBezTo>
                <a:cubicBezTo>
                  <a:pt x="123686" y="96320"/>
                  <a:pt x="123889" y="96512"/>
                  <a:pt x="124158" y="96512"/>
                </a:cubicBezTo>
                <a:cubicBezTo>
                  <a:pt x="124179" y="96512"/>
                  <a:pt x="124200" y="96511"/>
                  <a:pt x="124222" y="96508"/>
                </a:cubicBezTo>
                <a:cubicBezTo>
                  <a:pt x="124689" y="96475"/>
                  <a:pt x="124856" y="95908"/>
                  <a:pt x="124523" y="95608"/>
                </a:cubicBezTo>
                <a:cubicBezTo>
                  <a:pt x="124415" y="95520"/>
                  <a:pt x="124294" y="95481"/>
                  <a:pt x="124176" y="95481"/>
                </a:cubicBezTo>
                <a:close/>
                <a:moveTo>
                  <a:pt x="103918" y="95535"/>
                </a:moveTo>
                <a:cubicBezTo>
                  <a:pt x="103625" y="95535"/>
                  <a:pt x="103350" y="95769"/>
                  <a:pt x="103374" y="96108"/>
                </a:cubicBezTo>
                <a:cubicBezTo>
                  <a:pt x="103407" y="96375"/>
                  <a:pt x="103674" y="96575"/>
                  <a:pt x="103941" y="96575"/>
                </a:cubicBezTo>
                <a:cubicBezTo>
                  <a:pt x="104408" y="96542"/>
                  <a:pt x="104575" y="95941"/>
                  <a:pt x="104241" y="95641"/>
                </a:cubicBezTo>
                <a:cubicBezTo>
                  <a:pt x="104141" y="95568"/>
                  <a:pt x="104028" y="95535"/>
                  <a:pt x="103918" y="95535"/>
                </a:cubicBezTo>
                <a:close/>
                <a:moveTo>
                  <a:pt x="83636" y="95581"/>
                </a:moveTo>
                <a:cubicBezTo>
                  <a:pt x="83363" y="95581"/>
                  <a:pt x="83103" y="95811"/>
                  <a:pt x="83126" y="96141"/>
                </a:cubicBezTo>
                <a:cubicBezTo>
                  <a:pt x="83157" y="96420"/>
                  <a:pt x="83360" y="96612"/>
                  <a:pt x="83629" y="96612"/>
                </a:cubicBezTo>
                <a:cubicBezTo>
                  <a:pt x="83650" y="96612"/>
                  <a:pt x="83671" y="96611"/>
                  <a:pt x="83693" y="96608"/>
                </a:cubicBezTo>
                <a:cubicBezTo>
                  <a:pt x="84127" y="96575"/>
                  <a:pt x="84327" y="96008"/>
                  <a:pt x="83960" y="95708"/>
                </a:cubicBezTo>
                <a:cubicBezTo>
                  <a:pt x="83863" y="95620"/>
                  <a:pt x="83748" y="95581"/>
                  <a:pt x="83636" y="95581"/>
                </a:cubicBezTo>
                <a:close/>
                <a:moveTo>
                  <a:pt x="63380" y="95620"/>
                </a:moveTo>
                <a:cubicBezTo>
                  <a:pt x="63091" y="95620"/>
                  <a:pt x="62821" y="95863"/>
                  <a:pt x="62845" y="96175"/>
                </a:cubicBezTo>
                <a:cubicBezTo>
                  <a:pt x="62879" y="96475"/>
                  <a:pt x="63112" y="96675"/>
                  <a:pt x="63412" y="96675"/>
                </a:cubicBezTo>
                <a:cubicBezTo>
                  <a:pt x="63879" y="96642"/>
                  <a:pt x="64046" y="96041"/>
                  <a:pt x="63712" y="95741"/>
                </a:cubicBezTo>
                <a:cubicBezTo>
                  <a:pt x="63609" y="95657"/>
                  <a:pt x="63493" y="95620"/>
                  <a:pt x="63380" y="95620"/>
                </a:cubicBezTo>
                <a:close/>
                <a:moveTo>
                  <a:pt x="43128" y="95671"/>
                </a:moveTo>
                <a:cubicBezTo>
                  <a:pt x="43108" y="95671"/>
                  <a:pt x="43086" y="95672"/>
                  <a:pt x="43064" y="95674"/>
                </a:cubicBezTo>
                <a:cubicBezTo>
                  <a:pt x="42764" y="95708"/>
                  <a:pt x="42564" y="95941"/>
                  <a:pt x="42597" y="96242"/>
                </a:cubicBezTo>
                <a:cubicBezTo>
                  <a:pt x="42597" y="96491"/>
                  <a:pt x="42831" y="96712"/>
                  <a:pt x="43080" y="96712"/>
                </a:cubicBezTo>
                <a:cubicBezTo>
                  <a:pt x="43097" y="96712"/>
                  <a:pt x="43114" y="96711"/>
                  <a:pt x="43131" y="96709"/>
                </a:cubicBezTo>
                <a:cubicBezTo>
                  <a:pt x="43810" y="96644"/>
                  <a:pt x="43768" y="95671"/>
                  <a:pt x="43128" y="95671"/>
                </a:cubicBezTo>
                <a:close/>
                <a:moveTo>
                  <a:pt x="141343" y="95681"/>
                </a:moveTo>
                <a:cubicBezTo>
                  <a:pt x="141071" y="95681"/>
                  <a:pt x="140811" y="95911"/>
                  <a:pt x="140834" y="96242"/>
                </a:cubicBezTo>
                <a:cubicBezTo>
                  <a:pt x="140834" y="96491"/>
                  <a:pt x="141068" y="96712"/>
                  <a:pt x="141344" y="96712"/>
                </a:cubicBezTo>
                <a:cubicBezTo>
                  <a:pt x="141363" y="96712"/>
                  <a:pt x="141382" y="96711"/>
                  <a:pt x="141401" y="96709"/>
                </a:cubicBezTo>
                <a:cubicBezTo>
                  <a:pt x="141835" y="96675"/>
                  <a:pt x="142035" y="96108"/>
                  <a:pt x="141668" y="95808"/>
                </a:cubicBezTo>
                <a:cubicBezTo>
                  <a:pt x="141571" y="95720"/>
                  <a:pt x="141456" y="95681"/>
                  <a:pt x="141343" y="95681"/>
                </a:cubicBezTo>
                <a:close/>
                <a:moveTo>
                  <a:pt x="22842" y="95721"/>
                </a:moveTo>
                <a:cubicBezTo>
                  <a:pt x="22564" y="95721"/>
                  <a:pt x="22292" y="95971"/>
                  <a:pt x="22316" y="96308"/>
                </a:cubicBezTo>
                <a:cubicBezTo>
                  <a:pt x="22350" y="96575"/>
                  <a:pt x="22583" y="96775"/>
                  <a:pt x="22883" y="96775"/>
                </a:cubicBezTo>
                <a:lnTo>
                  <a:pt x="22850" y="96742"/>
                </a:lnTo>
                <a:cubicBezTo>
                  <a:pt x="23317" y="96742"/>
                  <a:pt x="23517" y="96141"/>
                  <a:pt x="23150" y="95841"/>
                </a:cubicBezTo>
                <a:cubicBezTo>
                  <a:pt x="23057" y="95758"/>
                  <a:pt x="22949" y="95721"/>
                  <a:pt x="22842" y="95721"/>
                </a:cubicBezTo>
                <a:close/>
                <a:moveTo>
                  <a:pt x="121141" y="95735"/>
                </a:moveTo>
                <a:cubicBezTo>
                  <a:pt x="121113" y="95735"/>
                  <a:pt x="121084" y="95737"/>
                  <a:pt x="121053" y="95741"/>
                </a:cubicBezTo>
                <a:cubicBezTo>
                  <a:pt x="120386" y="95808"/>
                  <a:pt x="120453" y="96775"/>
                  <a:pt x="121120" y="96775"/>
                </a:cubicBezTo>
                <a:cubicBezTo>
                  <a:pt x="121822" y="96743"/>
                  <a:pt x="121761" y="95735"/>
                  <a:pt x="121141" y="95735"/>
                </a:cubicBezTo>
                <a:close/>
                <a:moveTo>
                  <a:pt x="100808" y="95781"/>
                </a:moveTo>
                <a:cubicBezTo>
                  <a:pt x="100528" y="95781"/>
                  <a:pt x="100258" y="96011"/>
                  <a:pt x="100305" y="96342"/>
                </a:cubicBezTo>
                <a:cubicBezTo>
                  <a:pt x="100305" y="96591"/>
                  <a:pt x="100539" y="96812"/>
                  <a:pt x="100788" y="96812"/>
                </a:cubicBezTo>
                <a:cubicBezTo>
                  <a:pt x="100805" y="96812"/>
                  <a:pt x="100822" y="96811"/>
                  <a:pt x="100839" y="96809"/>
                </a:cubicBezTo>
                <a:cubicBezTo>
                  <a:pt x="101306" y="96775"/>
                  <a:pt x="101506" y="96208"/>
                  <a:pt x="101139" y="95908"/>
                </a:cubicBezTo>
                <a:cubicBezTo>
                  <a:pt x="101042" y="95820"/>
                  <a:pt x="100924" y="95781"/>
                  <a:pt x="100808" y="95781"/>
                </a:cubicBezTo>
                <a:close/>
                <a:moveTo>
                  <a:pt x="80532" y="95808"/>
                </a:moveTo>
                <a:cubicBezTo>
                  <a:pt x="80397" y="95808"/>
                  <a:pt x="80261" y="95859"/>
                  <a:pt x="80158" y="95975"/>
                </a:cubicBezTo>
                <a:cubicBezTo>
                  <a:pt x="79866" y="96331"/>
                  <a:pt x="80109" y="96843"/>
                  <a:pt x="80550" y="96843"/>
                </a:cubicBezTo>
                <a:cubicBezTo>
                  <a:pt x="80563" y="96843"/>
                  <a:pt x="80577" y="96843"/>
                  <a:pt x="80591" y="96842"/>
                </a:cubicBezTo>
                <a:cubicBezTo>
                  <a:pt x="80858" y="96809"/>
                  <a:pt x="81092" y="96575"/>
                  <a:pt x="81058" y="96275"/>
                </a:cubicBezTo>
                <a:cubicBezTo>
                  <a:pt x="81036" y="95991"/>
                  <a:pt x="80786" y="95808"/>
                  <a:pt x="80532" y="95808"/>
                </a:cubicBezTo>
                <a:close/>
                <a:moveTo>
                  <a:pt x="60286" y="95881"/>
                </a:moveTo>
                <a:cubicBezTo>
                  <a:pt x="60013" y="95881"/>
                  <a:pt x="59753" y="96111"/>
                  <a:pt x="59776" y="96442"/>
                </a:cubicBezTo>
                <a:cubicBezTo>
                  <a:pt x="59776" y="96709"/>
                  <a:pt x="60043" y="96909"/>
                  <a:pt x="60310" y="96909"/>
                </a:cubicBezTo>
                <a:cubicBezTo>
                  <a:pt x="60777" y="96875"/>
                  <a:pt x="60977" y="96308"/>
                  <a:pt x="60610" y="96008"/>
                </a:cubicBezTo>
                <a:cubicBezTo>
                  <a:pt x="60513" y="95920"/>
                  <a:pt x="60398" y="95881"/>
                  <a:pt x="60286" y="95881"/>
                </a:cubicBezTo>
                <a:close/>
                <a:moveTo>
                  <a:pt x="138238" y="95947"/>
                </a:moveTo>
                <a:cubicBezTo>
                  <a:pt x="137966" y="95947"/>
                  <a:pt x="137708" y="96170"/>
                  <a:pt x="137732" y="96475"/>
                </a:cubicBezTo>
                <a:cubicBezTo>
                  <a:pt x="137732" y="96775"/>
                  <a:pt x="137999" y="96975"/>
                  <a:pt x="138266" y="96975"/>
                </a:cubicBezTo>
                <a:cubicBezTo>
                  <a:pt x="138733" y="96942"/>
                  <a:pt x="138933" y="96375"/>
                  <a:pt x="138566" y="96075"/>
                </a:cubicBezTo>
                <a:cubicBezTo>
                  <a:pt x="138467" y="95986"/>
                  <a:pt x="138351" y="95947"/>
                  <a:pt x="138238" y="95947"/>
                </a:cubicBezTo>
                <a:close/>
                <a:moveTo>
                  <a:pt x="39986" y="95933"/>
                </a:moveTo>
                <a:cubicBezTo>
                  <a:pt x="39845" y="95933"/>
                  <a:pt x="39703" y="95988"/>
                  <a:pt x="39595" y="96108"/>
                </a:cubicBezTo>
                <a:cubicBezTo>
                  <a:pt x="39304" y="96464"/>
                  <a:pt x="39578" y="96977"/>
                  <a:pt x="39990" y="96977"/>
                </a:cubicBezTo>
                <a:cubicBezTo>
                  <a:pt x="40003" y="96977"/>
                  <a:pt x="40016" y="96976"/>
                  <a:pt x="40029" y="96975"/>
                </a:cubicBezTo>
                <a:cubicBezTo>
                  <a:pt x="40329" y="96942"/>
                  <a:pt x="40529" y="96675"/>
                  <a:pt x="40529" y="96408"/>
                </a:cubicBezTo>
                <a:cubicBezTo>
                  <a:pt x="40486" y="96109"/>
                  <a:pt x="40238" y="95933"/>
                  <a:pt x="39986" y="95933"/>
                </a:cubicBezTo>
                <a:close/>
                <a:moveTo>
                  <a:pt x="19723" y="95981"/>
                </a:moveTo>
                <a:cubicBezTo>
                  <a:pt x="19451" y="95981"/>
                  <a:pt x="19190" y="96211"/>
                  <a:pt x="19214" y="96542"/>
                </a:cubicBezTo>
                <a:cubicBezTo>
                  <a:pt x="19245" y="96791"/>
                  <a:pt x="19452" y="97012"/>
                  <a:pt x="19724" y="97012"/>
                </a:cubicBezTo>
                <a:cubicBezTo>
                  <a:pt x="19743" y="97012"/>
                  <a:pt x="19762" y="97011"/>
                  <a:pt x="19781" y="97009"/>
                </a:cubicBezTo>
                <a:cubicBezTo>
                  <a:pt x="20248" y="96975"/>
                  <a:pt x="20415" y="96375"/>
                  <a:pt x="20048" y="96108"/>
                </a:cubicBezTo>
                <a:cubicBezTo>
                  <a:pt x="19950" y="96020"/>
                  <a:pt x="19836" y="95981"/>
                  <a:pt x="19723" y="95981"/>
                </a:cubicBezTo>
                <a:close/>
                <a:moveTo>
                  <a:pt x="118015" y="95969"/>
                </a:moveTo>
                <a:cubicBezTo>
                  <a:pt x="117735" y="95969"/>
                  <a:pt x="117460" y="96202"/>
                  <a:pt x="117484" y="96542"/>
                </a:cubicBezTo>
                <a:cubicBezTo>
                  <a:pt x="117484" y="96791"/>
                  <a:pt x="117689" y="97012"/>
                  <a:pt x="117961" y="97012"/>
                </a:cubicBezTo>
                <a:cubicBezTo>
                  <a:pt x="117980" y="97012"/>
                  <a:pt x="117999" y="97011"/>
                  <a:pt x="118018" y="97009"/>
                </a:cubicBezTo>
                <a:cubicBezTo>
                  <a:pt x="118485" y="96975"/>
                  <a:pt x="118685" y="96375"/>
                  <a:pt x="118318" y="96075"/>
                </a:cubicBezTo>
                <a:cubicBezTo>
                  <a:pt x="118227" y="96002"/>
                  <a:pt x="118121" y="95969"/>
                  <a:pt x="118015" y="95969"/>
                </a:cubicBezTo>
                <a:close/>
                <a:moveTo>
                  <a:pt x="97670" y="96008"/>
                </a:moveTo>
                <a:cubicBezTo>
                  <a:pt x="97047" y="96106"/>
                  <a:pt x="97101" y="97043"/>
                  <a:pt x="97737" y="97043"/>
                </a:cubicBezTo>
                <a:cubicBezTo>
                  <a:pt x="97748" y="97043"/>
                  <a:pt x="97759" y="97043"/>
                  <a:pt x="97770" y="97042"/>
                </a:cubicBezTo>
                <a:cubicBezTo>
                  <a:pt x="98404" y="96975"/>
                  <a:pt x="98337" y="96008"/>
                  <a:pt x="97670" y="96008"/>
                </a:cubicBezTo>
                <a:close/>
                <a:moveTo>
                  <a:pt x="77457" y="96087"/>
                </a:moveTo>
                <a:cubicBezTo>
                  <a:pt x="77167" y="96087"/>
                  <a:pt x="76898" y="96330"/>
                  <a:pt x="76922" y="96642"/>
                </a:cubicBezTo>
                <a:cubicBezTo>
                  <a:pt x="76955" y="96942"/>
                  <a:pt x="77189" y="97142"/>
                  <a:pt x="77489" y="97142"/>
                </a:cubicBezTo>
                <a:cubicBezTo>
                  <a:pt x="77956" y="97075"/>
                  <a:pt x="78123" y="96508"/>
                  <a:pt x="77789" y="96208"/>
                </a:cubicBezTo>
                <a:cubicBezTo>
                  <a:pt x="77686" y="96124"/>
                  <a:pt x="77570" y="96087"/>
                  <a:pt x="77457" y="96087"/>
                </a:cubicBezTo>
                <a:close/>
                <a:moveTo>
                  <a:pt x="57202" y="96138"/>
                </a:moveTo>
                <a:cubicBezTo>
                  <a:pt x="57182" y="96138"/>
                  <a:pt x="57162" y="96139"/>
                  <a:pt x="57141" y="96141"/>
                </a:cubicBezTo>
                <a:cubicBezTo>
                  <a:pt x="56452" y="96174"/>
                  <a:pt x="56505" y="97176"/>
                  <a:pt x="57175" y="97176"/>
                </a:cubicBezTo>
                <a:cubicBezTo>
                  <a:pt x="57186" y="97176"/>
                  <a:pt x="57197" y="97176"/>
                  <a:pt x="57208" y="97176"/>
                </a:cubicBezTo>
                <a:cubicBezTo>
                  <a:pt x="57886" y="97111"/>
                  <a:pt x="57814" y="96138"/>
                  <a:pt x="57202" y="96138"/>
                </a:cubicBezTo>
                <a:close/>
                <a:moveTo>
                  <a:pt x="36916" y="96154"/>
                </a:moveTo>
                <a:cubicBezTo>
                  <a:pt x="36638" y="96154"/>
                  <a:pt x="36369" y="96397"/>
                  <a:pt x="36393" y="96709"/>
                </a:cubicBezTo>
                <a:cubicBezTo>
                  <a:pt x="36393" y="96990"/>
                  <a:pt x="36627" y="97212"/>
                  <a:pt x="36903" y="97212"/>
                </a:cubicBezTo>
                <a:cubicBezTo>
                  <a:pt x="36922" y="97212"/>
                  <a:pt x="36941" y="97211"/>
                  <a:pt x="36960" y="97209"/>
                </a:cubicBezTo>
                <a:cubicBezTo>
                  <a:pt x="37394" y="97176"/>
                  <a:pt x="37594" y="96575"/>
                  <a:pt x="37227" y="96275"/>
                </a:cubicBezTo>
                <a:cubicBezTo>
                  <a:pt x="37133" y="96191"/>
                  <a:pt x="37024" y="96154"/>
                  <a:pt x="36916" y="96154"/>
                </a:cubicBezTo>
                <a:close/>
                <a:moveTo>
                  <a:pt x="135151" y="96181"/>
                </a:moveTo>
                <a:cubicBezTo>
                  <a:pt x="134867" y="96181"/>
                  <a:pt x="134606" y="96411"/>
                  <a:pt x="134630" y="96742"/>
                </a:cubicBezTo>
                <a:cubicBezTo>
                  <a:pt x="134661" y="96992"/>
                  <a:pt x="134867" y="97212"/>
                  <a:pt x="135140" y="97212"/>
                </a:cubicBezTo>
                <a:cubicBezTo>
                  <a:pt x="135159" y="97212"/>
                  <a:pt x="135178" y="97211"/>
                  <a:pt x="135197" y="97209"/>
                </a:cubicBezTo>
                <a:cubicBezTo>
                  <a:pt x="135664" y="97176"/>
                  <a:pt x="135831" y="96608"/>
                  <a:pt x="135497" y="96308"/>
                </a:cubicBezTo>
                <a:cubicBezTo>
                  <a:pt x="135390" y="96220"/>
                  <a:pt x="135268" y="96181"/>
                  <a:pt x="135151" y="96181"/>
                </a:cubicBezTo>
                <a:close/>
                <a:moveTo>
                  <a:pt x="114937" y="96235"/>
                </a:moveTo>
                <a:cubicBezTo>
                  <a:pt x="114909" y="96235"/>
                  <a:pt x="114879" y="96237"/>
                  <a:pt x="114849" y="96242"/>
                </a:cubicBezTo>
                <a:cubicBezTo>
                  <a:pt x="114193" y="96307"/>
                  <a:pt x="114247" y="97276"/>
                  <a:pt x="114883" y="97276"/>
                </a:cubicBezTo>
                <a:cubicBezTo>
                  <a:pt x="114894" y="97276"/>
                  <a:pt x="114905" y="97276"/>
                  <a:pt x="114916" y="97276"/>
                </a:cubicBezTo>
                <a:cubicBezTo>
                  <a:pt x="115586" y="97244"/>
                  <a:pt x="115554" y="96235"/>
                  <a:pt x="114937" y="96235"/>
                </a:cubicBezTo>
                <a:close/>
                <a:moveTo>
                  <a:pt x="16635" y="96233"/>
                </a:moveTo>
                <a:cubicBezTo>
                  <a:pt x="16495" y="96233"/>
                  <a:pt x="16353" y="96289"/>
                  <a:pt x="16245" y="96408"/>
                </a:cubicBezTo>
                <a:cubicBezTo>
                  <a:pt x="15954" y="96764"/>
                  <a:pt x="16196" y="97277"/>
                  <a:pt x="16637" y="97277"/>
                </a:cubicBezTo>
                <a:cubicBezTo>
                  <a:pt x="16651" y="97277"/>
                  <a:pt x="16665" y="97277"/>
                  <a:pt x="16679" y="97276"/>
                </a:cubicBezTo>
                <a:lnTo>
                  <a:pt x="16679" y="97242"/>
                </a:lnTo>
                <a:cubicBezTo>
                  <a:pt x="16946" y="97242"/>
                  <a:pt x="17146" y="96975"/>
                  <a:pt x="17146" y="96709"/>
                </a:cubicBezTo>
                <a:cubicBezTo>
                  <a:pt x="17124" y="96409"/>
                  <a:pt x="16884" y="96233"/>
                  <a:pt x="16635" y="96233"/>
                </a:cubicBezTo>
                <a:close/>
                <a:moveTo>
                  <a:pt x="94610" y="96281"/>
                </a:moveTo>
                <a:cubicBezTo>
                  <a:pt x="94338" y="96281"/>
                  <a:pt x="94077" y="96511"/>
                  <a:pt x="94101" y="96842"/>
                </a:cubicBezTo>
                <a:cubicBezTo>
                  <a:pt x="94134" y="97109"/>
                  <a:pt x="94368" y="97309"/>
                  <a:pt x="94668" y="97309"/>
                </a:cubicBezTo>
                <a:cubicBezTo>
                  <a:pt x="95135" y="97276"/>
                  <a:pt x="95302" y="96675"/>
                  <a:pt x="94935" y="96408"/>
                </a:cubicBezTo>
                <a:cubicBezTo>
                  <a:pt x="94837" y="96321"/>
                  <a:pt x="94723" y="96281"/>
                  <a:pt x="94610" y="96281"/>
                </a:cubicBezTo>
                <a:close/>
                <a:moveTo>
                  <a:pt x="74287" y="96308"/>
                </a:moveTo>
                <a:cubicBezTo>
                  <a:pt x="74020" y="96342"/>
                  <a:pt x="73786" y="96608"/>
                  <a:pt x="73820" y="96875"/>
                </a:cubicBezTo>
                <a:cubicBezTo>
                  <a:pt x="73851" y="97154"/>
                  <a:pt x="74054" y="97346"/>
                  <a:pt x="74322" y="97346"/>
                </a:cubicBezTo>
                <a:cubicBezTo>
                  <a:pt x="74343" y="97346"/>
                  <a:pt x="74365" y="97345"/>
                  <a:pt x="74387" y="97342"/>
                </a:cubicBezTo>
                <a:cubicBezTo>
                  <a:pt x="75021" y="97276"/>
                  <a:pt x="74954" y="96308"/>
                  <a:pt x="74287" y="96308"/>
                </a:cubicBezTo>
                <a:close/>
                <a:moveTo>
                  <a:pt x="54094" y="96364"/>
                </a:moveTo>
                <a:cubicBezTo>
                  <a:pt x="53816" y="96364"/>
                  <a:pt x="53536" y="96567"/>
                  <a:pt x="53572" y="96942"/>
                </a:cubicBezTo>
                <a:cubicBezTo>
                  <a:pt x="53572" y="97209"/>
                  <a:pt x="53839" y="97409"/>
                  <a:pt x="54106" y="97409"/>
                </a:cubicBezTo>
                <a:cubicBezTo>
                  <a:pt x="54406" y="97376"/>
                  <a:pt x="54606" y="97142"/>
                  <a:pt x="54606" y="96842"/>
                </a:cubicBezTo>
                <a:cubicBezTo>
                  <a:pt x="54575" y="96517"/>
                  <a:pt x="54335" y="96364"/>
                  <a:pt x="54094" y="96364"/>
                </a:cubicBezTo>
                <a:close/>
                <a:moveTo>
                  <a:pt x="33812" y="96381"/>
                </a:moveTo>
                <a:cubicBezTo>
                  <a:pt x="33527" y="96381"/>
                  <a:pt x="33267" y="96612"/>
                  <a:pt x="33291" y="96942"/>
                </a:cubicBezTo>
                <a:cubicBezTo>
                  <a:pt x="33322" y="97223"/>
                  <a:pt x="33529" y="97446"/>
                  <a:pt x="33801" y="97446"/>
                </a:cubicBezTo>
                <a:cubicBezTo>
                  <a:pt x="33820" y="97446"/>
                  <a:pt x="33839" y="97445"/>
                  <a:pt x="33858" y="97442"/>
                </a:cubicBezTo>
                <a:cubicBezTo>
                  <a:pt x="34325" y="97409"/>
                  <a:pt x="34525" y="96809"/>
                  <a:pt x="34158" y="96508"/>
                </a:cubicBezTo>
                <a:cubicBezTo>
                  <a:pt x="34051" y="96421"/>
                  <a:pt x="33929" y="96381"/>
                  <a:pt x="33812" y="96381"/>
                </a:cubicBezTo>
                <a:close/>
                <a:moveTo>
                  <a:pt x="132049" y="96415"/>
                </a:moveTo>
                <a:cubicBezTo>
                  <a:pt x="131764" y="96415"/>
                  <a:pt x="131504" y="96645"/>
                  <a:pt x="131528" y="96975"/>
                </a:cubicBezTo>
                <a:cubicBezTo>
                  <a:pt x="131558" y="97254"/>
                  <a:pt x="131761" y="97446"/>
                  <a:pt x="132030" y="97446"/>
                </a:cubicBezTo>
                <a:cubicBezTo>
                  <a:pt x="132051" y="97446"/>
                  <a:pt x="132073" y="97445"/>
                  <a:pt x="132095" y="97442"/>
                </a:cubicBezTo>
                <a:cubicBezTo>
                  <a:pt x="132528" y="97409"/>
                  <a:pt x="132728" y="96842"/>
                  <a:pt x="132395" y="96542"/>
                </a:cubicBezTo>
                <a:cubicBezTo>
                  <a:pt x="132288" y="96454"/>
                  <a:pt x="132166" y="96415"/>
                  <a:pt x="132049" y="96415"/>
                </a:cubicBezTo>
                <a:close/>
                <a:moveTo>
                  <a:pt x="13569" y="96455"/>
                </a:moveTo>
                <a:cubicBezTo>
                  <a:pt x="13290" y="96455"/>
                  <a:pt x="13019" y="96705"/>
                  <a:pt x="13043" y="97042"/>
                </a:cubicBezTo>
                <a:cubicBezTo>
                  <a:pt x="13076" y="97309"/>
                  <a:pt x="13310" y="97509"/>
                  <a:pt x="13577" y="97509"/>
                </a:cubicBezTo>
                <a:lnTo>
                  <a:pt x="13610" y="97509"/>
                </a:lnTo>
                <a:cubicBezTo>
                  <a:pt x="14044" y="97476"/>
                  <a:pt x="14244" y="96875"/>
                  <a:pt x="13877" y="96575"/>
                </a:cubicBezTo>
                <a:cubicBezTo>
                  <a:pt x="13784" y="96492"/>
                  <a:pt x="13676" y="96455"/>
                  <a:pt x="13569" y="96455"/>
                </a:cubicBezTo>
                <a:close/>
                <a:moveTo>
                  <a:pt x="111767" y="96481"/>
                </a:moveTo>
                <a:cubicBezTo>
                  <a:pt x="111483" y="96481"/>
                  <a:pt x="111223" y="96712"/>
                  <a:pt x="111246" y="97042"/>
                </a:cubicBezTo>
                <a:cubicBezTo>
                  <a:pt x="111278" y="97292"/>
                  <a:pt x="111484" y="97512"/>
                  <a:pt x="111756" y="97512"/>
                </a:cubicBezTo>
                <a:cubicBezTo>
                  <a:pt x="111775" y="97512"/>
                  <a:pt x="111794" y="97511"/>
                  <a:pt x="111813" y="97509"/>
                </a:cubicBezTo>
                <a:cubicBezTo>
                  <a:pt x="112280" y="97476"/>
                  <a:pt x="112447" y="96909"/>
                  <a:pt x="112114" y="96608"/>
                </a:cubicBezTo>
                <a:cubicBezTo>
                  <a:pt x="112006" y="96521"/>
                  <a:pt x="111885" y="96481"/>
                  <a:pt x="111767" y="96481"/>
                </a:cubicBezTo>
                <a:close/>
                <a:moveTo>
                  <a:pt x="91589" y="96535"/>
                </a:moveTo>
                <a:cubicBezTo>
                  <a:pt x="91560" y="96535"/>
                  <a:pt x="91530" y="96537"/>
                  <a:pt x="91499" y="96542"/>
                </a:cubicBezTo>
                <a:cubicBezTo>
                  <a:pt x="90843" y="96607"/>
                  <a:pt x="90929" y="97543"/>
                  <a:pt x="91566" y="97543"/>
                </a:cubicBezTo>
                <a:cubicBezTo>
                  <a:pt x="91577" y="97543"/>
                  <a:pt x="91588" y="97543"/>
                  <a:pt x="91599" y="97542"/>
                </a:cubicBezTo>
                <a:cubicBezTo>
                  <a:pt x="92268" y="97511"/>
                  <a:pt x="92207" y="96535"/>
                  <a:pt x="91589" y="96535"/>
                </a:cubicBezTo>
                <a:close/>
                <a:moveTo>
                  <a:pt x="71238" y="96552"/>
                </a:moveTo>
                <a:cubicBezTo>
                  <a:pt x="71100" y="96552"/>
                  <a:pt x="70958" y="96611"/>
                  <a:pt x="70851" y="96742"/>
                </a:cubicBezTo>
                <a:cubicBezTo>
                  <a:pt x="70559" y="97066"/>
                  <a:pt x="70803" y="97611"/>
                  <a:pt x="71245" y="97611"/>
                </a:cubicBezTo>
                <a:cubicBezTo>
                  <a:pt x="71258" y="97611"/>
                  <a:pt x="71271" y="97610"/>
                  <a:pt x="71285" y="97609"/>
                </a:cubicBezTo>
                <a:cubicBezTo>
                  <a:pt x="71551" y="97576"/>
                  <a:pt x="71785" y="97342"/>
                  <a:pt x="71752" y="97042"/>
                </a:cubicBezTo>
                <a:cubicBezTo>
                  <a:pt x="71730" y="96742"/>
                  <a:pt x="71488" y="96552"/>
                  <a:pt x="71238" y="96552"/>
                </a:cubicBezTo>
                <a:close/>
                <a:moveTo>
                  <a:pt x="50961" y="96600"/>
                </a:moveTo>
                <a:cubicBezTo>
                  <a:pt x="50820" y="96600"/>
                  <a:pt x="50678" y="96655"/>
                  <a:pt x="50570" y="96775"/>
                </a:cubicBezTo>
                <a:cubicBezTo>
                  <a:pt x="50279" y="97131"/>
                  <a:pt x="50521" y="97644"/>
                  <a:pt x="50962" y="97644"/>
                </a:cubicBezTo>
                <a:cubicBezTo>
                  <a:pt x="50976" y="97644"/>
                  <a:pt x="50989" y="97644"/>
                  <a:pt x="51003" y="97643"/>
                </a:cubicBezTo>
                <a:cubicBezTo>
                  <a:pt x="51304" y="97609"/>
                  <a:pt x="51504" y="97376"/>
                  <a:pt x="51504" y="97075"/>
                </a:cubicBezTo>
                <a:cubicBezTo>
                  <a:pt x="51461" y="96776"/>
                  <a:pt x="51213" y="96600"/>
                  <a:pt x="50961" y="96600"/>
                </a:cubicBezTo>
                <a:close/>
                <a:moveTo>
                  <a:pt x="148740" y="96909"/>
                </a:moveTo>
                <a:cubicBezTo>
                  <a:pt x="148706" y="97009"/>
                  <a:pt x="148673" y="97075"/>
                  <a:pt x="148706" y="97176"/>
                </a:cubicBezTo>
                <a:cubicBezTo>
                  <a:pt x="148706" y="97454"/>
                  <a:pt x="148936" y="97646"/>
                  <a:pt x="149182" y="97646"/>
                </a:cubicBezTo>
                <a:cubicBezTo>
                  <a:pt x="149201" y="97646"/>
                  <a:pt x="149221" y="97645"/>
                  <a:pt x="149240" y="97643"/>
                </a:cubicBezTo>
                <a:lnTo>
                  <a:pt x="149307" y="97643"/>
                </a:lnTo>
                <a:lnTo>
                  <a:pt x="149240" y="97576"/>
                </a:lnTo>
                <a:lnTo>
                  <a:pt x="148940" y="97142"/>
                </a:lnTo>
                <a:lnTo>
                  <a:pt x="148740" y="96909"/>
                </a:lnTo>
                <a:close/>
                <a:moveTo>
                  <a:pt x="30710" y="96648"/>
                </a:moveTo>
                <a:cubicBezTo>
                  <a:pt x="30425" y="96648"/>
                  <a:pt x="30165" y="96878"/>
                  <a:pt x="30189" y="97209"/>
                </a:cubicBezTo>
                <a:cubicBezTo>
                  <a:pt x="30189" y="97509"/>
                  <a:pt x="30455" y="97709"/>
                  <a:pt x="30756" y="97709"/>
                </a:cubicBezTo>
                <a:lnTo>
                  <a:pt x="30756" y="97676"/>
                </a:lnTo>
                <a:cubicBezTo>
                  <a:pt x="31189" y="97643"/>
                  <a:pt x="31389" y="97075"/>
                  <a:pt x="31056" y="96775"/>
                </a:cubicBezTo>
                <a:cubicBezTo>
                  <a:pt x="30949" y="96687"/>
                  <a:pt x="30827" y="96648"/>
                  <a:pt x="30710" y="96648"/>
                </a:cubicBezTo>
                <a:close/>
                <a:moveTo>
                  <a:pt x="128956" y="96672"/>
                </a:moveTo>
                <a:cubicBezTo>
                  <a:pt x="128935" y="96672"/>
                  <a:pt x="128914" y="96673"/>
                  <a:pt x="128892" y="96675"/>
                </a:cubicBezTo>
                <a:cubicBezTo>
                  <a:pt x="128246" y="96740"/>
                  <a:pt x="128288" y="97712"/>
                  <a:pt x="128929" y="97712"/>
                </a:cubicBezTo>
                <a:cubicBezTo>
                  <a:pt x="128949" y="97712"/>
                  <a:pt x="128971" y="97711"/>
                  <a:pt x="128992" y="97709"/>
                </a:cubicBezTo>
                <a:cubicBezTo>
                  <a:pt x="129639" y="97645"/>
                  <a:pt x="129596" y="96672"/>
                  <a:pt x="128956" y="96672"/>
                </a:cubicBezTo>
                <a:close/>
                <a:moveTo>
                  <a:pt x="10474" y="96688"/>
                </a:moveTo>
                <a:cubicBezTo>
                  <a:pt x="10175" y="96688"/>
                  <a:pt x="9893" y="96938"/>
                  <a:pt x="9941" y="97276"/>
                </a:cubicBezTo>
                <a:cubicBezTo>
                  <a:pt x="9974" y="97542"/>
                  <a:pt x="10208" y="97743"/>
                  <a:pt x="10474" y="97743"/>
                </a:cubicBezTo>
                <a:cubicBezTo>
                  <a:pt x="10941" y="97709"/>
                  <a:pt x="11142" y="97109"/>
                  <a:pt x="10808" y="96809"/>
                </a:cubicBezTo>
                <a:cubicBezTo>
                  <a:pt x="10706" y="96725"/>
                  <a:pt x="10589" y="96688"/>
                  <a:pt x="10474" y="96688"/>
                </a:cubicBezTo>
                <a:close/>
                <a:moveTo>
                  <a:pt x="108732" y="96735"/>
                </a:moveTo>
                <a:cubicBezTo>
                  <a:pt x="108704" y="96735"/>
                  <a:pt x="108675" y="96738"/>
                  <a:pt x="108645" y="96742"/>
                </a:cubicBezTo>
                <a:cubicBezTo>
                  <a:pt x="108344" y="96775"/>
                  <a:pt x="108144" y="97009"/>
                  <a:pt x="108144" y="97309"/>
                </a:cubicBezTo>
                <a:cubicBezTo>
                  <a:pt x="108206" y="97556"/>
                  <a:pt x="108411" y="97746"/>
                  <a:pt x="108653" y="97746"/>
                </a:cubicBezTo>
                <a:cubicBezTo>
                  <a:pt x="108672" y="97746"/>
                  <a:pt x="108692" y="97745"/>
                  <a:pt x="108711" y="97743"/>
                </a:cubicBezTo>
                <a:lnTo>
                  <a:pt x="108711" y="97776"/>
                </a:lnTo>
                <a:cubicBezTo>
                  <a:pt x="109413" y="97744"/>
                  <a:pt x="109352" y="96735"/>
                  <a:pt x="108732" y="96735"/>
                </a:cubicBezTo>
                <a:close/>
                <a:moveTo>
                  <a:pt x="88406" y="96782"/>
                </a:moveTo>
                <a:cubicBezTo>
                  <a:pt x="88133" y="96782"/>
                  <a:pt x="87873" y="97012"/>
                  <a:pt x="87896" y="97342"/>
                </a:cubicBezTo>
                <a:cubicBezTo>
                  <a:pt x="87930" y="97609"/>
                  <a:pt x="88163" y="97809"/>
                  <a:pt x="88463" y="97809"/>
                </a:cubicBezTo>
                <a:cubicBezTo>
                  <a:pt x="88897" y="97776"/>
                  <a:pt x="89097" y="97209"/>
                  <a:pt x="88730" y="96909"/>
                </a:cubicBezTo>
                <a:cubicBezTo>
                  <a:pt x="88633" y="96821"/>
                  <a:pt x="88518" y="96782"/>
                  <a:pt x="88406" y="96782"/>
                </a:cubicBezTo>
                <a:close/>
                <a:moveTo>
                  <a:pt x="68170" y="96815"/>
                </a:moveTo>
                <a:cubicBezTo>
                  <a:pt x="67885" y="96815"/>
                  <a:pt x="67625" y="97045"/>
                  <a:pt x="67649" y="97376"/>
                </a:cubicBezTo>
                <a:cubicBezTo>
                  <a:pt x="67682" y="97643"/>
                  <a:pt x="67915" y="97843"/>
                  <a:pt x="68182" y="97843"/>
                </a:cubicBezTo>
                <a:lnTo>
                  <a:pt x="68216" y="97843"/>
                </a:lnTo>
                <a:cubicBezTo>
                  <a:pt x="68649" y="97809"/>
                  <a:pt x="68849" y="97242"/>
                  <a:pt x="68516" y="96942"/>
                </a:cubicBezTo>
                <a:cubicBezTo>
                  <a:pt x="68409" y="96854"/>
                  <a:pt x="68287" y="96815"/>
                  <a:pt x="68170" y="96815"/>
                </a:cubicBezTo>
                <a:close/>
                <a:moveTo>
                  <a:pt x="47842" y="96842"/>
                </a:moveTo>
                <a:cubicBezTo>
                  <a:pt x="47707" y="96842"/>
                  <a:pt x="47571" y="96893"/>
                  <a:pt x="47468" y="97009"/>
                </a:cubicBezTo>
                <a:cubicBezTo>
                  <a:pt x="47176" y="97365"/>
                  <a:pt x="47419" y="97878"/>
                  <a:pt x="47860" y="97878"/>
                </a:cubicBezTo>
                <a:cubicBezTo>
                  <a:pt x="47873" y="97878"/>
                  <a:pt x="47887" y="97877"/>
                  <a:pt x="47901" y="97876"/>
                </a:cubicBezTo>
                <a:cubicBezTo>
                  <a:pt x="48201" y="97843"/>
                  <a:pt x="48402" y="97609"/>
                  <a:pt x="48368" y="97309"/>
                </a:cubicBezTo>
                <a:cubicBezTo>
                  <a:pt x="48346" y="97025"/>
                  <a:pt x="48096" y="96842"/>
                  <a:pt x="47842" y="96842"/>
                </a:cubicBezTo>
                <a:close/>
                <a:moveTo>
                  <a:pt x="27620" y="96875"/>
                </a:moveTo>
                <a:cubicBezTo>
                  <a:pt x="27609" y="96875"/>
                  <a:pt x="27598" y="96875"/>
                  <a:pt x="27587" y="96875"/>
                </a:cubicBezTo>
                <a:cubicBezTo>
                  <a:pt x="26908" y="96940"/>
                  <a:pt x="26981" y="97912"/>
                  <a:pt x="27623" y="97912"/>
                </a:cubicBezTo>
                <a:cubicBezTo>
                  <a:pt x="27644" y="97912"/>
                  <a:pt x="27665" y="97911"/>
                  <a:pt x="27687" y="97909"/>
                </a:cubicBezTo>
                <a:cubicBezTo>
                  <a:pt x="28343" y="97877"/>
                  <a:pt x="28289" y="96875"/>
                  <a:pt x="27620" y="96875"/>
                </a:cubicBezTo>
                <a:close/>
                <a:moveTo>
                  <a:pt x="146135" y="96872"/>
                </a:moveTo>
                <a:cubicBezTo>
                  <a:pt x="146114" y="96872"/>
                  <a:pt x="146093" y="96873"/>
                  <a:pt x="146071" y="96875"/>
                </a:cubicBezTo>
                <a:cubicBezTo>
                  <a:pt x="145425" y="96940"/>
                  <a:pt x="145467" y="97912"/>
                  <a:pt x="146108" y="97912"/>
                </a:cubicBezTo>
                <a:cubicBezTo>
                  <a:pt x="146128" y="97912"/>
                  <a:pt x="146149" y="97911"/>
                  <a:pt x="146171" y="97909"/>
                </a:cubicBezTo>
                <a:cubicBezTo>
                  <a:pt x="146818" y="97845"/>
                  <a:pt x="146775" y="96872"/>
                  <a:pt x="146135" y="96872"/>
                </a:cubicBezTo>
                <a:close/>
                <a:moveTo>
                  <a:pt x="7672" y="97075"/>
                </a:moveTo>
                <a:lnTo>
                  <a:pt x="7139" y="97909"/>
                </a:lnTo>
                <a:cubicBezTo>
                  <a:pt x="7205" y="97943"/>
                  <a:pt x="7306" y="97976"/>
                  <a:pt x="7372" y="97976"/>
                </a:cubicBezTo>
                <a:cubicBezTo>
                  <a:pt x="7672" y="97943"/>
                  <a:pt x="7873" y="97709"/>
                  <a:pt x="7873" y="97442"/>
                </a:cubicBezTo>
                <a:cubicBezTo>
                  <a:pt x="7839" y="97309"/>
                  <a:pt x="7773" y="97176"/>
                  <a:pt x="7672" y="97075"/>
                </a:cubicBezTo>
                <a:close/>
                <a:moveTo>
                  <a:pt x="125844" y="96915"/>
                </a:moveTo>
                <a:cubicBezTo>
                  <a:pt x="125560" y="96915"/>
                  <a:pt x="125300" y="97145"/>
                  <a:pt x="125323" y="97476"/>
                </a:cubicBezTo>
                <a:cubicBezTo>
                  <a:pt x="125323" y="97776"/>
                  <a:pt x="125590" y="97976"/>
                  <a:pt x="125890" y="97976"/>
                </a:cubicBezTo>
                <a:lnTo>
                  <a:pt x="125857" y="97943"/>
                </a:lnTo>
                <a:cubicBezTo>
                  <a:pt x="126324" y="97909"/>
                  <a:pt x="126524" y="97342"/>
                  <a:pt x="126190" y="97042"/>
                </a:cubicBezTo>
                <a:cubicBezTo>
                  <a:pt x="126083" y="96954"/>
                  <a:pt x="125962" y="96915"/>
                  <a:pt x="125844" y="96915"/>
                </a:cubicBezTo>
                <a:close/>
                <a:moveTo>
                  <a:pt x="105563" y="96952"/>
                </a:moveTo>
                <a:cubicBezTo>
                  <a:pt x="105424" y="96952"/>
                  <a:pt x="105283" y="97011"/>
                  <a:pt x="105175" y="97142"/>
                </a:cubicBezTo>
                <a:cubicBezTo>
                  <a:pt x="104884" y="97466"/>
                  <a:pt x="105158" y="97978"/>
                  <a:pt x="105570" y="97978"/>
                </a:cubicBezTo>
                <a:cubicBezTo>
                  <a:pt x="105583" y="97978"/>
                  <a:pt x="105596" y="97977"/>
                  <a:pt x="105609" y="97976"/>
                </a:cubicBezTo>
                <a:cubicBezTo>
                  <a:pt x="105909" y="97976"/>
                  <a:pt x="106109" y="97709"/>
                  <a:pt x="106076" y="97442"/>
                </a:cubicBezTo>
                <a:cubicBezTo>
                  <a:pt x="106055" y="97142"/>
                  <a:pt x="105813" y="96952"/>
                  <a:pt x="105563" y="96952"/>
                </a:cubicBezTo>
                <a:close/>
                <a:moveTo>
                  <a:pt x="85326" y="97006"/>
                </a:moveTo>
                <a:cubicBezTo>
                  <a:pt x="85305" y="97006"/>
                  <a:pt x="85283" y="97007"/>
                  <a:pt x="85261" y="97009"/>
                </a:cubicBezTo>
                <a:cubicBezTo>
                  <a:pt x="84994" y="97042"/>
                  <a:pt x="84761" y="97276"/>
                  <a:pt x="84794" y="97576"/>
                </a:cubicBezTo>
                <a:cubicBezTo>
                  <a:pt x="84825" y="97826"/>
                  <a:pt x="85032" y="98046"/>
                  <a:pt x="85304" y="98046"/>
                </a:cubicBezTo>
                <a:cubicBezTo>
                  <a:pt x="85323" y="98046"/>
                  <a:pt x="85342" y="98045"/>
                  <a:pt x="85361" y="98043"/>
                </a:cubicBezTo>
                <a:cubicBezTo>
                  <a:pt x="86041" y="98010"/>
                  <a:pt x="85998" y="97006"/>
                  <a:pt x="85326" y="97006"/>
                </a:cubicBezTo>
                <a:close/>
                <a:moveTo>
                  <a:pt x="65048" y="97021"/>
                </a:moveTo>
                <a:cubicBezTo>
                  <a:pt x="64758" y="97021"/>
                  <a:pt x="64489" y="97264"/>
                  <a:pt x="64513" y="97576"/>
                </a:cubicBezTo>
                <a:cubicBezTo>
                  <a:pt x="64544" y="97857"/>
                  <a:pt x="64751" y="98079"/>
                  <a:pt x="65023" y="98079"/>
                </a:cubicBezTo>
                <a:cubicBezTo>
                  <a:pt x="65042" y="98079"/>
                  <a:pt x="65061" y="98078"/>
                  <a:pt x="65080" y="98076"/>
                </a:cubicBezTo>
                <a:cubicBezTo>
                  <a:pt x="65547" y="98043"/>
                  <a:pt x="65714" y="97442"/>
                  <a:pt x="65380" y="97142"/>
                </a:cubicBezTo>
                <a:cubicBezTo>
                  <a:pt x="65277" y="97058"/>
                  <a:pt x="65161" y="97021"/>
                  <a:pt x="65048" y="97021"/>
                </a:cubicBezTo>
                <a:close/>
                <a:moveTo>
                  <a:pt x="44796" y="97103"/>
                </a:moveTo>
                <a:cubicBezTo>
                  <a:pt x="44516" y="97103"/>
                  <a:pt x="44241" y="97337"/>
                  <a:pt x="44265" y="97676"/>
                </a:cubicBezTo>
                <a:cubicBezTo>
                  <a:pt x="44265" y="97943"/>
                  <a:pt x="44532" y="98143"/>
                  <a:pt x="44832" y="98143"/>
                </a:cubicBezTo>
                <a:cubicBezTo>
                  <a:pt x="45266" y="98110"/>
                  <a:pt x="45466" y="97509"/>
                  <a:pt x="45099" y="97209"/>
                </a:cubicBezTo>
                <a:cubicBezTo>
                  <a:pt x="45008" y="97136"/>
                  <a:pt x="44902" y="97103"/>
                  <a:pt x="44796" y="97103"/>
                </a:cubicBezTo>
                <a:close/>
                <a:moveTo>
                  <a:pt x="143041" y="97128"/>
                </a:moveTo>
                <a:cubicBezTo>
                  <a:pt x="142767" y="97128"/>
                  <a:pt x="142484" y="97322"/>
                  <a:pt x="142502" y="97676"/>
                </a:cubicBezTo>
                <a:cubicBezTo>
                  <a:pt x="142533" y="97954"/>
                  <a:pt x="142736" y="98147"/>
                  <a:pt x="143005" y="98147"/>
                </a:cubicBezTo>
                <a:cubicBezTo>
                  <a:pt x="143026" y="98147"/>
                  <a:pt x="143047" y="98145"/>
                  <a:pt x="143069" y="98143"/>
                </a:cubicBezTo>
                <a:lnTo>
                  <a:pt x="143069" y="98176"/>
                </a:lnTo>
                <a:cubicBezTo>
                  <a:pt x="143369" y="98143"/>
                  <a:pt x="143569" y="97876"/>
                  <a:pt x="143536" y="97609"/>
                </a:cubicBezTo>
                <a:cubicBezTo>
                  <a:pt x="143520" y="97280"/>
                  <a:pt x="143284" y="97128"/>
                  <a:pt x="143041" y="97128"/>
                </a:cubicBezTo>
                <a:close/>
                <a:moveTo>
                  <a:pt x="24479" y="97151"/>
                </a:moveTo>
                <a:cubicBezTo>
                  <a:pt x="24337" y="97151"/>
                  <a:pt x="24193" y="97209"/>
                  <a:pt x="24084" y="97342"/>
                </a:cubicBezTo>
                <a:cubicBezTo>
                  <a:pt x="23793" y="97666"/>
                  <a:pt x="24067" y="98178"/>
                  <a:pt x="24510" y="98178"/>
                </a:cubicBezTo>
                <a:cubicBezTo>
                  <a:pt x="24523" y="98178"/>
                  <a:pt x="24537" y="98177"/>
                  <a:pt x="24551" y="98176"/>
                </a:cubicBezTo>
                <a:lnTo>
                  <a:pt x="24518" y="98176"/>
                </a:lnTo>
                <a:cubicBezTo>
                  <a:pt x="24818" y="98143"/>
                  <a:pt x="25018" y="97909"/>
                  <a:pt x="25018" y="97609"/>
                </a:cubicBezTo>
                <a:cubicBezTo>
                  <a:pt x="24976" y="97333"/>
                  <a:pt x="24729" y="97151"/>
                  <a:pt x="24479" y="97151"/>
                </a:cubicBezTo>
                <a:close/>
                <a:moveTo>
                  <a:pt x="122723" y="97175"/>
                </a:moveTo>
                <a:cubicBezTo>
                  <a:pt x="122711" y="97175"/>
                  <a:pt x="122700" y="97175"/>
                  <a:pt x="122688" y="97176"/>
                </a:cubicBezTo>
                <a:cubicBezTo>
                  <a:pt x="122054" y="97242"/>
                  <a:pt x="122121" y="98210"/>
                  <a:pt x="122788" y="98210"/>
                </a:cubicBezTo>
                <a:cubicBezTo>
                  <a:pt x="123444" y="98111"/>
                  <a:pt x="123390" y="97175"/>
                  <a:pt x="122723" y="97175"/>
                </a:cubicBezTo>
                <a:close/>
                <a:moveTo>
                  <a:pt x="102482" y="97215"/>
                </a:moveTo>
                <a:cubicBezTo>
                  <a:pt x="102210" y="97215"/>
                  <a:pt x="101950" y="97445"/>
                  <a:pt x="101973" y="97776"/>
                </a:cubicBezTo>
                <a:cubicBezTo>
                  <a:pt x="101973" y="98043"/>
                  <a:pt x="102240" y="98243"/>
                  <a:pt x="102507" y="98243"/>
                </a:cubicBezTo>
                <a:cubicBezTo>
                  <a:pt x="102974" y="98210"/>
                  <a:pt x="103174" y="97643"/>
                  <a:pt x="102807" y="97342"/>
                </a:cubicBezTo>
                <a:cubicBezTo>
                  <a:pt x="102710" y="97255"/>
                  <a:pt x="102595" y="97215"/>
                  <a:pt x="102482" y="97215"/>
                </a:cubicBezTo>
                <a:close/>
                <a:moveTo>
                  <a:pt x="82224" y="97272"/>
                </a:moveTo>
                <a:cubicBezTo>
                  <a:pt x="82202" y="97272"/>
                  <a:pt x="82181" y="97273"/>
                  <a:pt x="82159" y="97276"/>
                </a:cubicBezTo>
                <a:cubicBezTo>
                  <a:pt x="81892" y="97276"/>
                  <a:pt x="81659" y="97542"/>
                  <a:pt x="81692" y="97809"/>
                </a:cubicBezTo>
                <a:cubicBezTo>
                  <a:pt x="81723" y="98088"/>
                  <a:pt x="81926" y="98280"/>
                  <a:pt x="82194" y="98280"/>
                </a:cubicBezTo>
                <a:cubicBezTo>
                  <a:pt x="82216" y="98280"/>
                  <a:pt x="82237" y="98279"/>
                  <a:pt x="82259" y="98276"/>
                </a:cubicBezTo>
                <a:cubicBezTo>
                  <a:pt x="82526" y="98276"/>
                  <a:pt x="82759" y="98009"/>
                  <a:pt x="82726" y="97743"/>
                </a:cubicBezTo>
                <a:cubicBezTo>
                  <a:pt x="82695" y="97464"/>
                  <a:pt x="82492" y="97272"/>
                  <a:pt x="82224" y="97272"/>
                </a:cubicBezTo>
                <a:close/>
                <a:moveTo>
                  <a:pt x="61955" y="97303"/>
                </a:moveTo>
                <a:cubicBezTo>
                  <a:pt x="61662" y="97303"/>
                  <a:pt x="61387" y="97537"/>
                  <a:pt x="61411" y="97876"/>
                </a:cubicBezTo>
                <a:cubicBezTo>
                  <a:pt x="61442" y="98126"/>
                  <a:pt x="61678" y="98346"/>
                  <a:pt x="61926" y="98346"/>
                </a:cubicBezTo>
                <a:cubicBezTo>
                  <a:pt x="61944" y="98346"/>
                  <a:pt x="61961" y="98345"/>
                  <a:pt x="61978" y="98343"/>
                </a:cubicBezTo>
                <a:cubicBezTo>
                  <a:pt x="62445" y="98276"/>
                  <a:pt x="62612" y="97709"/>
                  <a:pt x="62278" y="97409"/>
                </a:cubicBezTo>
                <a:cubicBezTo>
                  <a:pt x="62178" y="97336"/>
                  <a:pt x="62065" y="97303"/>
                  <a:pt x="61955" y="97303"/>
                </a:cubicBezTo>
                <a:close/>
                <a:moveTo>
                  <a:pt x="139947" y="97336"/>
                </a:moveTo>
                <a:cubicBezTo>
                  <a:pt x="139663" y="97336"/>
                  <a:pt x="139380" y="97539"/>
                  <a:pt x="139433" y="97909"/>
                </a:cubicBezTo>
                <a:cubicBezTo>
                  <a:pt x="139433" y="98171"/>
                  <a:pt x="139658" y="98369"/>
                  <a:pt x="139950" y="98376"/>
                </a:cubicBezTo>
                <a:lnTo>
                  <a:pt x="139950" y="98376"/>
                </a:lnTo>
                <a:cubicBezTo>
                  <a:pt x="140242" y="98368"/>
                  <a:pt x="140467" y="98138"/>
                  <a:pt x="140467" y="97843"/>
                </a:cubicBezTo>
                <a:cubicBezTo>
                  <a:pt x="140452" y="97497"/>
                  <a:pt x="140199" y="97336"/>
                  <a:pt x="139947" y="97336"/>
                </a:cubicBezTo>
                <a:close/>
                <a:moveTo>
                  <a:pt x="139950" y="98376"/>
                </a:moveTo>
                <a:lnTo>
                  <a:pt x="139950" y="98376"/>
                </a:lnTo>
                <a:cubicBezTo>
                  <a:pt x="139944" y="98376"/>
                  <a:pt x="139939" y="98376"/>
                  <a:pt x="139934" y="98376"/>
                </a:cubicBezTo>
                <a:lnTo>
                  <a:pt x="139967" y="98376"/>
                </a:lnTo>
                <a:cubicBezTo>
                  <a:pt x="139961" y="98376"/>
                  <a:pt x="139955" y="98376"/>
                  <a:pt x="139950" y="98376"/>
                </a:cubicBezTo>
                <a:close/>
                <a:moveTo>
                  <a:pt x="41698" y="97355"/>
                </a:moveTo>
                <a:cubicBezTo>
                  <a:pt x="41408" y="97355"/>
                  <a:pt x="41139" y="97597"/>
                  <a:pt x="41163" y="97909"/>
                </a:cubicBezTo>
                <a:cubicBezTo>
                  <a:pt x="41196" y="98176"/>
                  <a:pt x="41430" y="98376"/>
                  <a:pt x="41697" y="98376"/>
                </a:cubicBezTo>
                <a:lnTo>
                  <a:pt x="41730" y="98410"/>
                </a:lnTo>
                <a:cubicBezTo>
                  <a:pt x="42197" y="98376"/>
                  <a:pt x="42364" y="97776"/>
                  <a:pt x="42030" y="97476"/>
                </a:cubicBezTo>
                <a:cubicBezTo>
                  <a:pt x="41927" y="97391"/>
                  <a:pt x="41811" y="97355"/>
                  <a:pt x="41698" y="97355"/>
                </a:cubicBezTo>
                <a:close/>
                <a:moveTo>
                  <a:pt x="21420" y="97389"/>
                </a:moveTo>
                <a:cubicBezTo>
                  <a:pt x="21129" y="97389"/>
                  <a:pt x="20858" y="97639"/>
                  <a:pt x="20882" y="97976"/>
                </a:cubicBezTo>
                <a:cubicBezTo>
                  <a:pt x="20915" y="98243"/>
                  <a:pt x="21149" y="98443"/>
                  <a:pt x="21449" y="98443"/>
                </a:cubicBezTo>
                <a:cubicBezTo>
                  <a:pt x="21916" y="98410"/>
                  <a:pt x="22083" y="97809"/>
                  <a:pt x="21749" y="97509"/>
                </a:cubicBezTo>
                <a:cubicBezTo>
                  <a:pt x="21647" y="97426"/>
                  <a:pt x="21532" y="97389"/>
                  <a:pt x="21420" y="97389"/>
                </a:cubicBezTo>
                <a:close/>
                <a:moveTo>
                  <a:pt x="119651" y="97401"/>
                </a:moveTo>
                <a:cubicBezTo>
                  <a:pt x="119370" y="97401"/>
                  <a:pt x="119095" y="97647"/>
                  <a:pt x="119119" y="97976"/>
                </a:cubicBezTo>
                <a:cubicBezTo>
                  <a:pt x="119150" y="98226"/>
                  <a:pt x="119356" y="98446"/>
                  <a:pt x="119629" y="98446"/>
                </a:cubicBezTo>
                <a:cubicBezTo>
                  <a:pt x="119647" y="98446"/>
                  <a:pt x="119666" y="98445"/>
                  <a:pt x="119686" y="98443"/>
                </a:cubicBezTo>
                <a:cubicBezTo>
                  <a:pt x="120153" y="98410"/>
                  <a:pt x="120353" y="97843"/>
                  <a:pt x="119986" y="97542"/>
                </a:cubicBezTo>
                <a:cubicBezTo>
                  <a:pt x="119887" y="97444"/>
                  <a:pt x="119769" y="97401"/>
                  <a:pt x="119651" y="97401"/>
                </a:cubicBezTo>
                <a:close/>
                <a:moveTo>
                  <a:pt x="99380" y="97449"/>
                </a:moveTo>
                <a:cubicBezTo>
                  <a:pt x="99108" y="97449"/>
                  <a:pt x="98847" y="97679"/>
                  <a:pt x="98871" y="98009"/>
                </a:cubicBezTo>
                <a:cubicBezTo>
                  <a:pt x="98871" y="98288"/>
                  <a:pt x="99100" y="98480"/>
                  <a:pt x="99373" y="98480"/>
                </a:cubicBezTo>
                <a:cubicBezTo>
                  <a:pt x="99394" y="98480"/>
                  <a:pt x="99416" y="98479"/>
                  <a:pt x="99438" y="98476"/>
                </a:cubicBezTo>
                <a:lnTo>
                  <a:pt x="99405" y="98476"/>
                </a:lnTo>
                <a:cubicBezTo>
                  <a:pt x="99872" y="98443"/>
                  <a:pt x="100072" y="97876"/>
                  <a:pt x="99705" y="97576"/>
                </a:cubicBezTo>
                <a:cubicBezTo>
                  <a:pt x="99607" y="97488"/>
                  <a:pt x="99493" y="97449"/>
                  <a:pt x="99380" y="97449"/>
                </a:cubicBezTo>
                <a:close/>
                <a:moveTo>
                  <a:pt x="79137" y="97495"/>
                </a:moveTo>
                <a:cubicBezTo>
                  <a:pt x="78862" y="97495"/>
                  <a:pt x="78588" y="97689"/>
                  <a:pt x="78623" y="98043"/>
                </a:cubicBezTo>
                <a:cubicBezTo>
                  <a:pt x="78623" y="98343"/>
                  <a:pt x="78890" y="98543"/>
                  <a:pt x="79157" y="98543"/>
                </a:cubicBezTo>
                <a:cubicBezTo>
                  <a:pt x="79457" y="98510"/>
                  <a:pt x="79657" y="98243"/>
                  <a:pt x="79657" y="97976"/>
                </a:cubicBezTo>
                <a:cubicBezTo>
                  <a:pt x="79626" y="97647"/>
                  <a:pt x="79381" y="97495"/>
                  <a:pt x="79137" y="97495"/>
                </a:cubicBezTo>
                <a:close/>
                <a:moveTo>
                  <a:pt x="58871" y="97539"/>
                </a:moveTo>
                <a:cubicBezTo>
                  <a:pt x="58851" y="97539"/>
                  <a:pt x="58830" y="97540"/>
                  <a:pt x="58809" y="97542"/>
                </a:cubicBezTo>
                <a:cubicBezTo>
                  <a:pt x="58107" y="97574"/>
                  <a:pt x="58168" y="98583"/>
                  <a:pt x="58788" y="98583"/>
                </a:cubicBezTo>
                <a:cubicBezTo>
                  <a:pt x="58816" y="98583"/>
                  <a:pt x="58845" y="98581"/>
                  <a:pt x="58876" y="98577"/>
                </a:cubicBezTo>
                <a:cubicBezTo>
                  <a:pt x="59587" y="98544"/>
                  <a:pt x="59515" y="97539"/>
                  <a:pt x="58871" y="97539"/>
                </a:cubicBezTo>
                <a:close/>
                <a:moveTo>
                  <a:pt x="38570" y="97616"/>
                </a:moveTo>
                <a:cubicBezTo>
                  <a:pt x="38298" y="97616"/>
                  <a:pt x="38037" y="97846"/>
                  <a:pt x="38061" y="98176"/>
                </a:cubicBezTo>
                <a:cubicBezTo>
                  <a:pt x="38094" y="98443"/>
                  <a:pt x="38328" y="98643"/>
                  <a:pt x="38628" y="98643"/>
                </a:cubicBezTo>
                <a:cubicBezTo>
                  <a:pt x="39062" y="98610"/>
                  <a:pt x="39262" y="98043"/>
                  <a:pt x="38895" y="97743"/>
                </a:cubicBezTo>
                <a:cubicBezTo>
                  <a:pt x="38797" y="97655"/>
                  <a:pt x="38683" y="97616"/>
                  <a:pt x="38570" y="97616"/>
                </a:cubicBezTo>
                <a:close/>
                <a:moveTo>
                  <a:pt x="136806" y="97609"/>
                </a:moveTo>
                <a:cubicBezTo>
                  <a:pt x="136671" y="97609"/>
                  <a:pt x="136535" y="97660"/>
                  <a:pt x="136431" y="97776"/>
                </a:cubicBezTo>
                <a:cubicBezTo>
                  <a:pt x="136140" y="98132"/>
                  <a:pt x="136382" y="98645"/>
                  <a:pt x="136823" y="98645"/>
                </a:cubicBezTo>
                <a:cubicBezTo>
                  <a:pt x="136837" y="98645"/>
                  <a:pt x="136851" y="98644"/>
                  <a:pt x="136865" y="98643"/>
                </a:cubicBezTo>
                <a:cubicBezTo>
                  <a:pt x="137165" y="98610"/>
                  <a:pt x="137365" y="98376"/>
                  <a:pt x="137332" y="98076"/>
                </a:cubicBezTo>
                <a:cubicBezTo>
                  <a:pt x="137310" y="97793"/>
                  <a:pt x="137060" y="97609"/>
                  <a:pt x="136806" y="97609"/>
                </a:cubicBezTo>
                <a:close/>
                <a:moveTo>
                  <a:pt x="116573" y="97621"/>
                </a:moveTo>
                <a:cubicBezTo>
                  <a:pt x="116295" y="97621"/>
                  <a:pt x="116026" y="97864"/>
                  <a:pt x="116050" y="98176"/>
                </a:cubicBezTo>
                <a:cubicBezTo>
                  <a:pt x="116050" y="98457"/>
                  <a:pt x="116254" y="98680"/>
                  <a:pt x="116527" y="98680"/>
                </a:cubicBezTo>
                <a:cubicBezTo>
                  <a:pt x="116545" y="98680"/>
                  <a:pt x="116564" y="98679"/>
                  <a:pt x="116584" y="98677"/>
                </a:cubicBezTo>
                <a:cubicBezTo>
                  <a:pt x="117051" y="98643"/>
                  <a:pt x="117251" y="98043"/>
                  <a:pt x="116884" y="97743"/>
                </a:cubicBezTo>
                <a:cubicBezTo>
                  <a:pt x="116790" y="97658"/>
                  <a:pt x="116681" y="97621"/>
                  <a:pt x="116573" y="97621"/>
                </a:cubicBezTo>
                <a:close/>
                <a:moveTo>
                  <a:pt x="18301" y="97649"/>
                </a:moveTo>
                <a:cubicBezTo>
                  <a:pt x="18016" y="97649"/>
                  <a:pt x="17756" y="97879"/>
                  <a:pt x="17780" y="98210"/>
                </a:cubicBezTo>
                <a:cubicBezTo>
                  <a:pt x="17811" y="98459"/>
                  <a:pt x="18047" y="98680"/>
                  <a:pt x="18295" y="98680"/>
                </a:cubicBezTo>
                <a:cubicBezTo>
                  <a:pt x="18312" y="98680"/>
                  <a:pt x="18330" y="98679"/>
                  <a:pt x="18347" y="98677"/>
                </a:cubicBezTo>
                <a:cubicBezTo>
                  <a:pt x="18814" y="98643"/>
                  <a:pt x="18981" y="98076"/>
                  <a:pt x="18647" y="97776"/>
                </a:cubicBezTo>
                <a:cubicBezTo>
                  <a:pt x="18540" y="97688"/>
                  <a:pt x="18418" y="97649"/>
                  <a:pt x="18301" y="97649"/>
                </a:cubicBezTo>
                <a:close/>
                <a:moveTo>
                  <a:pt x="96290" y="97716"/>
                </a:moveTo>
                <a:cubicBezTo>
                  <a:pt x="96005" y="97716"/>
                  <a:pt x="95745" y="97946"/>
                  <a:pt x="95769" y="98276"/>
                </a:cubicBezTo>
                <a:cubicBezTo>
                  <a:pt x="95802" y="98543"/>
                  <a:pt x="96036" y="98743"/>
                  <a:pt x="96336" y="98743"/>
                </a:cubicBezTo>
                <a:cubicBezTo>
                  <a:pt x="96803" y="98710"/>
                  <a:pt x="96970" y="98143"/>
                  <a:pt x="96636" y="97843"/>
                </a:cubicBezTo>
                <a:cubicBezTo>
                  <a:pt x="96529" y="97755"/>
                  <a:pt x="96407" y="97716"/>
                  <a:pt x="96290" y="97716"/>
                </a:cubicBezTo>
                <a:close/>
                <a:moveTo>
                  <a:pt x="76018" y="97740"/>
                </a:moveTo>
                <a:cubicBezTo>
                  <a:pt x="75998" y="97740"/>
                  <a:pt x="75976" y="97741"/>
                  <a:pt x="75955" y="97743"/>
                </a:cubicBezTo>
                <a:cubicBezTo>
                  <a:pt x="75308" y="97807"/>
                  <a:pt x="75351" y="98780"/>
                  <a:pt x="75991" y="98780"/>
                </a:cubicBezTo>
                <a:cubicBezTo>
                  <a:pt x="76011" y="98780"/>
                  <a:pt x="76033" y="98779"/>
                  <a:pt x="76055" y="98777"/>
                </a:cubicBezTo>
                <a:cubicBezTo>
                  <a:pt x="76733" y="98712"/>
                  <a:pt x="76661" y="97740"/>
                  <a:pt x="76018" y="97740"/>
                </a:cubicBezTo>
                <a:close/>
                <a:moveTo>
                  <a:pt x="55765" y="97806"/>
                </a:moveTo>
                <a:cubicBezTo>
                  <a:pt x="55746" y="97806"/>
                  <a:pt x="55726" y="97807"/>
                  <a:pt x="55707" y="97809"/>
                </a:cubicBezTo>
                <a:cubicBezTo>
                  <a:pt x="55005" y="97809"/>
                  <a:pt x="55066" y="98816"/>
                  <a:pt x="55686" y="98816"/>
                </a:cubicBezTo>
                <a:cubicBezTo>
                  <a:pt x="55714" y="98816"/>
                  <a:pt x="55743" y="98814"/>
                  <a:pt x="55773" y="98810"/>
                </a:cubicBezTo>
                <a:cubicBezTo>
                  <a:pt x="56074" y="98810"/>
                  <a:pt x="56274" y="98543"/>
                  <a:pt x="56274" y="98276"/>
                </a:cubicBezTo>
                <a:cubicBezTo>
                  <a:pt x="56243" y="97998"/>
                  <a:pt x="56011" y="97806"/>
                  <a:pt x="55765" y="97806"/>
                </a:cubicBezTo>
                <a:close/>
                <a:moveTo>
                  <a:pt x="35517" y="97836"/>
                </a:moveTo>
                <a:cubicBezTo>
                  <a:pt x="35488" y="97836"/>
                  <a:pt x="35457" y="97838"/>
                  <a:pt x="35426" y="97843"/>
                </a:cubicBezTo>
                <a:cubicBezTo>
                  <a:pt x="34792" y="97909"/>
                  <a:pt x="34859" y="98877"/>
                  <a:pt x="35526" y="98877"/>
                </a:cubicBezTo>
                <a:cubicBezTo>
                  <a:pt x="36196" y="98845"/>
                  <a:pt x="36164" y="97836"/>
                  <a:pt x="35517" y="97836"/>
                </a:cubicBezTo>
                <a:close/>
                <a:moveTo>
                  <a:pt x="133662" y="97843"/>
                </a:moveTo>
                <a:cubicBezTo>
                  <a:pt x="133039" y="97941"/>
                  <a:pt x="133093" y="98878"/>
                  <a:pt x="133729" y="98878"/>
                </a:cubicBezTo>
                <a:cubicBezTo>
                  <a:pt x="133740" y="98878"/>
                  <a:pt x="133751" y="98877"/>
                  <a:pt x="133762" y="98877"/>
                </a:cubicBezTo>
                <a:cubicBezTo>
                  <a:pt x="134029" y="98843"/>
                  <a:pt x="134263" y="98610"/>
                  <a:pt x="134229" y="98343"/>
                </a:cubicBezTo>
                <a:cubicBezTo>
                  <a:pt x="134196" y="98043"/>
                  <a:pt x="133963" y="97843"/>
                  <a:pt x="133662" y="97843"/>
                </a:cubicBezTo>
                <a:close/>
                <a:moveTo>
                  <a:pt x="15220" y="97882"/>
                </a:moveTo>
                <a:cubicBezTo>
                  <a:pt x="14948" y="97882"/>
                  <a:pt x="14687" y="98113"/>
                  <a:pt x="14711" y="98443"/>
                </a:cubicBezTo>
                <a:cubicBezTo>
                  <a:pt x="14742" y="98693"/>
                  <a:pt x="14948" y="98913"/>
                  <a:pt x="15193" y="98913"/>
                </a:cubicBezTo>
                <a:cubicBezTo>
                  <a:pt x="15210" y="98913"/>
                  <a:pt x="15227" y="98912"/>
                  <a:pt x="15245" y="98910"/>
                </a:cubicBezTo>
                <a:lnTo>
                  <a:pt x="15278" y="98910"/>
                </a:lnTo>
                <a:cubicBezTo>
                  <a:pt x="15712" y="98877"/>
                  <a:pt x="15912" y="98310"/>
                  <a:pt x="15545" y="98009"/>
                </a:cubicBezTo>
                <a:cubicBezTo>
                  <a:pt x="15447" y="97922"/>
                  <a:pt x="15333" y="97882"/>
                  <a:pt x="15220" y="97882"/>
                </a:cubicBezTo>
                <a:close/>
                <a:moveTo>
                  <a:pt x="113478" y="97906"/>
                </a:moveTo>
                <a:cubicBezTo>
                  <a:pt x="113458" y="97906"/>
                  <a:pt x="113436" y="97907"/>
                  <a:pt x="113415" y="97909"/>
                </a:cubicBezTo>
                <a:cubicBezTo>
                  <a:pt x="112725" y="97942"/>
                  <a:pt x="112811" y="98944"/>
                  <a:pt x="113450" y="98944"/>
                </a:cubicBezTo>
                <a:cubicBezTo>
                  <a:pt x="113460" y="98944"/>
                  <a:pt x="113471" y="98944"/>
                  <a:pt x="113481" y="98943"/>
                </a:cubicBezTo>
                <a:cubicBezTo>
                  <a:pt x="114160" y="98879"/>
                  <a:pt x="114119" y="97906"/>
                  <a:pt x="113478" y="97906"/>
                </a:cubicBezTo>
                <a:close/>
                <a:moveTo>
                  <a:pt x="93176" y="97949"/>
                </a:moveTo>
                <a:cubicBezTo>
                  <a:pt x="92903" y="97949"/>
                  <a:pt x="92643" y="98179"/>
                  <a:pt x="92666" y="98510"/>
                </a:cubicBezTo>
                <a:cubicBezTo>
                  <a:pt x="92697" y="98788"/>
                  <a:pt x="92900" y="98980"/>
                  <a:pt x="93169" y="98980"/>
                </a:cubicBezTo>
                <a:cubicBezTo>
                  <a:pt x="93190" y="98980"/>
                  <a:pt x="93212" y="98979"/>
                  <a:pt x="93234" y="98977"/>
                </a:cubicBezTo>
                <a:lnTo>
                  <a:pt x="93200" y="98977"/>
                </a:lnTo>
                <a:cubicBezTo>
                  <a:pt x="93667" y="98943"/>
                  <a:pt x="93867" y="98376"/>
                  <a:pt x="93500" y="98076"/>
                </a:cubicBezTo>
                <a:cubicBezTo>
                  <a:pt x="93403" y="97988"/>
                  <a:pt x="93288" y="97949"/>
                  <a:pt x="93176" y="97949"/>
                </a:cubicBezTo>
                <a:close/>
                <a:moveTo>
                  <a:pt x="72895" y="97982"/>
                </a:moveTo>
                <a:cubicBezTo>
                  <a:pt x="72622" y="97982"/>
                  <a:pt x="72362" y="98213"/>
                  <a:pt x="72385" y="98543"/>
                </a:cubicBezTo>
                <a:cubicBezTo>
                  <a:pt x="72419" y="98843"/>
                  <a:pt x="72652" y="99044"/>
                  <a:pt x="72952" y="99044"/>
                </a:cubicBezTo>
                <a:cubicBezTo>
                  <a:pt x="73386" y="98977"/>
                  <a:pt x="73586" y="98410"/>
                  <a:pt x="73219" y="98110"/>
                </a:cubicBezTo>
                <a:cubicBezTo>
                  <a:pt x="73122" y="98022"/>
                  <a:pt x="73007" y="97982"/>
                  <a:pt x="72895" y="97982"/>
                </a:cubicBezTo>
                <a:close/>
                <a:moveTo>
                  <a:pt x="52647" y="98049"/>
                </a:moveTo>
                <a:cubicBezTo>
                  <a:pt x="52374" y="98049"/>
                  <a:pt x="52114" y="98279"/>
                  <a:pt x="52138" y="98610"/>
                </a:cubicBezTo>
                <a:cubicBezTo>
                  <a:pt x="52138" y="98860"/>
                  <a:pt x="52371" y="99080"/>
                  <a:pt x="52647" y="99080"/>
                </a:cubicBezTo>
                <a:cubicBezTo>
                  <a:pt x="52666" y="99080"/>
                  <a:pt x="52685" y="99079"/>
                  <a:pt x="52705" y="99077"/>
                </a:cubicBezTo>
                <a:cubicBezTo>
                  <a:pt x="53138" y="99044"/>
                  <a:pt x="53338" y="98476"/>
                  <a:pt x="52971" y="98176"/>
                </a:cubicBezTo>
                <a:cubicBezTo>
                  <a:pt x="52874" y="98088"/>
                  <a:pt x="52759" y="98049"/>
                  <a:pt x="52647" y="98049"/>
                </a:cubicBezTo>
                <a:close/>
                <a:moveTo>
                  <a:pt x="32377" y="98083"/>
                </a:moveTo>
                <a:cubicBezTo>
                  <a:pt x="32093" y="98083"/>
                  <a:pt x="31833" y="98313"/>
                  <a:pt x="31856" y="98643"/>
                </a:cubicBezTo>
                <a:cubicBezTo>
                  <a:pt x="31888" y="98893"/>
                  <a:pt x="32094" y="99113"/>
                  <a:pt x="32366" y="99113"/>
                </a:cubicBezTo>
                <a:cubicBezTo>
                  <a:pt x="32385" y="99113"/>
                  <a:pt x="32404" y="99112"/>
                  <a:pt x="32423" y="99110"/>
                </a:cubicBezTo>
                <a:cubicBezTo>
                  <a:pt x="32890" y="99077"/>
                  <a:pt x="33057" y="98510"/>
                  <a:pt x="32724" y="98210"/>
                </a:cubicBezTo>
                <a:cubicBezTo>
                  <a:pt x="32616" y="98122"/>
                  <a:pt x="32495" y="98083"/>
                  <a:pt x="32377" y="98083"/>
                </a:cubicBezTo>
                <a:close/>
                <a:moveTo>
                  <a:pt x="130652" y="98106"/>
                </a:moveTo>
                <a:cubicBezTo>
                  <a:pt x="130632" y="98106"/>
                  <a:pt x="130613" y="98107"/>
                  <a:pt x="130594" y="98110"/>
                </a:cubicBezTo>
                <a:cubicBezTo>
                  <a:pt x="130293" y="98110"/>
                  <a:pt x="130093" y="98376"/>
                  <a:pt x="130093" y="98643"/>
                </a:cubicBezTo>
                <a:cubicBezTo>
                  <a:pt x="130127" y="98943"/>
                  <a:pt x="130360" y="99144"/>
                  <a:pt x="130660" y="99144"/>
                </a:cubicBezTo>
                <a:cubicBezTo>
                  <a:pt x="130960" y="99110"/>
                  <a:pt x="131161" y="98843"/>
                  <a:pt x="131127" y="98577"/>
                </a:cubicBezTo>
                <a:cubicBezTo>
                  <a:pt x="131127" y="98298"/>
                  <a:pt x="130898" y="98106"/>
                  <a:pt x="130652" y="98106"/>
                </a:cubicBezTo>
                <a:close/>
                <a:moveTo>
                  <a:pt x="12108" y="98109"/>
                </a:moveTo>
                <a:cubicBezTo>
                  <a:pt x="12098" y="98109"/>
                  <a:pt x="12087" y="98109"/>
                  <a:pt x="12076" y="98110"/>
                </a:cubicBezTo>
                <a:cubicBezTo>
                  <a:pt x="11397" y="98174"/>
                  <a:pt x="11470" y="99147"/>
                  <a:pt x="12081" y="99147"/>
                </a:cubicBezTo>
                <a:cubicBezTo>
                  <a:pt x="12101" y="99147"/>
                  <a:pt x="12121" y="99146"/>
                  <a:pt x="12142" y="99144"/>
                </a:cubicBezTo>
                <a:cubicBezTo>
                  <a:pt x="12832" y="99111"/>
                  <a:pt x="12778" y="98109"/>
                  <a:pt x="12108" y="98109"/>
                </a:cubicBezTo>
                <a:close/>
                <a:moveTo>
                  <a:pt x="110355" y="98149"/>
                </a:moveTo>
                <a:cubicBezTo>
                  <a:pt x="110082" y="98149"/>
                  <a:pt x="109822" y="98379"/>
                  <a:pt x="109845" y="98710"/>
                </a:cubicBezTo>
                <a:cubicBezTo>
                  <a:pt x="109845" y="98960"/>
                  <a:pt x="110079" y="99180"/>
                  <a:pt x="110328" y="99180"/>
                </a:cubicBezTo>
                <a:cubicBezTo>
                  <a:pt x="110345" y="99180"/>
                  <a:pt x="110362" y="99179"/>
                  <a:pt x="110379" y="99177"/>
                </a:cubicBezTo>
                <a:cubicBezTo>
                  <a:pt x="110846" y="99144"/>
                  <a:pt x="111046" y="98577"/>
                  <a:pt x="110679" y="98276"/>
                </a:cubicBezTo>
                <a:cubicBezTo>
                  <a:pt x="110582" y="98189"/>
                  <a:pt x="110467" y="98149"/>
                  <a:pt x="110355" y="98149"/>
                </a:cubicBezTo>
                <a:close/>
                <a:moveTo>
                  <a:pt x="90126" y="98203"/>
                </a:moveTo>
                <a:cubicBezTo>
                  <a:pt x="90096" y="98203"/>
                  <a:pt x="90064" y="98205"/>
                  <a:pt x="90031" y="98210"/>
                </a:cubicBezTo>
                <a:cubicBezTo>
                  <a:pt x="89361" y="98210"/>
                  <a:pt x="89393" y="99217"/>
                  <a:pt x="90039" y="99217"/>
                </a:cubicBezTo>
                <a:cubicBezTo>
                  <a:pt x="90069" y="99217"/>
                  <a:pt x="90099" y="99215"/>
                  <a:pt x="90131" y="99210"/>
                </a:cubicBezTo>
                <a:cubicBezTo>
                  <a:pt x="90800" y="99178"/>
                  <a:pt x="90770" y="98203"/>
                  <a:pt x="90126" y="98203"/>
                </a:cubicBezTo>
                <a:close/>
                <a:moveTo>
                  <a:pt x="69815" y="98242"/>
                </a:moveTo>
                <a:cubicBezTo>
                  <a:pt x="69805" y="98242"/>
                  <a:pt x="69794" y="98242"/>
                  <a:pt x="69783" y="98243"/>
                </a:cubicBezTo>
                <a:cubicBezTo>
                  <a:pt x="69483" y="98243"/>
                  <a:pt x="69283" y="98510"/>
                  <a:pt x="69283" y="98777"/>
                </a:cubicBezTo>
                <a:cubicBezTo>
                  <a:pt x="69316" y="99077"/>
                  <a:pt x="69550" y="99277"/>
                  <a:pt x="69850" y="99277"/>
                </a:cubicBezTo>
                <a:lnTo>
                  <a:pt x="69850" y="99244"/>
                </a:lnTo>
                <a:cubicBezTo>
                  <a:pt x="70506" y="99178"/>
                  <a:pt x="70420" y="98242"/>
                  <a:pt x="69815" y="98242"/>
                </a:cubicBezTo>
                <a:close/>
                <a:moveTo>
                  <a:pt x="49545" y="98283"/>
                </a:moveTo>
                <a:cubicBezTo>
                  <a:pt x="49272" y="98283"/>
                  <a:pt x="49012" y="98513"/>
                  <a:pt x="49035" y="98843"/>
                </a:cubicBezTo>
                <a:cubicBezTo>
                  <a:pt x="49035" y="99093"/>
                  <a:pt x="49269" y="99314"/>
                  <a:pt x="49545" y="99314"/>
                </a:cubicBezTo>
                <a:cubicBezTo>
                  <a:pt x="49564" y="99314"/>
                  <a:pt x="49583" y="99313"/>
                  <a:pt x="49602" y="99310"/>
                </a:cubicBezTo>
                <a:cubicBezTo>
                  <a:pt x="50036" y="99277"/>
                  <a:pt x="50236" y="98710"/>
                  <a:pt x="49869" y="98410"/>
                </a:cubicBezTo>
                <a:cubicBezTo>
                  <a:pt x="49772" y="98322"/>
                  <a:pt x="49657" y="98283"/>
                  <a:pt x="49545" y="98283"/>
                </a:cubicBezTo>
                <a:close/>
                <a:moveTo>
                  <a:pt x="147781" y="98283"/>
                </a:moveTo>
                <a:cubicBezTo>
                  <a:pt x="147509" y="98283"/>
                  <a:pt x="147249" y="98513"/>
                  <a:pt x="147272" y="98843"/>
                </a:cubicBezTo>
                <a:cubicBezTo>
                  <a:pt x="147272" y="99122"/>
                  <a:pt x="147501" y="99314"/>
                  <a:pt x="147774" y="99314"/>
                </a:cubicBezTo>
                <a:cubicBezTo>
                  <a:pt x="147796" y="99314"/>
                  <a:pt x="147817" y="99313"/>
                  <a:pt x="147839" y="99310"/>
                </a:cubicBezTo>
                <a:lnTo>
                  <a:pt x="147806" y="99310"/>
                </a:lnTo>
                <a:cubicBezTo>
                  <a:pt x="148273" y="99277"/>
                  <a:pt x="148473" y="98710"/>
                  <a:pt x="148106" y="98410"/>
                </a:cubicBezTo>
                <a:cubicBezTo>
                  <a:pt x="148009" y="98322"/>
                  <a:pt x="147894" y="98283"/>
                  <a:pt x="147781" y="98283"/>
                </a:cubicBezTo>
                <a:close/>
                <a:moveTo>
                  <a:pt x="29275" y="98316"/>
                </a:moveTo>
                <a:cubicBezTo>
                  <a:pt x="28991" y="98316"/>
                  <a:pt x="28731" y="98546"/>
                  <a:pt x="28754" y="98877"/>
                </a:cubicBezTo>
                <a:cubicBezTo>
                  <a:pt x="28788" y="99177"/>
                  <a:pt x="29021" y="99377"/>
                  <a:pt x="29321" y="99377"/>
                </a:cubicBezTo>
                <a:lnTo>
                  <a:pt x="29321" y="99344"/>
                </a:lnTo>
                <a:cubicBezTo>
                  <a:pt x="29788" y="99310"/>
                  <a:pt x="29955" y="98743"/>
                  <a:pt x="29621" y="98443"/>
                </a:cubicBezTo>
                <a:cubicBezTo>
                  <a:pt x="29514" y="98355"/>
                  <a:pt x="29393" y="98316"/>
                  <a:pt x="29275" y="98316"/>
                </a:cubicBezTo>
                <a:close/>
                <a:moveTo>
                  <a:pt x="127523" y="98342"/>
                </a:moveTo>
                <a:cubicBezTo>
                  <a:pt x="127513" y="98342"/>
                  <a:pt x="127502" y="98342"/>
                  <a:pt x="127491" y="98343"/>
                </a:cubicBezTo>
                <a:cubicBezTo>
                  <a:pt x="126780" y="98375"/>
                  <a:pt x="126852" y="99380"/>
                  <a:pt x="127496" y="99380"/>
                </a:cubicBezTo>
                <a:cubicBezTo>
                  <a:pt x="127516" y="99380"/>
                  <a:pt x="127537" y="99379"/>
                  <a:pt x="127558" y="99377"/>
                </a:cubicBezTo>
                <a:cubicBezTo>
                  <a:pt x="128214" y="99279"/>
                  <a:pt x="128128" y="98342"/>
                  <a:pt x="127523" y="98342"/>
                </a:cubicBezTo>
                <a:close/>
                <a:moveTo>
                  <a:pt x="9022" y="98404"/>
                </a:moveTo>
                <a:cubicBezTo>
                  <a:pt x="8754" y="98404"/>
                  <a:pt x="8489" y="98589"/>
                  <a:pt x="8506" y="98943"/>
                </a:cubicBezTo>
                <a:cubicBezTo>
                  <a:pt x="8506" y="99193"/>
                  <a:pt x="8740" y="99414"/>
                  <a:pt x="8989" y="99414"/>
                </a:cubicBezTo>
                <a:cubicBezTo>
                  <a:pt x="9006" y="99414"/>
                  <a:pt x="9023" y="99413"/>
                  <a:pt x="9040" y="99410"/>
                </a:cubicBezTo>
                <a:cubicBezTo>
                  <a:pt x="9340" y="99377"/>
                  <a:pt x="9540" y="99144"/>
                  <a:pt x="9540" y="98843"/>
                </a:cubicBezTo>
                <a:cubicBezTo>
                  <a:pt x="9494" y="98547"/>
                  <a:pt x="9257" y="98404"/>
                  <a:pt x="9022" y="98404"/>
                </a:cubicBezTo>
                <a:close/>
                <a:moveTo>
                  <a:pt x="107252" y="98383"/>
                </a:moveTo>
                <a:cubicBezTo>
                  <a:pt x="106980" y="98383"/>
                  <a:pt x="106720" y="98613"/>
                  <a:pt x="106743" y="98943"/>
                </a:cubicBezTo>
                <a:cubicBezTo>
                  <a:pt x="106743" y="99222"/>
                  <a:pt x="106973" y="99414"/>
                  <a:pt x="107219" y="99414"/>
                </a:cubicBezTo>
                <a:cubicBezTo>
                  <a:pt x="107238" y="99414"/>
                  <a:pt x="107257" y="99413"/>
                  <a:pt x="107277" y="99410"/>
                </a:cubicBezTo>
                <a:cubicBezTo>
                  <a:pt x="107744" y="99377"/>
                  <a:pt x="107944" y="98810"/>
                  <a:pt x="107577" y="98510"/>
                </a:cubicBezTo>
                <a:cubicBezTo>
                  <a:pt x="107480" y="98422"/>
                  <a:pt x="107365" y="98383"/>
                  <a:pt x="107252" y="98383"/>
                </a:cubicBezTo>
                <a:close/>
                <a:moveTo>
                  <a:pt x="87005" y="98449"/>
                </a:moveTo>
                <a:cubicBezTo>
                  <a:pt x="86732" y="98449"/>
                  <a:pt x="86472" y="98680"/>
                  <a:pt x="86495" y="99010"/>
                </a:cubicBezTo>
                <a:cubicBezTo>
                  <a:pt x="86529" y="99277"/>
                  <a:pt x="86762" y="99477"/>
                  <a:pt x="87029" y="99477"/>
                </a:cubicBezTo>
                <a:cubicBezTo>
                  <a:pt x="87496" y="99444"/>
                  <a:pt x="87696" y="98877"/>
                  <a:pt x="87329" y="98577"/>
                </a:cubicBezTo>
                <a:cubicBezTo>
                  <a:pt x="87232" y="98489"/>
                  <a:pt x="87117" y="98449"/>
                  <a:pt x="87005" y="98449"/>
                </a:cubicBezTo>
                <a:close/>
                <a:moveTo>
                  <a:pt x="66703" y="98483"/>
                </a:moveTo>
                <a:cubicBezTo>
                  <a:pt x="66420" y="98483"/>
                  <a:pt x="66167" y="98713"/>
                  <a:pt x="66214" y="99044"/>
                </a:cubicBezTo>
                <a:cubicBezTo>
                  <a:pt x="66214" y="99322"/>
                  <a:pt x="66444" y="99514"/>
                  <a:pt x="66690" y="99514"/>
                </a:cubicBezTo>
                <a:cubicBezTo>
                  <a:pt x="66709" y="99514"/>
                  <a:pt x="66728" y="99513"/>
                  <a:pt x="66748" y="99511"/>
                </a:cubicBezTo>
                <a:cubicBezTo>
                  <a:pt x="67215" y="99477"/>
                  <a:pt x="67382" y="98910"/>
                  <a:pt x="67048" y="98610"/>
                </a:cubicBezTo>
                <a:cubicBezTo>
                  <a:pt x="66941" y="98522"/>
                  <a:pt x="66819" y="98483"/>
                  <a:pt x="66703" y="98483"/>
                </a:cubicBezTo>
                <a:close/>
                <a:moveTo>
                  <a:pt x="46442" y="98516"/>
                </a:moveTo>
                <a:cubicBezTo>
                  <a:pt x="46170" y="98516"/>
                  <a:pt x="45909" y="98746"/>
                  <a:pt x="45933" y="99077"/>
                </a:cubicBezTo>
                <a:cubicBezTo>
                  <a:pt x="45933" y="99344"/>
                  <a:pt x="46200" y="99577"/>
                  <a:pt x="46467" y="99577"/>
                </a:cubicBezTo>
                <a:lnTo>
                  <a:pt x="46500" y="99544"/>
                </a:lnTo>
                <a:cubicBezTo>
                  <a:pt x="46934" y="99511"/>
                  <a:pt x="47134" y="98943"/>
                  <a:pt x="46767" y="98643"/>
                </a:cubicBezTo>
                <a:cubicBezTo>
                  <a:pt x="46670" y="98555"/>
                  <a:pt x="46555" y="98516"/>
                  <a:pt x="46442" y="98516"/>
                </a:cubicBezTo>
                <a:close/>
                <a:moveTo>
                  <a:pt x="144691" y="98550"/>
                </a:moveTo>
                <a:cubicBezTo>
                  <a:pt x="144407" y="98550"/>
                  <a:pt x="144146" y="98780"/>
                  <a:pt x="144170" y="99110"/>
                </a:cubicBezTo>
                <a:cubicBezTo>
                  <a:pt x="144203" y="99377"/>
                  <a:pt x="144437" y="99577"/>
                  <a:pt x="144737" y="99577"/>
                </a:cubicBezTo>
                <a:cubicBezTo>
                  <a:pt x="145204" y="99544"/>
                  <a:pt x="145371" y="98977"/>
                  <a:pt x="145037" y="98677"/>
                </a:cubicBezTo>
                <a:cubicBezTo>
                  <a:pt x="144930" y="98589"/>
                  <a:pt x="144808" y="98550"/>
                  <a:pt x="144691" y="98550"/>
                </a:cubicBezTo>
                <a:close/>
                <a:moveTo>
                  <a:pt x="124451" y="98574"/>
                </a:moveTo>
                <a:cubicBezTo>
                  <a:pt x="124431" y="98574"/>
                  <a:pt x="124410" y="98575"/>
                  <a:pt x="124389" y="98577"/>
                </a:cubicBezTo>
                <a:cubicBezTo>
                  <a:pt x="123733" y="98675"/>
                  <a:pt x="123787" y="99611"/>
                  <a:pt x="124422" y="99611"/>
                </a:cubicBezTo>
                <a:cubicBezTo>
                  <a:pt x="124433" y="99611"/>
                  <a:pt x="124445" y="99611"/>
                  <a:pt x="124456" y="99611"/>
                </a:cubicBezTo>
                <a:cubicBezTo>
                  <a:pt x="125167" y="99578"/>
                  <a:pt x="125095" y="98574"/>
                  <a:pt x="124451" y="98574"/>
                </a:cubicBezTo>
                <a:close/>
                <a:moveTo>
                  <a:pt x="6438" y="99110"/>
                </a:moveTo>
                <a:lnTo>
                  <a:pt x="6071" y="99644"/>
                </a:lnTo>
                <a:cubicBezTo>
                  <a:pt x="6305" y="99544"/>
                  <a:pt x="6438" y="99344"/>
                  <a:pt x="6438" y="99110"/>
                </a:cubicBezTo>
                <a:close/>
                <a:moveTo>
                  <a:pt x="26161" y="98583"/>
                </a:moveTo>
                <a:cubicBezTo>
                  <a:pt x="25889" y="98583"/>
                  <a:pt x="25628" y="98813"/>
                  <a:pt x="25652" y="99144"/>
                </a:cubicBezTo>
                <a:cubicBezTo>
                  <a:pt x="25652" y="99444"/>
                  <a:pt x="25919" y="99644"/>
                  <a:pt x="26219" y="99644"/>
                </a:cubicBezTo>
                <a:cubicBezTo>
                  <a:pt x="26653" y="99577"/>
                  <a:pt x="26853" y="99010"/>
                  <a:pt x="26486" y="98710"/>
                </a:cubicBezTo>
                <a:cubicBezTo>
                  <a:pt x="26388" y="98622"/>
                  <a:pt x="26274" y="98583"/>
                  <a:pt x="26161" y="98583"/>
                </a:cubicBezTo>
                <a:close/>
                <a:moveTo>
                  <a:pt x="104152" y="98637"/>
                </a:moveTo>
                <a:cubicBezTo>
                  <a:pt x="103861" y="98637"/>
                  <a:pt x="103592" y="98871"/>
                  <a:pt x="103641" y="99210"/>
                </a:cubicBezTo>
                <a:cubicBezTo>
                  <a:pt x="103674" y="99477"/>
                  <a:pt x="103908" y="99677"/>
                  <a:pt x="104175" y="99677"/>
                </a:cubicBezTo>
                <a:cubicBezTo>
                  <a:pt x="104642" y="99644"/>
                  <a:pt x="104842" y="99044"/>
                  <a:pt x="104475" y="98743"/>
                </a:cubicBezTo>
                <a:cubicBezTo>
                  <a:pt x="104375" y="98670"/>
                  <a:pt x="104262" y="98637"/>
                  <a:pt x="104152" y="98637"/>
                </a:cubicBezTo>
                <a:close/>
                <a:moveTo>
                  <a:pt x="83881" y="98683"/>
                </a:moveTo>
                <a:cubicBezTo>
                  <a:pt x="83597" y="98683"/>
                  <a:pt x="83336" y="98913"/>
                  <a:pt x="83360" y="99244"/>
                </a:cubicBezTo>
                <a:cubicBezTo>
                  <a:pt x="83391" y="99522"/>
                  <a:pt x="83594" y="99714"/>
                  <a:pt x="83862" y="99714"/>
                </a:cubicBezTo>
                <a:cubicBezTo>
                  <a:pt x="83883" y="99714"/>
                  <a:pt x="83905" y="99713"/>
                  <a:pt x="83927" y="99711"/>
                </a:cubicBezTo>
                <a:cubicBezTo>
                  <a:pt x="84394" y="99677"/>
                  <a:pt x="84561" y="99110"/>
                  <a:pt x="84227" y="98810"/>
                </a:cubicBezTo>
                <a:cubicBezTo>
                  <a:pt x="84120" y="98722"/>
                  <a:pt x="83998" y="98683"/>
                  <a:pt x="83881" y="98683"/>
                </a:cubicBezTo>
                <a:close/>
                <a:moveTo>
                  <a:pt x="63629" y="98722"/>
                </a:moveTo>
                <a:cubicBezTo>
                  <a:pt x="63344" y="98722"/>
                  <a:pt x="63064" y="98965"/>
                  <a:pt x="63112" y="99277"/>
                </a:cubicBezTo>
                <a:cubicBezTo>
                  <a:pt x="63112" y="99577"/>
                  <a:pt x="63379" y="99777"/>
                  <a:pt x="63646" y="99777"/>
                </a:cubicBezTo>
                <a:cubicBezTo>
                  <a:pt x="64113" y="99711"/>
                  <a:pt x="64313" y="99144"/>
                  <a:pt x="63946" y="98843"/>
                </a:cubicBezTo>
                <a:cubicBezTo>
                  <a:pt x="63852" y="98759"/>
                  <a:pt x="63740" y="98722"/>
                  <a:pt x="63629" y="98722"/>
                </a:cubicBezTo>
                <a:close/>
                <a:moveTo>
                  <a:pt x="43345" y="98779"/>
                </a:moveTo>
                <a:cubicBezTo>
                  <a:pt x="43070" y="98779"/>
                  <a:pt x="42795" y="98972"/>
                  <a:pt x="42831" y="99344"/>
                </a:cubicBezTo>
                <a:cubicBezTo>
                  <a:pt x="42862" y="99593"/>
                  <a:pt x="43069" y="99814"/>
                  <a:pt x="43341" y="99814"/>
                </a:cubicBezTo>
                <a:cubicBezTo>
                  <a:pt x="43360" y="99814"/>
                  <a:pt x="43379" y="99813"/>
                  <a:pt x="43398" y="99811"/>
                </a:cubicBezTo>
                <a:cubicBezTo>
                  <a:pt x="43665" y="99777"/>
                  <a:pt x="43898" y="99544"/>
                  <a:pt x="43865" y="99244"/>
                </a:cubicBezTo>
                <a:cubicBezTo>
                  <a:pt x="43834" y="98930"/>
                  <a:pt x="43589" y="98779"/>
                  <a:pt x="43345" y="98779"/>
                </a:cubicBezTo>
                <a:close/>
                <a:moveTo>
                  <a:pt x="141589" y="98783"/>
                </a:moveTo>
                <a:cubicBezTo>
                  <a:pt x="141304" y="98783"/>
                  <a:pt x="141044" y="99013"/>
                  <a:pt x="141068" y="99344"/>
                </a:cubicBezTo>
                <a:cubicBezTo>
                  <a:pt x="141099" y="99593"/>
                  <a:pt x="141305" y="99814"/>
                  <a:pt x="141578" y="99814"/>
                </a:cubicBezTo>
                <a:cubicBezTo>
                  <a:pt x="141596" y="99814"/>
                  <a:pt x="141615" y="99813"/>
                  <a:pt x="141635" y="99811"/>
                </a:cubicBezTo>
                <a:cubicBezTo>
                  <a:pt x="142102" y="99777"/>
                  <a:pt x="142269" y="99210"/>
                  <a:pt x="141935" y="98910"/>
                </a:cubicBezTo>
                <a:cubicBezTo>
                  <a:pt x="141828" y="98822"/>
                  <a:pt x="141706" y="98783"/>
                  <a:pt x="141589" y="98783"/>
                </a:cubicBezTo>
                <a:close/>
                <a:moveTo>
                  <a:pt x="23050" y="98809"/>
                </a:moveTo>
                <a:cubicBezTo>
                  <a:pt x="23039" y="98809"/>
                  <a:pt x="23028" y="98809"/>
                  <a:pt x="23017" y="98810"/>
                </a:cubicBezTo>
                <a:cubicBezTo>
                  <a:pt x="22750" y="98843"/>
                  <a:pt x="22516" y="99077"/>
                  <a:pt x="22550" y="99377"/>
                </a:cubicBezTo>
                <a:cubicBezTo>
                  <a:pt x="22550" y="99655"/>
                  <a:pt x="22779" y="99848"/>
                  <a:pt x="23052" y="99848"/>
                </a:cubicBezTo>
                <a:cubicBezTo>
                  <a:pt x="23073" y="99848"/>
                  <a:pt x="23095" y="99847"/>
                  <a:pt x="23117" y="99844"/>
                </a:cubicBezTo>
                <a:cubicBezTo>
                  <a:pt x="23773" y="99811"/>
                  <a:pt x="23719" y="98809"/>
                  <a:pt x="23050" y="98809"/>
                </a:cubicBezTo>
                <a:close/>
                <a:moveTo>
                  <a:pt x="121343" y="98822"/>
                </a:moveTo>
                <a:cubicBezTo>
                  <a:pt x="121065" y="98822"/>
                  <a:pt x="120796" y="99065"/>
                  <a:pt x="120820" y="99377"/>
                </a:cubicBezTo>
                <a:cubicBezTo>
                  <a:pt x="120820" y="99677"/>
                  <a:pt x="121087" y="99877"/>
                  <a:pt x="121354" y="99877"/>
                </a:cubicBezTo>
                <a:cubicBezTo>
                  <a:pt x="121821" y="99844"/>
                  <a:pt x="122021" y="99244"/>
                  <a:pt x="121654" y="98943"/>
                </a:cubicBezTo>
                <a:cubicBezTo>
                  <a:pt x="121560" y="98859"/>
                  <a:pt x="121451" y="98822"/>
                  <a:pt x="121343" y="98822"/>
                </a:cubicBezTo>
                <a:close/>
                <a:moveTo>
                  <a:pt x="101070" y="98874"/>
                </a:moveTo>
                <a:cubicBezTo>
                  <a:pt x="101049" y="98874"/>
                  <a:pt x="101028" y="98875"/>
                  <a:pt x="101006" y="98877"/>
                </a:cubicBezTo>
                <a:cubicBezTo>
                  <a:pt x="100327" y="98941"/>
                  <a:pt x="100400" y="99914"/>
                  <a:pt x="101042" y="99914"/>
                </a:cubicBezTo>
                <a:cubicBezTo>
                  <a:pt x="101063" y="99914"/>
                  <a:pt x="101084" y="99913"/>
                  <a:pt x="101106" y="99911"/>
                </a:cubicBezTo>
                <a:cubicBezTo>
                  <a:pt x="101752" y="99846"/>
                  <a:pt x="101710" y="98874"/>
                  <a:pt x="101070" y="98874"/>
                </a:cubicBezTo>
                <a:close/>
                <a:moveTo>
                  <a:pt x="80779" y="98916"/>
                </a:moveTo>
                <a:cubicBezTo>
                  <a:pt x="80494" y="98916"/>
                  <a:pt x="80234" y="99147"/>
                  <a:pt x="80258" y="99477"/>
                </a:cubicBezTo>
                <a:cubicBezTo>
                  <a:pt x="80291" y="99744"/>
                  <a:pt x="80524" y="99978"/>
                  <a:pt x="80825" y="99978"/>
                </a:cubicBezTo>
                <a:lnTo>
                  <a:pt x="80825" y="99944"/>
                </a:lnTo>
                <a:cubicBezTo>
                  <a:pt x="81292" y="99911"/>
                  <a:pt x="81458" y="99344"/>
                  <a:pt x="81125" y="99044"/>
                </a:cubicBezTo>
                <a:cubicBezTo>
                  <a:pt x="81018" y="98956"/>
                  <a:pt x="80896" y="98916"/>
                  <a:pt x="80779" y="98916"/>
                </a:cubicBezTo>
                <a:close/>
                <a:moveTo>
                  <a:pt x="60531" y="98983"/>
                </a:moveTo>
                <a:cubicBezTo>
                  <a:pt x="60247" y="98983"/>
                  <a:pt x="59986" y="99213"/>
                  <a:pt x="60010" y="99544"/>
                </a:cubicBezTo>
                <a:cubicBezTo>
                  <a:pt x="60043" y="99811"/>
                  <a:pt x="60277" y="100011"/>
                  <a:pt x="60544" y="100011"/>
                </a:cubicBezTo>
                <a:lnTo>
                  <a:pt x="60577" y="100011"/>
                </a:lnTo>
                <a:cubicBezTo>
                  <a:pt x="61044" y="99978"/>
                  <a:pt x="61211" y="99410"/>
                  <a:pt x="60877" y="99110"/>
                </a:cubicBezTo>
                <a:cubicBezTo>
                  <a:pt x="60770" y="99022"/>
                  <a:pt x="60648" y="98983"/>
                  <a:pt x="60531" y="98983"/>
                </a:cubicBezTo>
                <a:close/>
                <a:moveTo>
                  <a:pt x="40254" y="99004"/>
                </a:moveTo>
                <a:cubicBezTo>
                  <a:pt x="39975" y="99004"/>
                  <a:pt x="39693" y="99207"/>
                  <a:pt x="39729" y="99577"/>
                </a:cubicBezTo>
                <a:cubicBezTo>
                  <a:pt x="39760" y="99856"/>
                  <a:pt x="39963" y="100048"/>
                  <a:pt x="40231" y="100048"/>
                </a:cubicBezTo>
                <a:cubicBezTo>
                  <a:pt x="40252" y="100048"/>
                  <a:pt x="40274" y="100047"/>
                  <a:pt x="40296" y="100044"/>
                </a:cubicBezTo>
                <a:cubicBezTo>
                  <a:pt x="40563" y="100044"/>
                  <a:pt x="40796" y="99777"/>
                  <a:pt x="40763" y="99511"/>
                </a:cubicBezTo>
                <a:cubicBezTo>
                  <a:pt x="40747" y="99165"/>
                  <a:pt x="40502" y="99004"/>
                  <a:pt x="40254" y="99004"/>
                </a:cubicBezTo>
                <a:close/>
                <a:moveTo>
                  <a:pt x="138491" y="99004"/>
                </a:moveTo>
                <a:cubicBezTo>
                  <a:pt x="138212" y="99004"/>
                  <a:pt x="137930" y="99207"/>
                  <a:pt x="137965" y="99577"/>
                </a:cubicBezTo>
                <a:cubicBezTo>
                  <a:pt x="137999" y="99877"/>
                  <a:pt x="138232" y="100078"/>
                  <a:pt x="138533" y="100078"/>
                </a:cubicBezTo>
                <a:cubicBezTo>
                  <a:pt x="138799" y="100044"/>
                  <a:pt x="139033" y="99777"/>
                  <a:pt x="139000" y="99511"/>
                </a:cubicBezTo>
                <a:cubicBezTo>
                  <a:pt x="138984" y="99165"/>
                  <a:pt x="138739" y="99004"/>
                  <a:pt x="138491" y="99004"/>
                </a:cubicBezTo>
                <a:close/>
                <a:moveTo>
                  <a:pt x="19990" y="99079"/>
                </a:moveTo>
                <a:cubicBezTo>
                  <a:pt x="19720" y="99079"/>
                  <a:pt x="19448" y="99272"/>
                  <a:pt x="19448" y="99644"/>
                </a:cubicBezTo>
                <a:cubicBezTo>
                  <a:pt x="19481" y="99911"/>
                  <a:pt x="19748" y="100111"/>
                  <a:pt x="20015" y="100111"/>
                </a:cubicBezTo>
                <a:cubicBezTo>
                  <a:pt x="20315" y="100078"/>
                  <a:pt x="20515" y="99844"/>
                  <a:pt x="20515" y="99544"/>
                </a:cubicBezTo>
                <a:cubicBezTo>
                  <a:pt x="20468" y="99231"/>
                  <a:pt x="20230" y="99079"/>
                  <a:pt x="19990" y="99079"/>
                </a:cubicBezTo>
                <a:close/>
                <a:moveTo>
                  <a:pt x="118240" y="99056"/>
                </a:moveTo>
                <a:cubicBezTo>
                  <a:pt x="117963" y="99056"/>
                  <a:pt x="117694" y="99299"/>
                  <a:pt x="117718" y="99611"/>
                </a:cubicBezTo>
                <a:cubicBezTo>
                  <a:pt x="117718" y="99911"/>
                  <a:pt x="117985" y="100111"/>
                  <a:pt x="118251" y="100111"/>
                </a:cubicBezTo>
                <a:lnTo>
                  <a:pt x="118285" y="100111"/>
                </a:lnTo>
                <a:cubicBezTo>
                  <a:pt x="118718" y="100044"/>
                  <a:pt x="118919" y="99477"/>
                  <a:pt x="118552" y="99177"/>
                </a:cubicBezTo>
                <a:cubicBezTo>
                  <a:pt x="118458" y="99093"/>
                  <a:pt x="118349" y="99056"/>
                  <a:pt x="118240" y="99056"/>
                </a:cubicBezTo>
                <a:close/>
                <a:moveTo>
                  <a:pt x="97979" y="99117"/>
                </a:moveTo>
                <a:cubicBezTo>
                  <a:pt x="97707" y="99117"/>
                  <a:pt x="97446" y="99347"/>
                  <a:pt x="97470" y="99677"/>
                </a:cubicBezTo>
                <a:cubicBezTo>
                  <a:pt x="97470" y="99927"/>
                  <a:pt x="97674" y="100148"/>
                  <a:pt x="97947" y="100148"/>
                </a:cubicBezTo>
                <a:cubicBezTo>
                  <a:pt x="97965" y="100148"/>
                  <a:pt x="97984" y="100146"/>
                  <a:pt x="98004" y="100144"/>
                </a:cubicBezTo>
                <a:cubicBezTo>
                  <a:pt x="98471" y="100111"/>
                  <a:pt x="98671" y="99544"/>
                  <a:pt x="98304" y="99244"/>
                </a:cubicBezTo>
                <a:cubicBezTo>
                  <a:pt x="98206" y="99156"/>
                  <a:pt x="98092" y="99117"/>
                  <a:pt x="97979" y="99117"/>
                </a:cubicBezTo>
                <a:close/>
                <a:moveTo>
                  <a:pt x="77744" y="99204"/>
                </a:moveTo>
                <a:cubicBezTo>
                  <a:pt x="77715" y="99204"/>
                  <a:pt x="77686" y="99206"/>
                  <a:pt x="77656" y="99210"/>
                </a:cubicBezTo>
                <a:cubicBezTo>
                  <a:pt x="76944" y="99243"/>
                  <a:pt x="77017" y="100247"/>
                  <a:pt x="77660" y="100247"/>
                </a:cubicBezTo>
                <a:cubicBezTo>
                  <a:pt x="77681" y="100247"/>
                  <a:pt x="77701" y="100246"/>
                  <a:pt x="77722" y="100244"/>
                </a:cubicBezTo>
                <a:cubicBezTo>
                  <a:pt x="78424" y="100212"/>
                  <a:pt x="78363" y="99204"/>
                  <a:pt x="77744" y="99204"/>
                </a:cubicBezTo>
                <a:close/>
                <a:moveTo>
                  <a:pt x="57430" y="99223"/>
                </a:moveTo>
                <a:cubicBezTo>
                  <a:pt x="57153" y="99223"/>
                  <a:pt x="56884" y="99465"/>
                  <a:pt x="56908" y="99777"/>
                </a:cubicBezTo>
                <a:cubicBezTo>
                  <a:pt x="56939" y="100056"/>
                  <a:pt x="57141" y="100248"/>
                  <a:pt x="57410" y="100248"/>
                </a:cubicBezTo>
                <a:cubicBezTo>
                  <a:pt x="57431" y="100248"/>
                  <a:pt x="57453" y="100247"/>
                  <a:pt x="57475" y="100244"/>
                </a:cubicBezTo>
                <a:lnTo>
                  <a:pt x="57475" y="100278"/>
                </a:lnTo>
                <a:cubicBezTo>
                  <a:pt x="57908" y="100211"/>
                  <a:pt x="58108" y="99644"/>
                  <a:pt x="57742" y="99344"/>
                </a:cubicBezTo>
                <a:cubicBezTo>
                  <a:pt x="57648" y="99259"/>
                  <a:pt x="57539" y="99223"/>
                  <a:pt x="57430" y="99223"/>
                </a:cubicBezTo>
                <a:close/>
                <a:moveTo>
                  <a:pt x="37215" y="99271"/>
                </a:moveTo>
                <a:cubicBezTo>
                  <a:pt x="37187" y="99271"/>
                  <a:pt x="37157" y="99273"/>
                  <a:pt x="37127" y="99277"/>
                </a:cubicBezTo>
                <a:cubicBezTo>
                  <a:pt x="36827" y="99277"/>
                  <a:pt x="36593" y="99544"/>
                  <a:pt x="36626" y="99811"/>
                </a:cubicBezTo>
                <a:cubicBezTo>
                  <a:pt x="36660" y="100111"/>
                  <a:pt x="36893" y="100311"/>
                  <a:pt x="37194" y="100311"/>
                </a:cubicBezTo>
                <a:cubicBezTo>
                  <a:pt x="37895" y="100279"/>
                  <a:pt x="37834" y="99271"/>
                  <a:pt x="37215" y="99271"/>
                </a:cubicBezTo>
                <a:close/>
                <a:moveTo>
                  <a:pt x="135384" y="99283"/>
                </a:moveTo>
                <a:cubicBezTo>
                  <a:pt x="135100" y="99283"/>
                  <a:pt x="134840" y="99514"/>
                  <a:pt x="134863" y="99844"/>
                </a:cubicBezTo>
                <a:cubicBezTo>
                  <a:pt x="134894" y="100122"/>
                  <a:pt x="135126" y="100315"/>
                  <a:pt x="135399" y="100315"/>
                </a:cubicBezTo>
                <a:cubicBezTo>
                  <a:pt x="135420" y="100315"/>
                  <a:pt x="135442" y="100314"/>
                  <a:pt x="135464" y="100311"/>
                </a:cubicBezTo>
                <a:lnTo>
                  <a:pt x="135430" y="100311"/>
                </a:lnTo>
                <a:cubicBezTo>
                  <a:pt x="135897" y="100278"/>
                  <a:pt x="136064" y="99711"/>
                  <a:pt x="135731" y="99410"/>
                </a:cubicBezTo>
                <a:cubicBezTo>
                  <a:pt x="135623" y="99323"/>
                  <a:pt x="135502" y="99283"/>
                  <a:pt x="135384" y="99283"/>
                </a:cubicBezTo>
                <a:close/>
                <a:moveTo>
                  <a:pt x="16903" y="99299"/>
                </a:moveTo>
                <a:cubicBezTo>
                  <a:pt x="16616" y="99299"/>
                  <a:pt x="16325" y="99502"/>
                  <a:pt x="16379" y="99877"/>
                </a:cubicBezTo>
                <a:cubicBezTo>
                  <a:pt x="16379" y="100127"/>
                  <a:pt x="16612" y="100348"/>
                  <a:pt x="16861" y="100348"/>
                </a:cubicBezTo>
                <a:cubicBezTo>
                  <a:pt x="16878" y="100348"/>
                  <a:pt x="16895" y="100347"/>
                  <a:pt x="16912" y="100344"/>
                </a:cubicBezTo>
                <a:cubicBezTo>
                  <a:pt x="17213" y="100311"/>
                  <a:pt x="17413" y="100078"/>
                  <a:pt x="17413" y="99777"/>
                </a:cubicBezTo>
                <a:cubicBezTo>
                  <a:pt x="17397" y="99452"/>
                  <a:pt x="17151" y="99299"/>
                  <a:pt x="16903" y="99299"/>
                </a:cubicBezTo>
                <a:close/>
                <a:moveTo>
                  <a:pt x="115170" y="99337"/>
                </a:moveTo>
                <a:cubicBezTo>
                  <a:pt x="115142" y="99337"/>
                  <a:pt x="115113" y="99339"/>
                  <a:pt x="115082" y="99344"/>
                </a:cubicBezTo>
                <a:cubicBezTo>
                  <a:pt x="114415" y="99410"/>
                  <a:pt x="114515" y="100378"/>
                  <a:pt x="115149" y="100378"/>
                </a:cubicBezTo>
                <a:cubicBezTo>
                  <a:pt x="115851" y="100346"/>
                  <a:pt x="115790" y="99337"/>
                  <a:pt x="115170" y="99337"/>
                </a:cubicBezTo>
                <a:close/>
                <a:moveTo>
                  <a:pt x="94881" y="99366"/>
                </a:moveTo>
                <a:cubicBezTo>
                  <a:pt x="94605" y="99366"/>
                  <a:pt x="94316" y="99569"/>
                  <a:pt x="94334" y="99944"/>
                </a:cubicBezTo>
                <a:cubicBezTo>
                  <a:pt x="94368" y="100211"/>
                  <a:pt x="94601" y="100411"/>
                  <a:pt x="94901" y="100411"/>
                </a:cubicBezTo>
                <a:cubicBezTo>
                  <a:pt x="95202" y="100378"/>
                  <a:pt x="95402" y="100144"/>
                  <a:pt x="95368" y="99844"/>
                </a:cubicBezTo>
                <a:cubicBezTo>
                  <a:pt x="95353" y="99519"/>
                  <a:pt x="95122" y="99366"/>
                  <a:pt x="94881" y="99366"/>
                </a:cubicBezTo>
                <a:close/>
                <a:moveTo>
                  <a:pt x="74590" y="99417"/>
                </a:moveTo>
                <a:cubicBezTo>
                  <a:pt x="74309" y="99417"/>
                  <a:pt x="74039" y="99647"/>
                  <a:pt x="74087" y="99978"/>
                </a:cubicBezTo>
                <a:cubicBezTo>
                  <a:pt x="74087" y="100278"/>
                  <a:pt x="74320" y="100478"/>
                  <a:pt x="74620" y="100478"/>
                </a:cubicBezTo>
                <a:lnTo>
                  <a:pt x="74620" y="100445"/>
                </a:lnTo>
                <a:cubicBezTo>
                  <a:pt x="75087" y="100411"/>
                  <a:pt x="75287" y="99844"/>
                  <a:pt x="74920" y="99544"/>
                </a:cubicBezTo>
                <a:cubicBezTo>
                  <a:pt x="74823" y="99456"/>
                  <a:pt x="74705" y="99417"/>
                  <a:pt x="74590" y="99417"/>
                </a:cubicBezTo>
                <a:close/>
                <a:moveTo>
                  <a:pt x="54360" y="99471"/>
                </a:moveTo>
                <a:cubicBezTo>
                  <a:pt x="54332" y="99471"/>
                  <a:pt x="54303" y="99473"/>
                  <a:pt x="54272" y="99477"/>
                </a:cubicBezTo>
                <a:cubicBezTo>
                  <a:pt x="53605" y="99544"/>
                  <a:pt x="53705" y="100511"/>
                  <a:pt x="54372" y="100511"/>
                </a:cubicBezTo>
                <a:cubicBezTo>
                  <a:pt x="55043" y="100479"/>
                  <a:pt x="54980" y="99471"/>
                  <a:pt x="54360" y="99471"/>
                </a:cubicBezTo>
                <a:close/>
                <a:moveTo>
                  <a:pt x="34083" y="99507"/>
                </a:moveTo>
                <a:cubicBezTo>
                  <a:pt x="34064" y="99507"/>
                  <a:pt x="34044" y="99508"/>
                  <a:pt x="34025" y="99511"/>
                </a:cubicBezTo>
                <a:cubicBezTo>
                  <a:pt x="33313" y="99543"/>
                  <a:pt x="33386" y="100548"/>
                  <a:pt x="34029" y="100548"/>
                </a:cubicBezTo>
                <a:cubicBezTo>
                  <a:pt x="34049" y="100548"/>
                  <a:pt x="34070" y="100547"/>
                  <a:pt x="34091" y="100545"/>
                </a:cubicBezTo>
                <a:cubicBezTo>
                  <a:pt x="34392" y="100511"/>
                  <a:pt x="34592" y="100244"/>
                  <a:pt x="34592" y="99978"/>
                </a:cubicBezTo>
                <a:cubicBezTo>
                  <a:pt x="34561" y="99699"/>
                  <a:pt x="34329" y="99507"/>
                  <a:pt x="34083" y="99507"/>
                </a:cubicBezTo>
                <a:close/>
                <a:moveTo>
                  <a:pt x="132293" y="99510"/>
                </a:moveTo>
                <a:cubicBezTo>
                  <a:pt x="132282" y="99510"/>
                  <a:pt x="132272" y="99510"/>
                  <a:pt x="132261" y="99511"/>
                </a:cubicBezTo>
                <a:cubicBezTo>
                  <a:pt x="131583" y="99575"/>
                  <a:pt x="131624" y="100548"/>
                  <a:pt x="132264" y="100548"/>
                </a:cubicBezTo>
                <a:cubicBezTo>
                  <a:pt x="132285" y="100548"/>
                  <a:pt x="132306" y="100547"/>
                  <a:pt x="132328" y="100545"/>
                </a:cubicBezTo>
                <a:cubicBezTo>
                  <a:pt x="133018" y="100512"/>
                  <a:pt x="132932" y="99510"/>
                  <a:pt x="132293" y="99510"/>
                </a:cubicBezTo>
                <a:close/>
                <a:moveTo>
                  <a:pt x="13776" y="99569"/>
                </a:moveTo>
                <a:cubicBezTo>
                  <a:pt x="13631" y="99569"/>
                  <a:pt x="13484" y="99624"/>
                  <a:pt x="13377" y="99744"/>
                </a:cubicBezTo>
                <a:cubicBezTo>
                  <a:pt x="13085" y="100068"/>
                  <a:pt x="13328" y="100613"/>
                  <a:pt x="13771" y="100613"/>
                </a:cubicBezTo>
                <a:cubicBezTo>
                  <a:pt x="13784" y="100613"/>
                  <a:pt x="13797" y="100612"/>
                  <a:pt x="13810" y="100611"/>
                </a:cubicBezTo>
                <a:lnTo>
                  <a:pt x="13844" y="100611"/>
                </a:lnTo>
                <a:cubicBezTo>
                  <a:pt x="14110" y="100578"/>
                  <a:pt x="14311" y="100311"/>
                  <a:pt x="14311" y="100044"/>
                </a:cubicBezTo>
                <a:cubicBezTo>
                  <a:pt x="14289" y="99745"/>
                  <a:pt x="14035" y="99569"/>
                  <a:pt x="13776" y="99569"/>
                </a:cubicBezTo>
                <a:close/>
                <a:moveTo>
                  <a:pt x="112030" y="99556"/>
                </a:moveTo>
                <a:cubicBezTo>
                  <a:pt x="111743" y="99556"/>
                  <a:pt x="111456" y="99799"/>
                  <a:pt x="111480" y="100111"/>
                </a:cubicBezTo>
                <a:cubicBezTo>
                  <a:pt x="111511" y="100392"/>
                  <a:pt x="111747" y="100614"/>
                  <a:pt x="111996" y="100614"/>
                </a:cubicBezTo>
                <a:cubicBezTo>
                  <a:pt x="112013" y="100614"/>
                  <a:pt x="112030" y="100613"/>
                  <a:pt x="112047" y="100611"/>
                </a:cubicBezTo>
                <a:cubicBezTo>
                  <a:pt x="112514" y="100578"/>
                  <a:pt x="112714" y="99978"/>
                  <a:pt x="112347" y="99677"/>
                </a:cubicBezTo>
                <a:cubicBezTo>
                  <a:pt x="112254" y="99593"/>
                  <a:pt x="112142" y="99556"/>
                  <a:pt x="112030" y="99556"/>
                </a:cubicBezTo>
                <a:close/>
                <a:moveTo>
                  <a:pt x="91797" y="99610"/>
                </a:moveTo>
                <a:cubicBezTo>
                  <a:pt x="91787" y="99610"/>
                  <a:pt x="91776" y="99610"/>
                  <a:pt x="91766" y="99611"/>
                </a:cubicBezTo>
                <a:cubicBezTo>
                  <a:pt x="91087" y="99675"/>
                  <a:pt x="91129" y="100648"/>
                  <a:pt x="91769" y="100648"/>
                </a:cubicBezTo>
                <a:cubicBezTo>
                  <a:pt x="91789" y="100648"/>
                  <a:pt x="91811" y="100647"/>
                  <a:pt x="91833" y="100645"/>
                </a:cubicBezTo>
                <a:cubicBezTo>
                  <a:pt x="92522" y="100612"/>
                  <a:pt x="92436" y="99610"/>
                  <a:pt x="91797" y="99610"/>
                </a:cubicBezTo>
                <a:close/>
                <a:moveTo>
                  <a:pt x="71539" y="99671"/>
                </a:moveTo>
                <a:cubicBezTo>
                  <a:pt x="71511" y="99671"/>
                  <a:pt x="71482" y="99673"/>
                  <a:pt x="71451" y="99677"/>
                </a:cubicBezTo>
                <a:cubicBezTo>
                  <a:pt x="71151" y="99677"/>
                  <a:pt x="70951" y="99944"/>
                  <a:pt x="70984" y="100211"/>
                </a:cubicBezTo>
                <a:cubicBezTo>
                  <a:pt x="70984" y="100511"/>
                  <a:pt x="71251" y="100711"/>
                  <a:pt x="71518" y="100711"/>
                </a:cubicBezTo>
                <a:cubicBezTo>
                  <a:pt x="72220" y="100679"/>
                  <a:pt x="72159" y="99671"/>
                  <a:pt x="71539" y="99671"/>
                </a:cubicBezTo>
                <a:close/>
                <a:moveTo>
                  <a:pt x="51217" y="99671"/>
                </a:moveTo>
                <a:cubicBezTo>
                  <a:pt x="50933" y="99671"/>
                  <a:pt x="50650" y="99874"/>
                  <a:pt x="50703" y="100244"/>
                </a:cubicBezTo>
                <a:cubicBezTo>
                  <a:pt x="50703" y="100525"/>
                  <a:pt x="50937" y="100748"/>
                  <a:pt x="51213" y="100748"/>
                </a:cubicBezTo>
                <a:cubicBezTo>
                  <a:pt x="51232" y="100748"/>
                  <a:pt x="51251" y="100747"/>
                  <a:pt x="51270" y="100745"/>
                </a:cubicBezTo>
                <a:cubicBezTo>
                  <a:pt x="51537" y="100711"/>
                  <a:pt x="51771" y="100478"/>
                  <a:pt x="51737" y="100178"/>
                </a:cubicBezTo>
                <a:cubicBezTo>
                  <a:pt x="51722" y="99832"/>
                  <a:pt x="51469" y="99671"/>
                  <a:pt x="51217" y="99671"/>
                </a:cubicBezTo>
                <a:close/>
                <a:moveTo>
                  <a:pt x="149449" y="99717"/>
                </a:moveTo>
                <a:cubicBezTo>
                  <a:pt x="149177" y="99717"/>
                  <a:pt x="148916" y="99947"/>
                  <a:pt x="148940" y="100278"/>
                </a:cubicBezTo>
                <a:cubicBezTo>
                  <a:pt x="148971" y="100556"/>
                  <a:pt x="149174" y="100748"/>
                  <a:pt x="149442" y="100748"/>
                </a:cubicBezTo>
                <a:cubicBezTo>
                  <a:pt x="149464" y="100748"/>
                  <a:pt x="149485" y="100747"/>
                  <a:pt x="149507" y="100745"/>
                </a:cubicBezTo>
                <a:cubicBezTo>
                  <a:pt x="149941" y="100711"/>
                  <a:pt x="150141" y="100144"/>
                  <a:pt x="149774" y="99844"/>
                </a:cubicBezTo>
                <a:cubicBezTo>
                  <a:pt x="149676" y="99756"/>
                  <a:pt x="149562" y="99717"/>
                  <a:pt x="149449" y="99717"/>
                </a:cubicBezTo>
                <a:close/>
                <a:moveTo>
                  <a:pt x="30943" y="99750"/>
                </a:moveTo>
                <a:cubicBezTo>
                  <a:pt x="30659" y="99750"/>
                  <a:pt x="30398" y="99981"/>
                  <a:pt x="30422" y="100311"/>
                </a:cubicBezTo>
                <a:cubicBezTo>
                  <a:pt x="30453" y="100561"/>
                  <a:pt x="30660" y="100781"/>
                  <a:pt x="30932" y="100781"/>
                </a:cubicBezTo>
                <a:cubicBezTo>
                  <a:pt x="30951" y="100781"/>
                  <a:pt x="30970" y="100780"/>
                  <a:pt x="30989" y="100778"/>
                </a:cubicBezTo>
                <a:cubicBezTo>
                  <a:pt x="31456" y="100745"/>
                  <a:pt x="31623" y="100178"/>
                  <a:pt x="31289" y="99877"/>
                </a:cubicBezTo>
                <a:cubicBezTo>
                  <a:pt x="31182" y="99790"/>
                  <a:pt x="31061" y="99750"/>
                  <a:pt x="30943" y="99750"/>
                </a:cubicBezTo>
                <a:close/>
                <a:moveTo>
                  <a:pt x="129184" y="99755"/>
                </a:moveTo>
                <a:cubicBezTo>
                  <a:pt x="128906" y="99755"/>
                  <a:pt x="128624" y="99956"/>
                  <a:pt x="128659" y="100344"/>
                </a:cubicBezTo>
                <a:cubicBezTo>
                  <a:pt x="128692" y="100611"/>
                  <a:pt x="128959" y="100811"/>
                  <a:pt x="129226" y="100811"/>
                </a:cubicBezTo>
                <a:cubicBezTo>
                  <a:pt x="129526" y="100778"/>
                  <a:pt x="129726" y="100545"/>
                  <a:pt x="129693" y="100244"/>
                </a:cubicBezTo>
                <a:cubicBezTo>
                  <a:pt x="129677" y="99914"/>
                  <a:pt x="129432" y="99755"/>
                  <a:pt x="129184" y="99755"/>
                </a:cubicBezTo>
                <a:close/>
                <a:moveTo>
                  <a:pt x="10693" y="99808"/>
                </a:moveTo>
                <a:cubicBezTo>
                  <a:pt x="10676" y="99808"/>
                  <a:pt x="10658" y="99809"/>
                  <a:pt x="10641" y="99811"/>
                </a:cubicBezTo>
                <a:cubicBezTo>
                  <a:pt x="9930" y="99843"/>
                  <a:pt x="10002" y="100848"/>
                  <a:pt x="10646" y="100848"/>
                </a:cubicBezTo>
                <a:cubicBezTo>
                  <a:pt x="10666" y="100848"/>
                  <a:pt x="10687" y="100847"/>
                  <a:pt x="10708" y="100845"/>
                </a:cubicBezTo>
                <a:lnTo>
                  <a:pt x="10741" y="100811"/>
                </a:lnTo>
                <a:cubicBezTo>
                  <a:pt x="11008" y="100778"/>
                  <a:pt x="11208" y="100545"/>
                  <a:pt x="11208" y="100278"/>
                </a:cubicBezTo>
                <a:cubicBezTo>
                  <a:pt x="11177" y="100028"/>
                  <a:pt x="10941" y="99808"/>
                  <a:pt x="10693" y="99808"/>
                </a:cubicBezTo>
                <a:close/>
                <a:moveTo>
                  <a:pt x="108942" y="99838"/>
                </a:moveTo>
                <a:cubicBezTo>
                  <a:pt x="108662" y="99838"/>
                  <a:pt x="108387" y="100072"/>
                  <a:pt x="108411" y="100411"/>
                </a:cubicBezTo>
                <a:cubicBezTo>
                  <a:pt x="108442" y="100658"/>
                  <a:pt x="108645" y="100848"/>
                  <a:pt x="108913" y="100848"/>
                </a:cubicBezTo>
                <a:cubicBezTo>
                  <a:pt x="108934" y="100848"/>
                  <a:pt x="108956" y="100847"/>
                  <a:pt x="108978" y="100845"/>
                </a:cubicBezTo>
                <a:lnTo>
                  <a:pt x="108978" y="100878"/>
                </a:lnTo>
                <a:cubicBezTo>
                  <a:pt x="109412" y="100845"/>
                  <a:pt x="109612" y="100244"/>
                  <a:pt x="109245" y="99944"/>
                </a:cubicBezTo>
                <a:cubicBezTo>
                  <a:pt x="109154" y="99871"/>
                  <a:pt x="109048" y="99838"/>
                  <a:pt x="108942" y="99838"/>
                </a:cubicBezTo>
                <a:close/>
                <a:moveTo>
                  <a:pt x="88651" y="99850"/>
                </a:moveTo>
                <a:cubicBezTo>
                  <a:pt x="88367" y="99850"/>
                  <a:pt x="88106" y="100081"/>
                  <a:pt x="88130" y="100411"/>
                </a:cubicBezTo>
                <a:cubicBezTo>
                  <a:pt x="88163" y="100711"/>
                  <a:pt x="88397" y="100912"/>
                  <a:pt x="88697" y="100912"/>
                </a:cubicBezTo>
                <a:cubicBezTo>
                  <a:pt x="89164" y="100878"/>
                  <a:pt x="89364" y="100278"/>
                  <a:pt x="88997" y="99978"/>
                </a:cubicBezTo>
                <a:cubicBezTo>
                  <a:pt x="88890" y="99890"/>
                  <a:pt x="88768" y="99850"/>
                  <a:pt x="88651" y="99850"/>
                </a:cubicBezTo>
                <a:close/>
                <a:moveTo>
                  <a:pt x="68434" y="99908"/>
                </a:moveTo>
                <a:cubicBezTo>
                  <a:pt x="68417" y="99908"/>
                  <a:pt x="68400" y="99909"/>
                  <a:pt x="68382" y="99911"/>
                </a:cubicBezTo>
                <a:cubicBezTo>
                  <a:pt x="68082" y="99944"/>
                  <a:pt x="67882" y="100178"/>
                  <a:pt x="67882" y="100478"/>
                </a:cubicBezTo>
                <a:cubicBezTo>
                  <a:pt x="67915" y="100745"/>
                  <a:pt x="68149" y="100945"/>
                  <a:pt x="68416" y="100945"/>
                </a:cubicBezTo>
                <a:lnTo>
                  <a:pt x="68449" y="100945"/>
                </a:lnTo>
                <a:cubicBezTo>
                  <a:pt x="68749" y="100912"/>
                  <a:pt x="68950" y="100678"/>
                  <a:pt x="68916" y="100378"/>
                </a:cubicBezTo>
                <a:cubicBezTo>
                  <a:pt x="68916" y="100128"/>
                  <a:pt x="68683" y="99908"/>
                  <a:pt x="68434" y="99908"/>
                </a:cubicBezTo>
                <a:close/>
                <a:moveTo>
                  <a:pt x="48110" y="99951"/>
                </a:moveTo>
                <a:cubicBezTo>
                  <a:pt x="47838" y="99951"/>
                  <a:pt x="47577" y="100181"/>
                  <a:pt x="47601" y="100511"/>
                </a:cubicBezTo>
                <a:cubicBezTo>
                  <a:pt x="47601" y="100790"/>
                  <a:pt x="47830" y="100982"/>
                  <a:pt x="48103" y="100982"/>
                </a:cubicBezTo>
                <a:cubicBezTo>
                  <a:pt x="48124" y="100982"/>
                  <a:pt x="48146" y="100981"/>
                  <a:pt x="48168" y="100978"/>
                </a:cubicBezTo>
                <a:cubicBezTo>
                  <a:pt x="48602" y="100945"/>
                  <a:pt x="48802" y="100378"/>
                  <a:pt x="48435" y="100078"/>
                </a:cubicBezTo>
                <a:cubicBezTo>
                  <a:pt x="48337" y="99990"/>
                  <a:pt x="48223" y="99951"/>
                  <a:pt x="48110" y="99951"/>
                </a:cubicBezTo>
                <a:close/>
                <a:moveTo>
                  <a:pt x="146369" y="99977"/>
                </a:moveTo>
                <a:cubicBezTo>
                  <a:pt x="146359" y="99977"/>
                  <a:pt x="146349" y="99977"/>
                  <a:pt x="146338" y="99978"/>
                </a:cubicBezTo>
                <a:cubicBezTo>
                  <a:pt x="145636" y="100009"/>
                  <a:pt x="145697" y="101018"/>
                  <a:pt x="146317" y="101018"/>
                </a:cubicBezTo>
                <a:cubicBezTo>
                  <a:pt x="146345" y="101018"/>
                  <a:pt x="146374" y="101016"/>
                  <a:pt x="146405" y="101012"/>
                </a:cubicBezTo>
                <a:cubicBezTo>
                  <a:pt x="147061" y="100946"/>
                  <a:pt x="146975" y="99977"/>
                  <a:pt x="146369" y="99977"/>
                </a:cubicBezTo>
                <a:close/>
                <a:moveTo>
                  <a:pt x="27874" y="99984"/>
                </a:moveTo>
                <a:cubicBezTo>
                  <a:pt x="27590" y="99984"/>
                  <a:pt x="27330" y="100214"/>
                  <a:pt x="27353" y="100545"/>
                </a:cubicBezTo>
                <a:cubicBezTo>
                  <a:pt x="27353" y="100811"/>
                  <a:pt x="27620" y="101045"/>
                  <a:pt x="27887" y="101045"/>
                </a:cubicBezTo>
                <a:lnTo>
                  <a:pt x="27920" y="101012"/>
                </a:lnTo>
                <a:cubicBezTo>
                  <a:pt x="28387" y="100978"/>
                  <a:pt x="28554" y="100411"/>
                  <a:pt x="28220" y="100111"/>
                </a:cubicBezTo>
                <a:cubicBezTo>
                  <a:pt x="28113" y="100023"/>
                  <a:pt x="27992" y="99984"/>
                  <a:pt x="27874" y="99984"/>
                </a:cubicBezTo>
                <a:close/>
                <a:moveTo>
                  <a:pt x="126092" y="100000"/>
                </a:moveTo>
                <a:cubicBezTo>
                  <a:pt x="125810" y="100000"/>
                  <a:pt x="125521" y="100203"/>
                  <a:pt x="125557" y="100578"/>
                </a:cubicBezTo>
                <a:cubicBezTo>
                  <a:pt x="125588" y="100856"/>
                  <a:pt x="125819" y="101049"/>
                  <a:pt x="126065" y="101049"/>
                </a:cubicBezTo>
                <a:cubicBezTo>
                  <a:pt x="126085" y="101049"/>
                  <a:pt x="126104" y="101047"/>
                  <a:pt x="126124" y="101045"/>
                </a:cubicBezTo>
                <a:cubicBezTo>
                  <a:pt x="126391" y="101012"/>
                  <a:pt x="126624" y="100778"/>
                  <a:pt x="126591" y="100478"/>
                </a:cubicBezTo>
                <a:cubicBezTo>
                  <a:pt x="126575" y="100153"/>
                  <a:pt x="126337" y="100000"/>
                  <a:pt x="126092" y="100000"/>
                </a:cubicBezTo>
                <a:close/>
                <a:moveTo>
                  <a:pt x="7585" y="100005"/>
                </a:moveTo>
                <a:cubicBezTo>
                  <a:pt x="7302" y="100005"/>
                  <a:pt x="7019" y="100207"/>
                  <a:pt x="7072" y="100578"/>
                </a:cubicBezTo>
                <a:cubicBezTo>
                  <a:pt x="7072" y="100859"/>
                  <a:pt x="7306" y="101081"/>
                  <a:pt x="7582" y="101081"/>
                </a:cubicBezTo>
                <a:cubicBezTo>
                  <a:pt x="7601" y="101081"/>
                  <a:pt x="7620" y="101080"/>
                  <a:pt x="7639" y="101078"/>
                </a:cubicBezTo>
                <a:cubicBezTo>
                  <a:pt x="7906" y="101045"/>
                  <a:pt x="8106" y="100811"/>
                  <a:pt x="8106" y="100511"/>
                </a:cubicBezTo>
                <a:cubicBezTo>
                  <a:pt x="8090" y="100166"/>
                  <a:pt x="7838" y="100005"/>
                  <a:pt x="7585" y="100005"/>
                </a:cubicBezTo>
                <a:close/>
                <a:moveTo>
                  <a:pt x="105830" y="100051"/>
                </a:moveTo>
                <a:cubicBezTo>
                  <a:pt x="105546" y="100051"/>
                  <a:pt x="105285" y="100281"/>
                  <a:pt x="105309" y="100611"/>
                </a:cubicBezTo>
                <a:cubicBezTo>
                  <a:pt x="105342" y="100912"/>
                  <a:pt x="105576" y="101112"/>
                  <a:pt x="105876" y="101112"/>
                </a:cubicBezTo>
                <a:lnTo>
                  <a:pt x="105876" y="101078"/>
                </a:lnTo>
                <a:cubicBezTo>
                  <a:pt x="106310" y="101045"/>
                  <a:pt x="106510" y="100478"/>
                  <a:pt x="106176" y="100178"/>
                </a:cubicBezTo>
                <a:cubicBezTo>
                  <a:pt x="106069" y="100090"/>
                  <a:pt x="105947" y="100051"/>
                  <a:pt x="105830" y="100051"/>
                </a:cubicBezTo>
                <a:close/>
                <a:moveTo>
                  <a:pt x="85560" y="100103"/>
                </a:moveTo>
                <a:cubicBezTo>
                  <a:pt x="85279" y="100103"/>
                  <a:pt x="85004" y="100349"/>
                  <a:pt x="85028" y="100678"/>
                </a:cubicBezTo>
                <a:cubicBezTo>
                  <a:pt x="85059" y="100928"/>
                  <a:pt x="85295" y="101148"/>
                  <a:pt x="85543" y="101148"/>
                </a:cubicBezTo>
                <a:cubicBezTo>
                  <a:pt x="85560" y="101148"/>
                  <a:pt x="85578" y="101147"/>
                  <a:pt x="85595" y="101145"/>
                </a:cubicBezTo>
                <a:cubicBezTo>
                  <a:pt x="86062" y="101112"/>
                  <a:pt x="86262" y="100545"/>
                  <a:pt x="85895" y="100244"/>
                </a:cubicBezTo>
                <a:cubicBezTo>
                  <a:pt x="85796" y="100146"/>
                  <a:pt x="85678" y="100103"/>
                  <a:pt x="85560" y="100103"/>
                </a:cubicBezTo>
                <a:close/>
                <a:moveTo>
                  <a:pt x="65311" y="100141"/>
                </a:moveTo>
                <a:cubicBezTo>
                  <a:pt x="65290" y="100141"/>
                  <a:pt x="65269" y="100142"/>
                  <a:pt x="65247" y="100144"/>
                </a:cubicBezTo>
                <a:cubicBezTo>
                  <a:pt x="64580" y="100211"/>
                  <a:pt x="64680" y="101178"/>
                  <a:pt x="65314" y="101178"/>
                </a:cubicBezTo>
                <a:cubicBezTo>
                  <a:pt x="65614" y="101145"/>
                  <a:pt x="65814" y="100878"/>
                  <a:pt x="65814" y="100611"/>
                </a:cubicBezTo>
                <a:cubicBezTo>
                  <a:pt x="65783" y="100333"/>
                  <a:pt x="65580" y="100141"/>
                  <a:pt x="65311" y="100141"/>
                </a:cubicBezTo>
                <a:close/>
                <a:moveTo>
                  <a:pt x="45030" y="100207"/>
                </a:moveTo>
                <a:cubicBezTo>
                  <a:pt x="45009" y="100207"/>
                  <a:pt x="44988" y="100209"/>
                  <a:pt x="44966" y="100211"/>
                </a:cubicBezTo>
                <a:cubicBezTo>
                  <a:pt x="44699" y="100211"/>
                  <a:pt x="44465" y="100478"/>
                  <a:pt x="44499" y="100778"/>
                </a:cubicBezTo>
                <a:cubicBezTo>
                  <a:pt x="44532" y="101045"/>
                  <a:pt x="44766" y="101245"/>
                  <a:pt x="45066" y="101245"/>
                </a:cubicBezTo>
                <a:cubicBezTo>
                  <a:pt x="45333" y="101212"/>
                  <a:pt x="45566" y="100978"/>
                  <a:pt x="45533" y="100678"/>
                </a:cubicBezTo>
                <a:cubicBezTo>
                  <a:pt x="45502" y="100400"/>
                  <a:pt x="45299" y="100207"/>
                  <a:pt x="45030" y="100207"/>
                </a:cubicBezTo>
                <a:close/>
                <a:moveTo>
                  <a:pt x="143271" y="100190"/>
                </a:moveTo>
                <a:cubicBezTo>
                  <a:pt x="142981" y="100190"/>
                  <a:pt x="142712" y="100433"/>
                  <a:pt x="142736" y="100745"/>
                </a:cubicBezTo>
                <a:cubicBezTo>
                  <a:pt x="142767" y="101026"/>
                  <a:pt x="142973" y="101248"/>
                  <a:pt x="143246" y="101248"/>
                </a:cubicBezTo>
                <a:cubicBezTo>
                  <a:pt x="143264" y="101248"/>
                  <a:pt x="143283" y="101247"/>
                  <a:pt x="143303" y="101245"/>
                </a:cubicBezTo>
                <a:cubicBezTo>
                  <a:pt x="143770" y="101178"/>
                  <a:pt x="143936" y="100611"/>
                  <a:pt x="143603" y="100311"/>
                </a:cubicBezTo>
                <a:cubicBezTo>
                  <a:pt x="143500" y="100227"/>
                  <a:pt x="143384" y="100190"/>
                  <a:pt x="143271" y="100190"/>
                </a:cubicBezTo>
                <a:close/>
                <a:moveTo>
                  <a:pt x="122975" y="100255"/>
                </a:moveTo>
                <a:cubicBezTo>
                  <a:pt x="122836" y="100255"/>
                  <a:pt x="122695" y="100313"/>
                  <a:pt x="122588" y="100445"/>
                </a:cubicBezTo>
                <a:cubicBezTo>
                  <a:pt x="122304" y="100760"/>
                  <a:pt x="122557" y="101284"/>
                  <a:pt x="122952" y="101284"/>
                </a:cubicBezTo>
                <a:cubicBezTo>
                  <a:pt x="122974" y="101284"/>
                  <a:pt x="122998" y="101282"/>
                  <a:pt x="123021" y="101278"/>
                </a:cubicBezTo>
                <a:cubicBezTo>
                  <a:pt x="123322" y="101278"/>
                  <a:pt x="123522" y="101012"/>
                  <a:pt x="123488" y="100745"/>
                </a:cubicBezTo>
                <a:cubicBezTo>
                  <a:pt x="123467" y="100445"/>
                  <a:pt x="123225" y="100255"/>
                  <a:pt x="122975" y="100255"/>
                </a:cubicBezTo>
                <a:close/>
                <a:moveTo>
                  <a:pt x="24727" y="100251"/>
                </a:moveTo>
                <a:cubicBezTo>
                  <a:pt x="24454" y="100251"/>
                  <a:pt x="24194" y="100481"/>
                  <a:pt x="24218" y="100811"/>
                </a:cubicBezTo>
                <a:cubicBezTo>
                  <a:pt x="24218" y="101112"/>
                  <a:pt x="24484" y="101312"/>
                  <a:pt x="24785" y="101312"/>
                </a:cubicBezTo>
                <a:lnTo>
                  <a:pt x="24785" y="101278"/>
                </a:lnTo>
                <a:cubicBezTo>
                  <a:pt x="25218" y="101245"/>
                  <a:pt x="25418" y="100678"/>
                  <a:pt x="25052" y="100378"/>
                </a:cubicBezTo>
                <a:cubicBezTo>
                  <a:pt x="24954" y="100290"/>
                  <a:pt x="24839" y="100251"/>
                  <a:pt x="24727" y="100251"/>
                </a:cubicBezTo>
                <a:close/>
                <a:moveTo>
                  <a:pt x="102729" y="100300"/>
                </a:moveTo>
                <a:cubicBezTo>
                  <a:pt x="102451" y="100300"/>
                  <a:pt x="102171" y="100503"/>
                  <a:pt x="102207" y="100878"/>
                </a:cubicBezTo>
                <a:cubicBezTo>
                  <a:pt x="102238" y="101128"/>
                  <a:pt x="102444" y="101348"/>
                  <a:pt x="102717" y="101348"/>
                </a:cubicBezTo>
                <a:cubicBezTo>
                  <a:pt x="102735" y="101348"/>
                  <a:pt x="102754" y="101347"/>
                  <a:pt x="102774" y="101345"/>
                </a:cubicBezTo>
                <a:cubicBezTo>
                  <a:pt x="103041" y="101312"/>
                  <a:pt x="103274" y="101078"/>
                  <a:pt x="103241" y="100778"/>
                </a:cubicBezTo>
                <a:cubicBezTo>
                  <a:pt x="103210" y="100453"/>
                  <a:pt x="102970" y="100300"/>
                  <a:pt x="102729" y="100300"/>
                </a:cubicBezTo>
                <a:close/>
                <a:moveTo>
                  <a:pt x="82462" y="100351"/>
                </a:moveTo>
                <a:cubicBezTo>
                  <a:pt x="82182" y="100351"/>
                  <a:pt x="81912" y="100581"/>
                  <a:pt x="81959" y="100912"/>
                </a:cubicBezTo>
                <a:cubicBezTo>
                  <a:pt x="81959" y="101161"/>
                  <a:pt x="82192" y="101382"/>
                  <a:pt x="82441" y="101382"/>
                </a:cubicBezTo>
                <a:cubicBezTo>
                  <a:pt x="82458" y="101382"/>
                  <a:pt x="82475" y="101381"/>
                  <a:pt x="82493" y="101379"/>
                </a:cubicBezTo>
                <a:cubicBezTo>
                  <a:pt x="82960" y="101345"/>
                  <a:pt x="83160" y="100778"/>
                  <a:pt x="82793" y="100478"/>
                </a:cubicBezTo>
                <a:cubicBezTo>
                  <a:pt x="82695" y="100390"/>
                  <a:pt x="82578" y="100351"/>
                  <a:pt x="82462" y="100351"/>
                </a:cubicBezTo>
                <a:close/>
                <a:moveTo>
                  <a:pt x="62209" y="100405"/>
                </a:moveTo>
                <a:cubicBezTo>
                  <a:pt x="61929" y="100405"/>
                  <a:pt x="61653" y="100639"/>
                  <a:pt x="61678" y="100978"/>
                </a:cubicBezTo>
                <a:cubicBezTo>
                  <a:pt x="61711" y="101245"/>
                  <a:pt x="61945" y="101445"/>
                  <a:pt x="62245" y="101445"/>
                </a:cubicBezTo>
                <a:cubicBezTo>
                  <a:pt x="62678" y="101379"/>
                  <a:pt x="62879" y="100811"/>
                  <a:pt x="62512" y="100511"/>
                </a:cubicBezTo>
                <a:cubicBezTo>
                  <a:pt x="62420" y="100438"/>
                  <a:pt x="62314" y="100405"/>
                  <a:pt x="62209" y="100405"/>
                </a:cubicBezTo>
                <a:close/>
                <a:moveTo>
                  <a:pt x="140154" y="100455"/>
                </a:moveTo>
                <a:cubicBezTo>
                  <a:pt x="140015" y="100455"/>
                  <a:pt x="139874" y="100514"/>
                  <a:pt x="139767" y="100645"/>
                </a:cubicBezTo>
                <a:cubicBezTo>
                  <a:pt x="139476" y="100968"/>
                  <a:pt x="139718" y="101480"/>
                  <a:pt x="140159" y="101480"/>
                </a:cubicBezTo>
                <a:cubicBezTo>
                  <a:pt x="140173" y="101480"/>
                  <a:pt x="140186" y="101480"/>
                  <a:pt x="140200" y="101479"/>
                </a:cubicBezTo>
                <a:cubicBezTo>
                  <a:pt x="140467" y="101445"/>
                  <a:pt x="140701" y="101212"/>
                  <a:pt x="140667" y="100945"/>
                </a:cubicBezTo>
                <a:cubicBezTo>
                  <a:pt x="140646" y="100645"/>
                  <a:pt x="140404" y="100455"/>
                  <a:pt x="140154" y="100455"/>
                </a:cubicBezTo>
                <a:close/>
                <a:moveTo>
                  <a:pt x="41945" y="100488"/>
                </a:moveTo>
                <a:cubicBezTo>
                  <a:pt x="41677" y="100488"/>
                  <a:pt x="41412" y="100675"/>
                  <a:pt x="41430" y="101012"/>
                </a:cubicBezTo>
                <a:cubicBezTo>
                  <a:pt x="41461" y="101261"/>
                  <a:pt x="41668" y="101482"/>
                  <a:pt x="41913" y="101482"/>
                </a:cubicBezTo>
                <a:cubicBezTo>
                  <a:pt x="41929" y="101482"/>
                  <a:pt x="41946" y="101481"/>
                  <a:pt x="41964" y="101479"/>
                </a:cubicBezTo>
                <a:lnTo>
                  <a:pt x="41964" y="101512"/>
                </a:lnTo>
                <a:cubicBezTo>
                  <a:pt x="42264" y="101479"/>
                  <a:pt x="42464" y="101212"/>
                  <a:pt x="42464" y="100945"/>
                </a:cubicBezTo>
                <a:cubicBezTo>
                  <a:pt x="42417" y="100633"/>
                  <a:pt x="42180" y="100488"/>
                  <a:pt x="41945" y="100488"/>
                </a:cubicBezTo>
                <a:close/>
                <a:moveTo>
                  <a:pt x="21704" y="100505"/>
                </a:moveTo>
                <a:cubicBezTo>
                  <a:pt x="21675" y="100505"/>
                  <a:pt x="21646" y="100507"/>
                  <a:pt x="21616" y="100511"/>
                </a:cubicBezTo>
                <a:cubicBezTo>
                  <a:pt x="20949" y="100578"/>
                  <a:pt x="21015" y="101545"/>
                  <a:pt x="21682" y="101545"/>
                </a:cubicBezTo>
                <a:cubicBezTo>
                  <a:pt x="22384" y="101513"/>
                  <a:pt x="22323" y="100505"/>
                  <a:pt x="21704" y="100505"/>
                </a:cubicBezTo>
                <a:close/>
                <a:moveTo>
                  <a:pt x="119904" y="100508"/>
                </a:moveTo>
                <a:cubicBezTo>
                  <a:pt x="119887" y="100508"/>
                  <a:pt x="119870" y="100509"/>
                  <a:pt x="119853" y="100511"/>
                </a:cubicBezTo>
                <a:cubicBezTo>
                  <a:pt x="119196" y="100577"/>
                  <a:pt x="119282" y="101546"/>
                  <a:pt x="119889" y="101546"/>
                </a:cubicBezTo>
                <a:cubicBezTo>
                  <a:pt x="119899" y="101546"/>
                  <a:pt x="119909" y="101546"/>
                  <a:pt x="119919" y="101545"/>
                </a:cubicBezTo>
                <a:cubicBezTo>
                  <a:pt x="120219" y="101512"/>
                  <a:pt x="120420" y="101278"/>
                  <a:pt x="120420" y="100978"/>
                </a:cubicBezTo>
                <a:cubicBezTo>
                  <a:pt x="120388" y="100729"/>
                  <a:pt x="120153" y="100508"/>
                  <a:pt x="119904" y="100508"/>
                </a:cubicBezTo>
                <a:close/>
                <a:moveTo>
                  <a:pt x="99628" y="100541"/>
                </a:moveTo>
                <a:cubicBezTo>
                  <a:pt x="99610" y="100541"/>
                  <a:pt x="99591" y="100542"/>
                  <a:pt x="99571" y="100545"/>
                </a:cubicBezTo>
                <a:cubicBezTo>
                  <a:pt x="99305" y="100578"/>
                  <a:pt x="99071" y="100811"/>
                  <a:pt x="99104" y="101112"/>
                </a:cubicBezTo>
                <a:cubicBezTo>
                  <a:pt x="99136" y="101361"/>
                  <a:pt x="99342" y="101582"/>
                  <a:pt x="99614" y="101582"/>
                </a:cubicBezTo>
                <a:cubicBezTo>
                  <a:pt x="99633" y="101582"/>
                  <a:pt x="99652" y="101581"/>
                  <a:pt x="99671" y="101579"/>
                </a:cubicBezTo>
                <a:cubicBezTo>
                  <a:pt x="99938" y="101545"/>
                  <a:pt x="100172" y="101312"/>
                  <a:pt x="100138" y="101012"/>
                </a:cubicBezTo>
                <a:cubicBezTo>
                  <a:pt x="100107" y="100762"/>
                  <a:pt x="99901" y="100541"/>
                  <a:pt x="99628" y="100541"/>
                </a:cubicBezTo>
                <a:close/>
                <a:moveTo>
                  <a:pt x="79387" y="100608"/>
                </a:moveTo>
                <a:cubicBezTo>
                  <a:pt x="79367" y="100608"/>
                  <a:pt x="79345" y="100609"/>
                  <a:pt x="79324" y="100611"/>
                </a:cubicBezTo>
                <a:cubicBezTo>
                  <a:pt x="79057" y="100611"/>
                  <a:pt x="78823" y="100878"/>
                  <a:pt x="78857" y="101145"/>
                </a:cubicBezTo>
                <a:cubicBezTo>
                  <a:pt x="78857" y="101445"/>
                  <a:pt x="79123" y="101645"/>
                  <a:pt x="79390" y="101645"/>
                </a:cubicBezTo>
                <a:lnTo>
                  <a:pt x="79424" y="101645"/>
                </a:lnTo>
                <a:cubicBezTo>
                  <a:pt x="80070" y="101581"/>
                  <a:pt x="80028" y="100608"/>
                  <a:pt x="79387" y="100608"/>
                </a:cubicBezTo>
                <a:close/>
                <a:moveTo>
                  <a:pt x="59106" y="100642"/>
                </a:moveTo>
                <a:cubicBezTo>
                  <a:pt x="59086" y="100642"/>
                  <a:pt x="59064" y="100643"/>
                  <a:pt x="59042" y="100645"/>
                </a:cubicBezTo>
                <a:cubicBezTo>
                  <a:pt x="58364" y="100709"/>
                  <a:pt x="58437" y="101682"/>
                  <a:pt x="59079" y="101682"/>
                </a:cubicBezTo>
                <a:cubicBezTo>
                  <a:pt x="59099" y="101682"/>
                  <a:pt x="59121" y="101681"/>
                  <a:pt x="59143" y="101679"/>
                </a:cubicBezTo>
                <a:cubicBezTo>
                  <a:pt x="59789" y="101614"/>
                  <a:pt x="59746" y="100642"/>
                  <a:pt x="59106" y="100642"/>
                </a:cubicBezTo>
                <a:close/>
                <a:moveTo>
                  <a:pt x="137074" y="100718"/>
                </a:moveTo>
                <a:cubicBezTo>
                  <a:pt x="136801" y="100718"/>
                  <a:pt x="136541" y="100948"/>
                  <a:pt x="136564" y="101278"/>
                </a:cubicBezTo>
                <a:cubicBezTo>
                  <a:pt x="136597" y="101537"/>
                  <a:pt x="136818" y="101734"/>
                  <a:pt x="137105" y="101745"/>
                </a:cubicBezTo>
                <a:lnTo>
                  <a:pt x="137105" y="101745"/>
                </a:lnTo>
                <a:cubicBezTo>
                  <a:pt x="137567" y="101707"/>
                  <a:pt x="137764" y="101144"/>
                  <a:pt x="137398" y="100845"/>
                </a:cubicBezTo>
                <a:cubicBezTo>
                  <a:pt x="137301" y="100757"/>
                  <a:pt x="137186" y="100718"/>
                  <a:pt x="137074" y="100718"/>
                </a:cubicBezTo>
                <a:close/>
                <a:moveTo>
                  <a:pt x="38812" y="100717"/>
                </a:moveTo>
                <a:cubicBezTo>
                  <a:pt x="38529" y="100717"/>
                  <a:pt x="38271" y="100940"/>
                  <a:pt x="38294" y="101245"/>
                </a:cubicBezTo>
                <a:cubicBezTo>
                  <a:pt x="38325" y="101523"/>
                  <a:pt x="38557" y="101716"/>
                  <a:pt x="38803" y="101716"/>
                </a:cubicBezTo>
                <a:cubicBezTo>
                  <a:pt x="38822" y="101716"/>
                  <a:pt x="38842" y="101715"/>
                  <a:pt x="38861" y="101712"/>
                </a:cubicBezTo>
                <a:lnTo>
                  <a:pt x="38861" y="101745"/>
                </a:lnTo>
                <a:cubicBezTo>
                  <a:pt x="39328" y="101712"/>
                  <a:pt x="39495" y="101145"/>
                  <a:pt x="39162" y="100845"/>
                </a:cubicBezTo>
                <a:cubicBezTo>
                  <a:pt x="39053" y="100756"/>
                  <a:pt x="38930" y="100717"/>
                  <a:pt x="38812" y="100717"/>
                </a:cubicBezTo>
                <a:close/>
                <a:moveTo>
                  <a:pt x="137105" y="101745"/>
                </a:moveTo>
                <a:cubicBezTo>
                  <a:pt x="137103" y="101745"/>
                  <a:pt x="137100" y="101745"/>
                  <a:pt x="137098" y="101745"/>
                </a:cubicBezTo>
                <a:lnTo>
                  <a:pt x="137132" y="101745"/>
                </a:lnTo>
                <a:cubicBezTo>
                  <a:pt x="137123" y="101745"/>
                  <a:pt x="137114" y="101745"/>
                  <a:pt x="137105" y="101745"/>
                </a:cubicBezTo>
                <a:close/>
                <a:moveTo>
                  <a:pt x="116815" y="100741"/>
                </a:moveTo>
                <a:cubicBezTo>
                  <a:pt x="116794" y="100741"/>
                  <a:pt x="116772" y="100742"/>
                  <a:pt x="116750" y="100745"/>
                </a:cubicBezTo>
                <a:cubicBezTo>
                  <a:pt x="116127" y="100810"/>
                  <a:pt x="116181" y="101746"/>
                  <a:pt x="116817" y="101746"/>
                </a:cubicBezTo>
                <a:cubicBezTo>
                  <a:pt x="116828" y="101746"/>
                  <a:pt x="116839" y="101746"/>
                  <a:pt x="116850" y="101745"/>
                </a:cubicBezTo>
                <a:cubicBezTo>
                  <a:pt x="117117" y="101745"/>
                  <a:pt x="117351" y="101479"/>
                  <a:pt x="117317" y="101212"/>
                </a:cubicBezTo>
                <a:cubicBezTo>
                  <a:pt x="117286" y="100933"/>
                  <a:pt x="117084" y="100741"/>
                  <a:pt x="116815" y="100741"/>
                </a:cubicBezTo>
                <a:close/>
                <a:moveTo>
                  <a:pt x="18536" y="100755"/>
                </a:moveTo>
                <a:cubicBezTo>
                  <a:pt x="18395" y="100755"/>
                  <a:pt x="18254" y="100814"/>
                  <a:pt x="18147" y="100945"/>
                </a:cubicBezTo>
                <a:cubicBezTo>
                  <a:pt x="17855" y="101268"/>
                  <a:pt x="18129" y="101780"/>
                  <a:pt x="18542" y="101780"/>
                </a:cubicBezTo>
                <a:cubicBezTo>
                  <a:pt x="18554" y="101780"/>
                  <a:pt x="18567" y="101780"/>
                  <a:pt x="18580" y="101779"/>
                </a:cubicBezTo>
                <a:cubicBezTo>
                  <a:pt x="18880" y="101779"/>
                  <a:pt x="19081" y="101512"/>
                  <a:pt x="19081" y="101245"/>
                </a:cubicBezTo>
                <a:cubicBezTo>
                  <a:pt x="19038" y="100945"/>
                  <a:pt x="18788" y="100755"/>
                  <a:pt x="18536" y="100755"/>
                </a:cubicBezTo>
                <a:close/>
                <a:moveTo>
                  <a:pt x="96541" y="100772"/>
                </a:moveTo>
                <a:cubicBezTo>
                  <a:pt x="96258" y="100772"/>
                  <a:pt x="95967" y="100975"/>
                  <a:pt x="96002" y="101345"/>
                </a:cubicBezTo>
                <a:cubicBezTo>
                  <a:pt x="96033" y="101623"/>
                  <a:pt x="96236" y="101816"/>
                  <a:pt x="96505" y="101816"/>
                </a:cubicBezTo>
                <a:cubicBezTo>
                  <a:pt x="96526" y="101816"/>
                  <a:pt x="96547" y="101815"/>
                  <a:pt x="96569" y="101812"/>
                </a:cubicBezTo>
                <a:lnTo>
                  <a:pt x="96569" y="101846"/>
                </a:lnTo>
                <a:cubicBezTo>
                  <a:pt x="96869" y="101812"/>
                  <a:pt x="97070" y="101579"/>
                  <a:pt x="97036" y="101278"/>
                </a:cubicBezTo>
                <a:cubicBezTo>
                  <a:pt x="97036" y="100933"/>
                  <a:pt x="96792" y="100772"/>
                  <a:pt x="96541" y="100772"/>
                </a:cubicBezTo>
                <a:close/>
                <a:moveTo>
                  <a:pt x="76282" y="100842"/>
                </a:moveTo>
                <a:cubicBezTo>
                  <a:pt x="76262" y="100842"/>
                  <a:pt x="76242" y="100843"/>
                  <a:pt x="76221" y="100845"/>
                </a:cubicBezTo>
                <a:cubicBezTo>
                  <a:pt x="75543" y="100909"/>
                  <a:pt x="75615" y="101882"/>
                  <a:pt x="76227" y="101882"/>
                </a:cubicBezTo>
                <a:cubicBezTo>
                  <a:pt x="76247" y="101882"/>
                  <a:pt x="76267" y="101881"/>
                  <a:pt x="76288" y="101879"/>
                </a:cubicBezTo>
                <a:cubicBezTo>
                  <a:pt x="76967" y="101814"/>
                  <a:pt x="76894" y="100842"/>
                  <a:pt x="76282" y="100842"/>
                </a:cubicBezTo>
                <a:close/>
                <a:moveTo>
                  <a:pt x="55940" y="100878"/>
                </a:moveTo>
                <a:cubicBezTo>
                  <a:pt x="55270" y="100910"/>
                  <a:pt x="55302" y="101919"/>
                  <a:pt x="55948" y="101919"/>
                </a:cubicBezTo>
                <a:cubicBezTo>
                  <a:pt x="55978" y="101919"/>
                  <a:pt x="56008" y="101917"/>
                  <a:pt x="56040" y="101912"/>
                </a:cubicBezTo>
                <a:cubicBezTo>
                  <a:pt x="56674" y="101846"/>
                  <a:pt x="56607" y="100878"/>
                  <a:pt x="55940" y="100878"/>
                </a:cubicBezTo>
                <a:close/>
                <a:moveTo>
                  <a:pt x="35753" y="100942"/>
                </a:moveTo>
                <a:cubicBezTo>
                  <a:pt x="35734" y="100942"/>
                  <a:pt x="35713" y="100943"/>
                  <a:pt x="35692" y="100945"/>
                </a:cubicBezTo>
                <a:cubicBezTo>
                  <a:pt x="35014" y="101010"/>
                  <a:pt x="35055" y="101982"/>
                  <a:pt x="35695" y="101982"/>
                </a:cubicBezTo>
                <a:cubicBezTo>
                  <a:pt x="35716" y="101982"/>
                  <a:pt x="35737" y="101981"/>
                  <a:pt x="35759" y="101979"/>
                </a:cubicBezTo>
                <a:cubicBezTo>
                  <a:pt x="36438" y="101914"/>
                  <a:pt x="36365" y="100942"/>
                  <a:pt x="35753" y="100942"/>
                </a:cubicBezTo>
                <a:close/>
                <a:moveTo>
                  <a:pt x="133991" y="100942"/>
                </a:moveTo>
                <a:cubicBezTo>
                  <a:pt x="133971" y="100942"/>
                  <a:pt x="133950" y="100943"/>
                  <a:pt x="133929" y="100945"/>
                </a:cubicBezTo>
                <a:cubicBezTo>
                  <a:pt x="133629" y="100978"/>
                  <a:pt x="133429" y="101212"/>
                  <a:pt x="133429" y="101512"/>
                </a:cubicBezTo>
                <a:cubicBezTo>
                  <a:pt x="133460" y="101762"/>
                  <a:pt x="133696" y="101982"/>
                  <a:pt x="133945" y="101982"/>
                </a:cubicBezTo>
                <a:cubicBezTo>
                  <a:pt x="133962" y="101982"/>
                  <a:pt x="133979" y="101981"/>
                  <a:pt x="133996" y="101979"/>
                </a:cubicBezTo>
                <a:cubicBezTo>
                  <a:pt x="134708" y="101947"/>
                  <a:pt x="134635" y="100942"/>
                  <a:pt x="133991" y="100942"/>
                </a:cubicBezTo>
                <a:close/>
                <a:moveTo>
                  <a:pt x="15454" y="100985"/>
                </a:moveTo>
                <a:cubicBezTo>
                  <a:pt x="15181" y="100985"/>
                  <a:pt x="14921" y="101215"/>
                  <a:pt x="14944" y="101545"/>
                </a:cubicBezTo>
                <a:cubicBezTo>
                  <a:pt x="14976" y="101795"/>
                  <a:pt x="15182" y="102016"/>
                  <a:pt x="15427" y="102016"/>
                </a:cubicBezTo>
                <a:cubicBezTo>
                  <a:pt x="15444" y="102016"/>
                  <a:pt x="15461" y="102014"/>
                  <a:pt x="15478" y="102012"/>
                </a:cubicBezTo>
                <a:lnTo>
                  <a:pt x="15511" y="102012"/>
                </a:lnTo>
                <a:cubicBezTo>
                  <a:pt x="15978" y="101979"/>
                  <a:pt x="16145" y="101412"/>
                  <a:pt x="15778" y="101112"/>
                </a:cubicBezTo>
                <a:cubicBezTo>
                  <a:pt x="15681" y="101024"/>
                  <a:pt x="15566" y="100985"/>
                  <a:pt x="15454" y="100985"/>
                </a:cubicBezTo>
                <a:close/>
                <a:moveTo>
                  <a:pt x="113682" y="101011"/>
                </a:moveTo>
                <a:cubicBezTo>
                  <a:pt x="113671" y="101011"/>
                  <a:pt x="113659" y="101011"/>
                  <a:pt x="113648" y="101012"/>
                </a:cubicBezTo>
                <a:cubicBezTo>
                  <a:pt x="112969" y="101044"/>
                  <a:pt x="113042" y="102049"/>
                  <a:pt x="113686" y="102049"/>
                </a:cubicBezTo>
                <a:cubicBezTo>
                  <a:pt x="113706" y="102049"/>
                  <a:pt x="113727" y="102048"/>
                  <a:pt x="113748" y="102046"/>
                </a:cubicBezTo>
                <a:cubicBezTo>
                  <a:pt x="114404" y="101947"/>
                  <a:pt x="114318" y="101011"/>
                  <a:pt x="113682" y="101011"/>
                </a:cubicBezTo>
                <a:close/>
                <a:moveTo>
                  <a:pt x="93367" y="101045"/>
                </a:moveTo>
                <a:cubicBezTo>
                  <a:pt x="92744" y="101143"/>
                  <a:pt x="92798" y="102080"/>
                  <a:pt x="93434" y="102080"/>
                </a:cubicBezTo>
                <a:cubicBezTo>
                  <a:pt x="93445" y="102080"/>
                  <a:pt x="93456" y="102080"/>
                  <a:pt x="93467" y="102079"/>
                </a:cubicBezTo>
                <a:cubicBezTo>
                  <a:pt x="93734" y="102079"/>
                  <a:pt x="93967" y="101812"/>
                  <a:pt x="93934" y="101545"/>
                </a:cubicBezTo>
                <a:cubicBezTo>
                  <a:pt x="93901" y="101245"/>
                  <a:pt x="93667" y="101045"/>
                  <a:pt x="93367" y="101045"/>
                </a:cubicBezTo>
                <a:close/>
                <a:moveTo>
                  <a:pt x="73144" y="101072"/>
                </a:moveTo>
                <a:cubicBezTo>
                  <a:pt x="72866" y="101072"/>
                  <a:pt x="72584" y="101275"/>
                  <a:pt x="72619" y="101645"/>
                </a:cubicBezTo>
                <a:cubicBezTo>
                  <a:pt x="72652" y="101946"/>
                  <a:pt x="72919" y="102146"/>
                  <a:pt x="73186" y="102146"/>
                </a:cubicBezTo>
                <a:lnTo>
                  <a:pt x="73186" y="102112"/>
                </a:lnTo>
                <a:cubicBezTo>
                  <a:pt x="73453" y="102112"/>
                  <a:pt x="73686" y="101846"/>
                  <a:pt x="73653" y="101579"/>
                </a:cubicBezTo>
                <a:cubicBezTo>
                  <a:pt x="73637" y="101233"/>
                  <a:pt x="73392" y="101072"/>
                  <a:pt x="73144" y="101072"/>
                </a:cubicBezTo>
                <a:close/>
                <a:moveTo>
                  <a:pt x="52880" y="101151"/>
                </a:moveTo>
                <a:cubicBezTo>
                  <a:pt x="52608" y="101151"/>
                  <a:pt x="52347" y="101382"/>
                  <a:pt x="52371" y="101712"/>
                </a:cubicBezTo>
                <a:cubicBezTo>
                  <a:pt x="52404" y="101979"/>
                  <a:pt x="52638" y="102179"/>
                  <a:pt x="52938" y="102179"/>
                </a:cubicBezTo>
                <a:cubicBezTo>
                  <a:pt x="53405" y="102146"/>
                  <a:pt x="53572" y="101579"/>
                  <a:pt x="53205" y="101278"/>
                </a:cubicBezTo>
                <a:cubicBezTo>
                  <a:pt x="53107" y="101191"/>
                  <a:pt x="52993" y="101151"/>
                  <a:pt x="52880" y="101151"/>
                </a:cubicBezTo>
                <a:close/>
                <a:moveTo>
                  <a:pt x="151147" y="101134"/>
                </a:moveTo>
                <a:cubicBezTo>
                  <a:pt x="150869" y="101134"/>
                  <a:pt x="150588" y="101337"/>
                  <a:pt x="150641" y="101712"/>
                </a:cubicBezTo>
                <a:cubicBezTo>
                  <a:pt x="150641" y="101962"/>
                  <a:pt x="150875" y="102182"/>
                  <a:pt x="151124" y="102182"/>
                </a:cubicBezTo>
                <a:cubicBezTo>
                  <a:pt x="151141" y="102182"/>
                  <a:pt x="151158" y="102181"/>
                  <a:pt x="151175" y="102179"/>
                </a:cubicBezTo>
                <a:cubicBezTo>
                  <a:pt x="151475" y="102146"/>
                  <a:pt x="151675" y="101912"/>
                  <a:pt x="151642" y="101612"/>
                </a:cubicBezTo>
                <a:cubicBezTo>
                  <a:pt x="151626" y="101287"/>
                  <a:pt x="151388" y="101134"/>
                  <a:pt x="151147" y="101134"/>
                </a:cubicBezTo>
                <a:close/>
                <a:moveTo>
                  <a:pt x="32642" y="101175"/>
                </a:moveTo>
                <a:cubicBezTo>
                  <a:pt x="32625" y="101175"/>
                  <a:pt x="32607" y="101176"/>
                  <a:pt x="32590" y="101178"/>
                </a:cubicBezTo>
                <a:cubicBezTo>
                  <a:pt x="31901" y="101211"/>
                  <a:pt x="31955" y="102213"/>
                  <a:pt x="32624" y="102213"/>
                </a:cubicBezTo>
                <a:cubicBezTo>
                  <a:pt x="32635" y="102213"/>
                  <a:pt x="32646" y="102213"/>
                  <a:pt x="32657" y="102212"/>
                </a:cubicBezTo>
                <a:cubicBezTo>
                  <a:pt x="32957" y="102179"/>
                  <a:pt x="33157" y="101946"/>
                  <a:pt x="33124" y="101645"/>
                </a:cubicBezTo>
                <a:cubicBezTo>
                  <a:pt x="33124" y="101396"/>
                  <a:pt x="32890" y="101175"/>
                  <a:pt x="32642" y="101175"/>
                </a:cubicBezTo>
                <a:close/>
                <a:moveTo>
                  <a:pt x="130865" y="101210"/>
                </a:moveTo>
                <a:cubicBezTo>
                  <a:pt x="130601" y="101210"/>
                  <a:pt x="130343" y="101395"/>
                  <a:pt x="130360" y="101745"/>
                </a:cubicBezTo>
                <a:cubicBezTo>
                  <a:pt x="130360" y="102046"/>
                  <a:pt x="130627" y="102246"/>
                  <a:pt x="130894" y="102246"/>
                </a:cubicBezTo>
                <a:cubicBezTo>
                  <a:pt x="131194" y="102212"/>
                  <a:pt x="131394" y="101946"/>
                  <a:pt x="131394" y="101679"/>
                </a:cubicBezTo>
                <a:cubicBezTo>
                  <a:pt x="131347" y="101362"/>
                  <a:pt x="131103" y="101210"/>
                  <a:pt x="130865" y="101210"/>
                </a:cubicBezTo>
                <a:close/>
                <a:moveTo>
                  <a:pt x="12351" y="101218"/>
                </a:moveTo>
                <a:cubicBezTo>
                  <a:pt x="12079" y="101218"/>
                  <a:pt x="11818" y="101448"/>
                  <a:pt x="11842" y="101779"/>
                </a:cubicBezTo>
                <a:cubicBezTo>
                  <a:pt x="11842" y="102079"/>
                  <a:pt x="12109" y="102279"/>
                  <a:pt x="12409" y="102279"/>
                </a:cubicBezTo>
                <a:lnTo>
                  <a:pt x="12409" y="102246"/>
                </a:lnTo>
                <a:cubicBezTo>
                  <a:pt x="12843" y="102212"/>
                  <a:pt x="13043" y="101645"/>
                  <a:pt x="12676" y="101345"/>
                </a:cubicBezTo>
                <a:cubicBezTo>
                  <a:pt x="12578" y="101257"/>
                  <a:pt x="12464" y="101218"/>
                  <a:pt x="12351" y="101218"/>
                </a:cubicBezTo>
                <a:close/>
                <a:moveTo>
                  <a:pt x="110588" y="101251"/>
                </a:moveTo>
                <a:cubicBezTo>
                  <a:pt x="110316" y="101251"/>
                  <a:pt x="110055" y="101482"/>
                  <a:pt x="110079" y="101812"/>
                </a:cubicBezTo>
                <a:cubicBezTo>
                  <a:pt x="110110" y="102062"/>
                  <a:pt x="110317" y="102282"/>
                  <a:pt x="110589" y="102282"/>
                </a:cubicBezTo>
                <a:cubicBezTo>
                  <a:pt x="110608" y="102282"/>
                  <a:pt x="110627" y="102281"/>
                  <a:pt x="110646" y="102279"/>
                </a:cubicBezTo>
                <a:cubicBezTo>
                  <a:pt x="111080" y="102246"/>
                  <a:pt x="111280" y="101679"/>
                  <a:pt x="110913" y="101379"/>
                </a:cubicBezTo>
                <a:cubicBezTo>
                  <a:pt x="110815" y="101291"/>
                  <a:pt x="110701" y="101251"/>
                  <a:pt x="110588" y="101251"/>
                </a:cubicBezTo>
                <a:close/>
                <a:moveTo>
                  <a:pt x="90298" y="101278"/>
                </a:moveTo>
                <a:cubicBezTo>
                  <a:pt x="89596" y="101310"/>
                  <a:pt x="89657" y="102319"/>
                  <a:pt x="90277" y="102319"/>
                </a:cubicBezTo>
                <a:cubicBezTo>
                  <a:pt x="90305" y="102319"/>
                  <a:pt x="90334" y="102317"/>
                  <a:pt x="90365" y="102313"/>
                </a:cubicBezTo>
                <a:cubicBezTo>
                  <a:pt x="91032" y="102246"/>
                  <a:pt x="90932" y="101278"/>
                  <a:pt x="90298" y="101278"/>
                </a:cubicBezTo>
                <a:close/>
                <a:moveTo>
                  <a:pt x="70059" y="101318"/>
                </a:moveTo>
                <a:cubicBezTo>
                  <a:pt x="69787" y="101318"/>
                  <a:pt x="69526" y="101548"/>
                  <a:pt x="69550" y="101879"/>
                </a:cubicBezTo>
                <a:cubicBezTo>
                  <a:pt x="69550" y="102179"/>
                  <a:pt x="69817" y="102379"/>
                  <a:pt x="70117" y="102379"/>
                </a:cubicBezTo>
                <a:lnTo>
                  <a:pt x="70117" y="102346"/>
                </a:lnTo>
                <a:cubicBezTo>
                  <a:pt x="70551" y="102313"/>
                  <a:pt x="70751" y="101745"/>
                  <a:pt x="70384" y="101445"/>
                </a:cubicBezTo>
                <a:cubicBezTo>
                  <a:pt x="70286" y="101357"/>
                  <a:pt x="70172" y="101318"/>
                  <a:pt x="70059" y="101318"/>
                </a:cubicBezTo>
                <a:close/>
                <a:moveTo>
                  <a:pt x="49813" y="101373"/>
                </a:moveTo>
                <a:cubicBezTo>
                  <a:pt x="49520" y="101373"/>
                  <a:pt x="49245" y="101606"/>
                  <a:pt x="49269" y="101946"/>
                </a:cubicBezTo>
                <a:cubicBezTo>
                  <a:pt x="49300" y="102195"/>
                  <a:pt x="49506" y="102416"/>
                  <a:pt x="49779" y="102416"/>
                </a:cubicBezTo>
                <a:cubicBezTo>
                  <a:pt x="49798" y="102416"/>
                  <a:pt x="49817" y="102415"/>
                  <a:pt x="49836" y="102413"/>
                </a:cubicBezTo>
                <a:cubicBezTo>
                  <a:pt x="50303" y="102379"/>
                  <a:pt x="50470" y="101779"/>
                  <a:pt x="50136" y="101479"/>
                </a:cubicBezTo>
                <a:cubicBezTo>
                  <a:pt x="50036" y="101406"/>
                  <a:pt x="49923" y="101373"/>
                  <a:pt x="49813" y="101373"/>
                </a:cubicBezTo>
                <a:close/>
                <a:moveTo>
                  <a:pt x="148015" y="101385"/>
                </a:moveTo>
                <a:cubicBezTo>
                  <a:pt x="147742" y="101385"/>
                  <a:pt x="147482" y="101615"/>
                  <a:pt x="147506" y="101946"/>
                </a:cubicBezTo>
                <a:cubicBezTo>
                  <a:pt x="147539" y="102246"/>
                  <a:pt x="147772" y="102446"/>
                  <a:pt x="148073" y="102446"/>
                </a:cubicBezTo>
                <a:lnTo>
                  <a:pt x="148073" y="102413"/>
                </a:lnTo>
                <a:cubicBezTo>
                  <a:pt x="148506" y="102379"/>
                  <a:pt x="148706" y="101812"/>
                  <a:pt x="148340" y="101512"/>
                </a:cubicBezTo>
                <a:cubicBezTo>
                  <a:pt x="148242" y="101424"/>
                  <a:pt x="148127" y="101385"/>
                  <a:pt x="148015" y="101385"/>
                </a:cubicBezTo>
                <a:close/>
                <a:moveTo>
                  <a:pt x="29510" y="101418"/>
                </a:moveTo>
                <a:cubicBezTo>
                  <a:pt x="29227" y="101418"/>
                  <a:pt x="28974" y="101648"/>
                  <a:pt x="29021" y="101979"/>
                </a:cubicBezTo>
                <a:cubicBezTo>
                  <a:pt x="29021" y="102279"/>
                  <a:pt x="29288" y="102479"/>
                  <a:pt x="29555" y="102479"/>
                </a:cubicBezTo>
                <a:lnTo>
                  <a:pt x="29555" y="102446"/>
                </a:lnTo>
                <a:cubicBezTo>
                  <a:pt x="30022" y="102413"/>
                  <a:pt x="30189" y="101846"/>
                  <a:pt x="29855" y="101545"/>
                </a:cubicBezTo>
                <a:cubicBezTo>
                  <a:pt x="29748" y="101458"/>
                  <a:pt x="29626" y="101418"/>
                  <a:pt x="29510" y="101418"/>
                </a:cubicBezTo>
                <a:close/>
                <a:moveTo>
                  <a:pt x="127767" y="101452"/>
                </a:moveTo>
                <a:cubicBezTo>
                  <a:pt x="127495" y="101452"/>
                  <a:pt x="127234" y="101682"/>
                  <a:pt x="127258" y="102012"/>
                </a:cubicBezTo>
                <a:cubicBezTo>
                  <a:pt x="127258" y="102262"/>
                  <a:pt x="127491" y="102483"/>
                  <a:pt x="127740" y="102483"/>
                </a:cubicBezTo>
                <a:cubicBezTo>
                  <a:pt x="127757" y="102483"/>
                  <a:pt x="127774" y="102481"/>
                  <a:pt x="127792" y="102479"/>
                </a:cubicBezTo>
                <a:cubicBezTo>
                  <a:pt x="128259" y="102446"/>
                  <a:pt x="128459" y="101846"/>
                  <a:pt x="128092" y="101579"/>
                </a:cubicBezTo>
                <a:cubicBezTo>
                  <a:pt x="127994" y="101491"/>
                  <a:pt x="127880" y="101452"/>
                  <a:pt x="127767" y="101452"/>
                </a:cubicBezTo>
                <a:close/>
                <a:moveTo>
                  <a:pt x="9261" y="101452"/>
                </a:moveTo>
                <a:cubicBezTo>
                  <a:pt x="8977" y="101452"/>
                  <a:pt x="8716" y="101682"/>
                  <a:pt x="8740" y="102012"/>
                </a:cubicBezTo>
                <a:cubicBezTo>
                  <a:pt x="8740" y="102293"/>
                  <a:pt x="8974" y="102516"/>
                  <a:pt x="9250" y="102516"/>
                </a:cubicBezTo>
                <a:cubicBezTo>
                  <a:pt x="9269" y="102516"/>
                  <a:pt x="9288" y="102515"/>
                  <a:pt x="9307" y="102513"/>
                </a:cubicBezTo>
                <a:cubicBezTo>
                  <a:pt x="9741" y="102446"/>
                  <a:pt x="9941" y="101879"/>
                  <a:pt x="9607" y="101579"/>
                </a:cubicBezTo>
                <a:cubicBezTo>
                  <a:pt x="9500" y="101491"/>
                  <a:pt x="9378" y="101452"/>
                  <a:pt x="9261" y="101452"/>
                </a:cubicBezTo>
                <a:close/>
                <a:moveTo>
                  <a:pt x="107498" y="101485"/>
                </a:moveTo>
                <a:cubicBezTo>
                  <a:pt x="107213" y="101485"/>
                  <a:pt x="106953" y="101715"/>
                  <a:pt x="106977" y="102046"/>
                </a:cubicBezTo>
                <a:cubicBezTo>
                  <a:pt x="107008" y="102324"/>
                  <a:pt x="107211" y="102516"/>
                  <a:pt x="107479" y="102516"/>
                </a:cubicBezTo>
                <a:cubicBezTo>
                  <a:pt x="107500" y="102516"/>
                  <a:pt x="107522" y="102515"/>
                  <a:pt x="107544" y="102513"/>
                </a:cubicBezTo>
                <a:cubicBezTo>
                  <a:pt x="108011" y="102479"/>
                  <a:pt x="108178" y="101912"/>
                  <a:pt x="107844" y="101612"/>
                </a:cubicBezTo>
                <a:cubicBezTo>
                  <a:pt x="107737" y="101524"/>
                  <a:pt x="107615" y="101485"/>
                  <a:pt x="107498" y="101485"/>
                </a:cubicBezTo>
                <a:close/>
                <a:moveTo>
                  <a:pt x="87250" y="101552"/>
                </a:moveTo>
                <a:cubicBezTo>
                  <a:pt x="86966" y="101552"/>
                  <a:pt x="86705" y="101782"/>
                  <a:pt x="86729" y="102112"/>
                </a:cubicBezTo>
                <a:cubicBezTo>
                  <a:pt x="86762" y="102379"/>
                  <a:pt x="86996" y="102579"/>
                  <a:pt x="87263" y="102579"/>
                </a:cubicBezTo>
                <a:lnTo>
                  <a:pt x="87296" y="102579"/>
                </a:lnTo>
                <a:cubicBezTo>
                  <a:pt x="87763" y="102546"/>
                  <a:pt x="87930" y="101979"/>
                  <a:pt x="87596" y="101679"/>
                </a:cubicBezTo>
                <a:cubicBezTo>
                  <a:pt x="87489" y="101591"/>
                  <a:pt x="87367" y="101552"/>
                  <a:pt x="87250" y="101552"/>
                </a:cubicBezTo>
                <a:close/>
                <a:moveTo>
                  <a:pt x="66957" y="101585"/>
                </a:moveTo>
                <a:cubicBezTo>
                  <a:pt x="66685" y="101585"/>
                  <a:pt x="66424" y="101815"/>
                  <a:pt x="66448" y="102146"/>
                </a:cubicBezTo>
                <a:cubicBezTo>
                  <a:pt x="66448" y="102395"/>
                  <a:pt x="66681" y="102616"/>
                  <a:pt x="66957" y="102616"/>
                </a:cubicBezTo>
                <a:cubicBezTo>
                  <a:pt x="66976" y="102616"/>
                  <a:pt x="66996" y="102615"/>
                  <a:pt x="67015" y="102613"/>
                </a:cubicBezTo>
                <a:cubicBezTo>
                  <a:pt x="67448" y="102579"/>
                  <a:pt x="67649" y="102012"/>
                  <a:pt x="67282" y="101712"/>
                </a:cubicBezTo>
                <a:cubicBezTo>
                  <a:pt x="67184" y="101624"/>
                  <a:pt x="67070" y="101585"/>
                  <a:pt x="66957" y="101585"/>
                </a:cubicBezTo>
                <a:close/>
                <a:moveTo>
                  <a:pt x="46688" y="101618"/>
                </a:moveTo>
                <a:cubicBezTo>
                  <a:pt x="46403" y="101618"/>
                  <a:pt x="46143" y="101849"/>
                  <a:pt x="46167" y="102179"/>
                </a:cubicBezTo>
                <a:cubicBezTo>
                  <a:pt x="46198" y="102429"/>
                  <a:pt x="46404" y="102649"/>
                  <a:pt x="46677" y="102649"/>
                </a:cubicBezTo>
                <a:cubicBezTo>
                  <a:pt x="46695" y="102649"/>
                  <a:pt x="46714" y="102648"/>
                  <a:pt x="46734" y="102646"/>
                </a:cubicBezTo>
                <a:cubicBezTo>
                  <a:pt x="47201" y="102613"/>
                  <a:pt x="47367" y="102046"/>
                  <a:pt x="47034" y="101745"/>
                </a:cubicBezTo>
                <a:cubicBezTo>
                  <a:pt x="46927" y="101658"/>
                  <a:pt x="46805" y="101618"/>
                  <a:pt x="46688" y="101618"/>
                </a:cubicBezTo>
                <a:close/>
                <a:moveTo>
                  <a:pt x="144926" y="101656"/>
                </a:moveTo>
                <a:cubicBezTo>
                  <a:pt x="144785" y="101656"/>
                  <a:pt x="144644" y="101714"/>
                  <a:pt x="144537" y="101846"/>
                </a:cubicBezTo>
                <a:cubicBezTo>
                  <a:pt x="144246" y="102169"/>
                  <a:pt x="144488" y="102681"/>
                  <a:pt x="144929" y="102681"/>
                </a:cubicBezTo>
                <a:cubicBezTo>
                  <a:pt x="144943" y="102681"/>
                  <a:pt x="144956" y="102680"/>
                  <a:pt x="144970" y="102679"/>
                </a:cubicBezTo>
                <a:cubicBezTo>
                  <a:pt x="145271" y="102646"/>
                  <a:pt x="145471" y="102413"/>
                  <a:pt x="145471" y="102146"/>
                </a:cubicBezTo>
                <a:cubicBezTo>
                  <a:pt x="145428" y="101846"/>
                  <a:pt x="145178" y="101656"/>
                  <a:pt x="144926" y="101656"/>
                </a:cubicBezTo>
                <a:close/>
                <a:moveTo>
                  <a:pt x="26406" y="101685"/>
                </a:moveTo>
                <a:cubicBezTo>
                  <a:pt x="26122" y="101685"/>
                  <a:pt x="25862" y="101915"/>
                  <a:pt x="25885" y="102246"/>
                </a:cubicBezTo>
                <a:cubicBezTo>
                  <a:pt x="25916" y="102524"/>
                  <a:pt x="26148" y="102716"/>
                  <a:pt x="26394" y="102716"/>
                </a:cubicBezTo>
                <a:cubicBezTo>
                  <a:pt x="26414" y="102716"/>
                  <a:pt x="26433" y="102715"/>
                  <a:pt x="26453" y="102713"/>
                </a:cubicBezTo>
                <a:cubicBezTo>
                  <a:pt x="26920" y="102679"/>
                  <a:pt x="27086" y="102112"/>
                  <a:pt x="26753" y="101812"/>
                </a:cubicBezTo>
                <a:cubicBezTo>
                  <a:pt x="26645" y="101724"/>
                  <a:pt x="26524" y="101685"/>
                  <a:pt x="26406" y="101685"/>
                </a:cubicBezTo>
                <a:close/>
                <a:moveTo>
                  <a:pt x="124665" y="101685"/>
                </a:moveTo>
                <a:cubicBezTo>
                  <a:pt x="124392" y="101685"/>
                  <a:pt x="124132" y="101915"/>
                  <a:pt x="124156" y="102246"/>
                </a:cubicBezTo>
                <a:cubicBezTo>
                  <a:pt x="124187" y="102524"/>
                  <a:pt x="124389" y="102716"/>
                  <a:pt x="124632" y="102716"/>
                </a:cubicBezTo>
                <a:cubicBezTo>
                  <a:pt x="124651" y="102716"/>
                  <a:pt x="124670" y="102715"/>
                  <a:pt x="124689" y="102713"/>
                </a:cubicBezTo>
                <a:cubicBezTo>
                  <a:pt x="125156" y="102679"/>
                  <a:pt x="125356" y="102112"/>
                  <a:pt x="124990" y="101812"/>
                </a:cubicBezTo>
                <a:cubicBezTo>
                  <a:pt x="124892" y="101724"/>
                  <a:pt x="124777" y="101685"/>
                  <a:pt x="124665" y="101685"/>
                </a:cubicBezTo>
                <a:close/>
                <a:moveTo>
                  <a:pt x="6147" y="101718"/>
                </a:moveTo>
                <a:cubicBezTo>
                  <a:pt x="5874" y="101718"/>
                  <a:pt x="5614" y="101949"/>
                  <a:pt x="5638" y="102279"/>
                </a:cubicBezTo>
                <a:cubicBezTo>
                  <a:pt x="5638" y="102557"/>
                  <a:pt x="5867" y="102750"/>
                  <a:pt x="6140" y="102750"/>
                </a:cubicBezTo>
                <a:cubicBezTo>
                  <a:pt x="6161" y="102750"/>
                  <a:pt x="6183" y="102749"/>
                  <a:pt x="6205" y="102746"/>
                </a:cubicBezTo>
                <a:cubicBezTo>
                  <a:pt x="6638" y="102713"/>
                  <a:pt x="6839" y="102146"/>
                  <a:pt x="6472" y="101846"/>
                </a:cubicBezTo>
                <a:cubicBezTo>
                  <a:pt x="6374" y="101758"/>
                  <a:pt x="6259" y="101718"/>
                  <a:pt x="6147" y="101718"/>
                </a:cubicBezTo>
                <a:close/>
                <a:moveTo>
                  <a:pt x="104410" y="101724"/>
                </a:moveTo>
                <a:cubicBezTo>
                  <a:pt x="104120" y="101724"/>
                  <a:pt x="103850" y="101967"/>
                  <a:pt x="103874" y="102279"/>
                </a:cubicBezTo>
                <a:cubicBezTo>
                  <a:pt x="103908" y="102579"/>
                  <a:pt x="104141" y="102780"/>
                  <a:pt x="104442" y="102780"/>
                </a:cubicBezTo>
                <a:cubicBezTo>
                  <a:pt x="104909" y="102713"/>
                  <a:pt x="105075" y="102146"/>
                  <a:pt x="104742" y="101846"/>
                </a:cubicBezTo>
                <a:cubicBezTo>
                  <a:pt x="104639" y="101761"/>
                  <a:pt x="104523" y="101724"/>
                  <a:pt x="104410" y="101724"/>
                </a:cubicBezTo>
                <a:close/>
                <a:moveTo>
                  <a:pt x="84136" y="101785"/>
                </a:moveTo>
                <a:cubicBezTo>
                  <a:pt x="83863" y="101785"/>
                  <a:pt x="83603" y="102015"/>
                  <a:pt x="83627" y="102346"/>
                </a:cubicBezTo>
                <a:cubicBezTo>
                  <a:pt x="83627" y="102596"/>
                  <a:pt x="83860" y="102816"/>
                  <a:pt x="84109" y="102816"/>
                </a:cubicBezTo>
                <a:cubicBezTo>
                  <a:pt x="84126" y="102816"/>
                  <a:pt x="84143" y="102815"/>
                  <a:pt x="84160" y="102813"/>
                </a:cubicBezTo>
                <a:cubicBezTo>
                  <a:pt x="84627" y="102780"/>
                  <a:pt x="84828" y="102212"/>
                  <a:pt x="84461" y="101912"/>
                </a:cubicBezTo>
                <a:cubicBezTo>
                  <a:pt x="84363" y="101824"/>
                  <a:pt x="84248" y="101785"/>
                  <a:pt x="84136" y="101785"/>
                </a:cubicBezTo>
                <a:close/>
                <a:moveTo>
                  <a:pt x="63867" y="101819"/>
                </a:moveTo>
                <a:cubicBezTo>
                  <a:pt x="63582" y="101819"/>
                  <a:pt x="63322" y="102049"/>
                  <a:pt x="63346" y="102379"/>
                </a:cubicBezTo>
                <a:cubicBezTo>
                  <a:pt x="63379" y="102679"/>
                  <a:pt x="63612" y="102880"/>
                  <a:pt x="63913" y="102880"/>
                </a:cubicBezTo>
                <a:cubicBezTo>
                  <a:pt x="64346" y="102813"/>
                  <a:pt x="64546" y="102246"/>
                  <a:pt x="64213" y="101946"/>
                </a:cubicBezTo>
                <a:cubicBezTo>
                  <a:pt x="64106" y="101858"/>
                  <a:pt x="63984" y="101819"/>
                  <a:pt x="63867" y="101819"/>
                </a:cubicBezTo>
                <a:close/>
                <a:moveTo>
                  <a:pt x="43653" y="101872"/>
                </a:moveTo>
                <a:cubicBezTo>
                  <a:pt x="43624" y="101872"/>
                  <a:pt x="43595" y="101875"/>
                  <a:pt x="43565" y="101879"/>
                </a:cubicBezTo>
                <a:cubicBezTo>
                  <a:pt x="42853" y="101911"/>
                  <a:pt x="42926" y="102916"/>
                  <a:pt x="43569" y="102916"/>
                </a:cubicBezTo>
                <a:cubicBezTo>
                  <a:pt x="43590" y="102916"/>
                  <a:pt x="43610" y="102915"/>
                  <a:pt x="43631" y="102913"/>
                </a:cubicBezTo>
                <a:cubicBezTo>
                  <a:pt x="44333" y="102881"/>
                  <a:pt x="44272" y="101872"/>
                  <a:pt x="43653" y="101872"/>
                </a:cubicBezTo>
                <a:close/>
                <a:moveTo>
                  <a:pt x="141823" y="101885"/>
                </a:moveTo>
                <a:cubicBezTo>
                  <a:pt x="141541" y="101885"/>
                  <a:pt x="141287" y="102115"/>
                  <a:pt x="141335" y="102446"/>
                </a:cubicBezTo>
                <a:cubicBezTo>
                  <a:pt x="141335" y="102724"/>
                  <a:pt x="141564" y="102917"/>
                  <a:pt x="141810" y="102917"/>
                </a:cubicBezTo>
                <a:cubicBezTo>
                  <a:pt x="141829" y="102917"/>
                  <a:pt x="141849" y="102915"/>
                  <a:pt x="141868" y="102913"/>
                </a:cubicBezTo>
                <a:cubicBezTo>
                  <a:pt x="142335" y="102880"/>
                  <a:pt x="142502" y="102313"/>
                  <a:pt x="142168" y="102012"/>
                </a:cubicBezTo>
                <a:cubicBezTo>
                  <a:pt x="142061" y="101925"/>
                  <a:pt x="141940" y="101885"/>
                  <a:pt x="141823" y="101885"/>
                </a:cubicBezTo>
                <a:close/>
                <a:moveTo>
                  <a:pt x="23284" y="101912"/>
                </a:moveTo>
                <a:cubicBezTo>
                  <a:pt x="22628" y="102011"/>
                  <a:pt x="22681" y="102947"/>
                  <a:pt x="23317" y="102947"/>
                </a:cubicBezTo>
                <a:cubicBezTo>
                  <a:pt x="23328" y="102947"/>
                  <a:pt x="23339" y="102947"/>
                  <a:pt x="23350" y="102946"/>
                </a:cubicBezTo>
                <a:cubicBezTo>
                  <a:pt x="23984" y="102880"/>
                  <a:pt x="23917" y="101912"/>
                  <a:pt x="23284" y="101912"/>
                </a:cubicBezTo>
                <a:close/>
                <a:moveTo>
                  <a:pt x="121574" y="101923"/>
                </a:moveTo>
                <a:cubicBezTo>
                  <a:pt x="121435" y="101923"/>
                  <a:pt x="121294" y="101981"/>
                  <a:pt x="121187" y="102112"/>
                </a:cubicBezTo>
                <a:cubicBezTo>
                  <a:pt x="120887" y="102446"/>
                  <a:pt x="121153" y="102980"/>
                  <a:pt x="121620" y="102980"/>
                </a:cubicBezTo>
                <a:cubicBezTo>
                  <a:pt x="121887" y="102946"/>
                  <a:pt x="122121" y="102679"/>
                  <a:pt x="122087" y="102413"/>
                </a:cubicBezTo>
                <a:cubicBezTo>
                  <a:pt x="122066" y="102112"/>
                  <a:pt x="121824" y="101923"/>
                  <a:pt x="121574" y="101923"/>
                </a:cubicBezTo>
                <a:close/>
                <a:moveTo>
                  <a:pt x="101293" y="101985"/>
                </a:moveTo>
                <a:cubicBezTo>
                  <a:pt x="101009" y="101985"/>
                  <a:pt x="100749" y="102216"/>
                  <a:pt x="100772" y="102546"/>
                </a:cubicBezTo>
                <a:cubicBezTo>
                  <a:pt x="100803" y="102796"/>
                  <a:pt x="101010" y="103016"/>
                  <a:pt x="101282" y="103016"/>
                </a:cubicBezTo>
                <a:cubicBezTo>
                  <a:pt x="101301" y="103016"/>
                  <a:pt x="101320" y="103015"/>
                  <a:pt x="101339" y="103013"/>
                </a:cubicBezTo>
                <a:cubicBezTo>
                  <a:pt x="101806" y="102980"/>
                  <a:pt x="101973" y="102413"/>
                  <a:pt x="101640" y="102112"/>
                </a:cubicBezTo>
                <a:cubicBezTo>
                  <a:pt x="101532" y="102025"/>
                  <a:pt x="101411" y="101985"/>
                  <a:pt x="101293" y="101985"/>
                </a:cubicBezTo>
                <a:close/>
                <a:moveTo>
                  <a:pt x="81034" y="102019"/>
                </a:moveTo>
                <a:cubicBezTo>
                  <a:pt x="80761" y="102019"/>
                  <a:pt x="80501" y="102249"/>
                  <a:pt x="80524" y="102579"/>
                </a:cubicBezTo>
                <a:cubicBezTo>
                  <a:pt x="80524" y="102829"/>
                  <a:pt x="80758" y="103050"/>
                  <a:pt x="81007" y="103050"/>
                </a:cubicBezTo>
                <a:cubicBezTo>
                  <a:pt x="81024" y="103050"/>
                  <a:pt x="81041" y="103049"/>
                  <a:pt x="81058" y="103046"/>
                </a:cubicBezTo>
                <a:cubicBezTo>
                  <a:pt x="81525" y="103013"/>
                  <a:pt x="81725" y="102446"/>
                  <a:pt x="81358" y="102146"/>
                </a:cubicBezTo>
                <a:cubicBezTo>
                  <a:pt x="81261" y="102058"/>
                  <a:pt x="81146" y="102019"/>
                  <a:pt x="81034" y="102019"/>
                </a:cubicBezTo>
                <a:close/>
                <a:moveTo>
                  <a:pt x="60804" y="102076"/>
                </a:moveTo>
                <a:cubicBezTo>
                  <a:pt x="60785" y="102076"/>
                  <a:pt x="60765" y="102077"/>
                  <a:pt x="60744" y="102079"/>
                </a:cubicBezTo>
                <a:cubicBezTo>
                  <a:pt x="60443" y="102112"/>
                  <a:pt x="60243" y="102346"/>
                  <a:pt x="60277" y="102646"/>
                </a:cubicBezTo>
                <a:cubicBezTo>
                  <a:pt x="60277" y="102913"/>
                  <a:pt x="60544" y="103113"/>
                  <a:pt x="60810" y="103113"/>
                </a:cubicBezTo>
                <a:cubicBezTo>
                  <a:pt x="61489" y="103048"/>
                  <a:pt x="61416" y="102076"/>
                  <a:pt x="60804" y="102076"/>
                </a:cubicBezTo>
                <a:close/>
                <a:moveTo>
                  <a:pt x="40525" y="102109"/>
                </a:moveTo>
                <a:cubicBezTo>
                  <a:pt x="40504" y="102109"/>
                  <a:pt x="40484" y="102110"/>
                  <a:pt x="40463" y="102112"/>
                </a:cubicBezTo>
                <a:cubicBezTo>
                  <a:pt x="40162" y="102146"/>
                  <a:pt x="39962" y="102379"/>
                  <a:pt x="39996" y="102679"/>
                </a:cubicBezTo>
                <a:cubicBezTo>
                  <a:pt x="39996" y="102958"/>
                  <a:pt x="40225" y="103150"/>
                  <a:pt x="40471" y="103150"/>
                </a:cubicBezTo>
                <a:cubicBezTo>
                  <a:pt x="40490" y="103150"/>
                  <a:pt x="40510" y="103149"/>
                  <a:pt x="40529" y="103146"/>
                </a:cubicBezTo>
                <a:cubicBezTo>
                  <a:pt x="41241" y="103114"/>
                  <a:pt x="41168" y="102109"/>
                  <a:pt x="40525" y="102109"/>
                </a:cubicBezTo>
                <a:close/>
                <a:moveTo>
                  <a:pt x="138787" y="102139"/>
                </a:moveTo>
                <a:cubicBezTo>
                  <a:pt x="138759" y="102139"/>
                  <a:pt x="138730" y="102141"/>
                  <a:pt x="138699" y="102146"/>
                </a:cubicBezTo>
                <a:cubicBezTo>
                  <a:pt x="137988" y="102178"/>
                  <a:pt x="138060" y="103183"/>
                  <a:pt x="138704" y="103183"/>
                </a:cubicBezTo>
                <a:cubicBezTo>
                  <a:pt x="138724" y="103183"/>
                  <a:pt x="138745" y="103182"/>
                  <a:pt x="138766" y="103180"/>
                </a:cubicBezTo>
                <a:cubicBezTo>
                  <a:pt x="139468" y="103148"/>
                  <a:pt x="139407" y="102139"/>
                  <a:pt x="138787" y="102139"/>
                </a:cubicBezTo>
                <a:close/>
                <a:moveTo>
                  <a:pt x="20237" y="102158"/>
                </a:moveTo>
                <a:cubicBezTo>
                  <a:pt x="19960" y="102158"/>
                  <a:pt x="19690" y="102401"/>
                  <a:pt x="19714" y="102713"/>
                </a:cubicBezTo>
                <a:cubicBezTo>
                  <a:pt x="19714" y="103013"/>
                  <a:pt x="19981" y="103213"/>
                  <a:pt x="20281" y="103213"/>
                </a:cubicBezTo>
                <a:cubicBezTo>
                  <a:pt x="20715" y="103146"/>
                  <a:pt x="20915" y="102579"/>
                  <a:pt x="20548" y="102279"/>
                </a:cubicBezTo>
                <a:cubicBezTo>
                  <a:pt x="20455" y="102195"/>
                  <a:pt x="20345" y="102158"/>
                  <a:pt x="20237" y="102158"/>
                </a:cubicBezTo>
                <a:close/>
                <a:moveTo>
                  <a:pt x="118486" y="102158"/>
                </a:moveTo>
                <a:cubicBezTo>
                  <a:pt x="118197" y="102158"/>
                  <a:pt x="117927" y="102401"/>
                  <a:pt x="117951" y="102713"/>
                </a:cubicBezTo>
                <a:cubicBezTo>
                  <a:pt x="117985" y="103013"/>
                  <a:pt x="118218" y="103213"/>
                  <a:pt x="118518" y="103213"/>
                </a:cubicBezTo>
                <a:cubicBezTo>
                  <a:pt x="118985" y="103146"/>
                  <a:pt x="119152" y="102579"/>
                  <a:pt x="118818" y="102279"/>
                </a:cubicBezTo>
                <a:cubicBezTo>
                  <a:pt x="118716" y="102195"/>
                  <a:pt x="118599" y="102158"/>
                  <a:pt x="118486" y="102158"/>
                </a:cubicBezTo>
                <a:close/>
                <a:moveTo>
                  <a:pt x="98203" y="102212"/>
                </a:moveTo>
                <a:cubicBezTo>
                  <a:pt x="98192" y="102212"/>
                  <a:pt x="98182" y="102212"/>
                  <a:pt x="98170" y="102212"/>
                </a:cubicBezTo>
                <a:cubicBezTo>
                  <a:pt x="97904" y="102246"/>
                  <a:pt x="97670" y="102479"/>
                  <a:pt x="97703" y="102780"/>
                </a:cubicBezTo>
                <a:cubicBezTo>
                  <a:pt x="97703" y="103029"/>
                  <a:pt x="97937" y="103250"/>
                  <a:pt x="98186" y="103250"/>
                </a:cubicBezTo>
                <a:cubicBezTo>
                  <a:pt x="98203" y="103250"/>
                  <a:pt x="98220" y="103249"/>
                  <a:pt x="98237" y="103247"/>
                </a:cubicBezTo>
                <a:lnTo>
                  <a:pt x="98270" y="103247"/>
                </a:lnTo>
                <a:cubicBezTo>
                  <a:pt x="98927" y="103214"/>
                  <a:pt x="98873" y="102212"/>
                  <a:pt x="98203" y="102212"/>
                </a:cubicBezTo>
                <a:close/>
                <a:moveTo>
                  <a:pt x="77889" y="102279"/>
                </a:moveTo>
                <a:cubicBezTo>
                  <a:pt x="77243" y="102344"/>
                  <a:pt x="77285" y="103316"/>
                  <a:pt x="77926" y="103316"/>
                </a:cubicBezTo>
                <a:cubicBezTo>
                  <a:pt x="77946" y="103316"/>
                  <a:pt x="77967" y="103315"/>
                  <a:pt x="77989" y="103313"/>
                </a:cubicBezTo>
                <a:cubicBezTo>
                  <a:pt x="78256" y="103313"/>
                  <a:pt x="78490" y="103046"/>
                  <a:pt x="78456" y="102780"/>
                </a:cubicBezTo>
                <a:cubicBezTo>
                  <a:pt x="78423" y="102479"/>
                  <a:pt x="78189" y="102279"/>
                  <a:pt x="77889" y="102279"/>
                </a:cubicBezTo>
                <a:close/>
                <a:moveTo>
                  <a:pt x="57673" y="102342"/>
                </a:moveTo>
                <a:cubicBezTo>
                  <a:pt x="57652" y="102342"/>
                  <a:pt x="57630" y="102343"/>
                  <a:pt x="57608" y="102346"/>
                </a:cubicBezTo>
                <a:cubicBezTo>
                  <a:pt x="57341" y="102346"/>
                  <a:pt x="57108" y="102613"/>
                  <a:pt x="57141" y="102880"/>
                </a:cubicBezTo>
                <a:cubicBezTo>
                  <a:pt x="57172" y="103158"/>
                  <a:pt x="57375" y="103350"/>
                  <a:pt x="57644" y="103350"/>
                </a:cubicBezTo>
                <a:cubicBezTo>
                  <a:pt x="57665" y="103350"/>
                  <a:pt x="57686" y="103349"/>
                  <a:pt x="57708" y="103347"/>
                </a:cubicBezTo>
                <a:lnTo>
                  <a:pt x="57708" y="103380"/>
                </a:lnTo>
                <a:cubicBezTo>
                  <a:pt x="57975" y="103347"/>
                  <a:pt x="58209" y="103080"/>
                  <a:pt x="58175" y="102813"/>
                </a:cubicBezTo>
                <a:cubicBezTo>
                  <a:pt x="58144" y="102535"/>
                  <a:pt x="57941" y="102342"/>
                  <a:pt x="57673" y="102342"/>
                </a:cubicBezTo>
                <a:close/>
                <a:moveTo>
                  <a:pt x="37407" y="102365"/>
                </a:moveTo>
                <a:cubicBezTo>
                  <a:pt x="37132" y="102365"/>
                  <a:pt x="36858" y="102559"/>
                  <a:pt x="36893" y="102913"/>
                </a:cubicBezTo>
                <a:cubicBezTo>
                  <a:pt x="36893" y="103213"/>
                  <a:pt x="37160" y="103413"/>
                  <a:pt x="37427" y="103413"/>
                </a:cubicBezTo>
                <a:cubicBezTo>
                  <a:pt x="37727" y="103380"/>
                  <a:pt x="37927" y="103113"/>
                  <a:pt x="37927" y="102846"/>
                </a:cubicBezTo>
                <a:cubicBezTo>
                  <a:pt x="37896" y="102517"/>
                  <a:pt x="37651" y="102365"/>
                  <a:pt x="37407" y="102365"/>
                </a:cubicBezTo>
                <a:close/>
                <a:moveTo>
                  <a:pt x="135639" y="102386"/>
                </a:moveTo>
                <a:cubicBezTo>
                  <a:pt x="135367" y="102386"/>
                  <a:pt x="135107" y="102616"/>
                  <a:pt x="135130" y="102946"/>
                </a:cubicBezTo>
                <a:cubicBezTo>
                  <a:pt x="135163" y="103213"/>
                  <a:pt x="135397" y="103413"/>
                  <a:pt x="135664" y="103413"/>
                </a:cubicBezTo>
                <a:lnTo>
                  <a:pt x="135697" y="103413"/>
                </a:lnTo>
                <a:cubicBezTo>
                  <a:pt x="136131" y="103380"/>
                  <a:pt x="136331" y="102813"/>
                  <a:pt x="135964" y="102513"/>
                </a:cubicBezTo>
                <a:cubicBezTo>
                  <a:pt x="135867" y="102425"/>
                  <a:pt x="135752" y="102386"/>
                  <a:pt x="135639" y="102386"/>
                </a:cubicBezTo>
                <a:close/>
                <a:moveTo>
                  <a:pt x="17141" y="102410"/>
                </a:moveTo>
                <a:cubicBezTo>
                  <a:pt x="17121" y="102410"/>
                  <a:pt x="17100" y="102411"/>
                  <a:pt x="17079" y="102413"/>
                </a:cubicBezTo>
                <a:cubicBezTo>
                  <a:pt x="16423" y="102511"/>
                  <a:pt x="16509" y="103448"/>
                  <a:pt x="17146" y="103448"/>
                </a:cubicBezTo>
                <a:cubicBezTo>
                  <a:pt x="17157" y="103448"/>
                  <a:pt x="17168" y="103447"/>
                  <a:pt x="17179" y="103447"/>
                </a:cubicBezTo>
                <a:cubicBezTo>
                  <a:pt x="17859" y="103414"/>
                  <a:pt x="17785" y="102410"/>
                  <a:pt x="17141" y="102410"/>
                </a:cubicBezTo>
                <a:close/>
                <a:moveTo>
                  <a:pt x="115381" y="102410"/>
                </a:moveTo>
                <a:cubicBezTo>
                  <a:pt x="115360" y="102410"/>
                  <a:pt x="115338" y="102411"/>
                  <a:pt x="115316" y="102413"/>
                </a:cubicBezTo>
                <a:cubicBezTo>
                  <a:pt x="114646" y="102445"/>
                  <a:pt x="114708" y="103453"/>
                  <a:pt x="115328" y="103453"/>
                </a:cubicBezTo>
                <a:cubicBezTo>
                  <a:pt x="115356" y="103453"/>
                  <a:pt x="115386" y="103451"/>
                  <a:pt x="115416" y="103447"/>
                </a:cubicBezTo>
                <a:cubicBezTo>
                  <a:pt x="116095" y="103414"/>
                  <a:pt x="116053" y="102410"/>
                  <a:pt x="115381" y="102410"/>
                </a:cubicBezTo>
                <a:close/>
                <a:moveTo>
                  <a:pt x="95133" y="102476"/>
                </a:moveTo>
                <a:cubicBezTo>
                  <a:pt x="95112" y="102476"/>
                  <a:pt x="95090" y="102477"/>
                  <a:pt x="95068" y="102479"/>
                </a:cubicBezTo>
                <a:cubicBezTo>
                  <a:pt x="94801" y="102479"/>
                  <a:pt x="94568" y="102746"/>
                  <a:pt x="94601" y="103046"/>
                </a:cubicBezTo>
                <a:cubicBezTo>
                  <a:pt x="94601" y="103313"/>
                  <a:pt x="94868" y="103513"/>
                  <a:pt x="95135" y="103513"/>
                </a:cubicBezTo>
                <a:lnTo>
                  <a:pt x="95168" y="103513"/>
                </a:lnTo>
                <a:cubicBezTo>
                  <a:pt x="95435" y="103480"/>
                  <a:pt x="95635" y="103247"/>
                  <a:pt x="95635" y="102946"/>
                </a:cubicBezTo>
                <a:cubicBezTo>
                  <a:pt x="95604" y="102668"/>
                  <a:pt x="95401" y="102476"/>
                  <a:pt x="95133" y="102476"/>
                </a:cubicBezTo>
                <a:close/>
                <a:moveTo>
                  <a:pt x="74829" y="102519"/>
                </a:moveTo>
                <a:cubicBezTo>
                  <a:pt x="74557" y="102519"/>
                  <a:pt x="74296" y="102749"/>
                  <a:pt x="74320" y="103080"/>
                </a:cubicBezTo>
                <a:cubicBezTo>
                  <a:pt x="74351" y="103329"/>
                  <a:pt x="74558" y="103550"/>
                  <a:pt x="74830" y="103550"/>
                </a:cubicBezTo>
                <a:cubicBezTo>
                  <a:pt x="74849" y="103550"/>
                  <a:pt x="74868" y="103549"/>
                  <a:pt x="74887" y="103547"/>
                </a:cubicBezTo>
                <a:cubicBezTo>
                  <a:pt x="75321" y="103513"/>
                  <a:pt x="75521" y="102946"/>
                  <a:pt x="75154" y="102646"/>
                </a:cubicBezTo>
                <a:cubicBezTo>
                  <a:pt x="75056" y="102558"/>
                  <a:pt x="74942" y="102519"/>
                  <a:pt x="74829" y="102519"/>
                </a:cubicBezTo>
                <a:close/>
                <a:moveTo>
                  <a:pt x="152798" y="102586"/>
                </a:moveTo>
                <a:cubicBezTo>
                  <a:pt x="152515" y="102586"/>
                  <a:pt x="152262" y="102816"/>
                  <a:pt x="152309" y="103146"/>
                </a:cubicBezTo>
                <a:cubicBezTo>
                  <a:pt x="152309" y="103413"/>
                  <a:pt x="152576" y="103613"/>
                  <a:pt x="152843" y="103613"/>
                </a:cubicBezTo>
                <a:cubicBezTo>
                  <a:pt x="153310" y="103580"/>
                  <a:pt x="153477" y="103013"/>
                  <a:pt x="153143" y="102713"/>
                </a:cubicBezTo>
                <a:cubicBezTo>
                  <a:pt x="153036" y="102625"/>
                  <a:pt x="152914" y="102586"/>
                  <a:pt x="152798" y="102586"/>
                </a:cubicBezTo>
                <a:close/>
                <a:moveTo>
                  <a:pt x="54570" y="102576"/>
                </a:moveTo>
                <a:cubicBezTo>
                  <a:pt x="54549" y="102576"/>
                  <a:pt x="54528" y="102577"/>
                  <a:pt x="54506" y="102579"/>
                </a:cubicBezTo>
                <a:cubicBezTo>
                  <a:pt x="53849" y="102612"/>
                  <a:pt x="53904" y="103614"/>
                  <a:pt x="54573" y="103614"/>
                </a:cubicBezTo>
                <a:cubicBezTo>
                  <a:pt x="54584" y="103614"/>
                  <a:pt x="54595" y="103614"/>
                  <a:pt x="54606" y="103613"/>
                </a:cubicBezTo>
                <a:cubicBezTo>
                  <a:pt x="55285" y="103549"/>
                  <a:pt x="55212" y="102576"/>
                  <a:pt x="54570" y="102576"/>
                </a:cubicBezTo>
                <a:close/>
                <a:moveTo>
                  <a:pt x="34323" y="102609"/>
                </a:moveTo>
                <a:cubicBezTo>
                  <a:pt x="34302" y="102609"/>
                  <a:pt x="34280" y="102610"/>
                  <a:pt x="34258" y="102613"/>
                </a:cubicBezTo>
                <a:cubicBezTo>
                  <a:pt x="33991" y="102613"/>
                  <a:pt x="33758" y="102880"/>
                  <a:pt x="33791" y="103146"/>
                </a:cubicBezTo>
                <a:cubicBezTo>
                  <a:pt x="33791" y="103447"/>
                  <a:pt x="34058" y="103647"/>
                  <a:pt x="34325" y="103647"/>
                </a:cubicBezTo>
                <a:lnTo>
                  <a:pt x="34358" y="103647"/>
                </a:lnTo>
                <a:cubicBezTo>
                  <a:pt x="34625" y="103613"/>
                  <a:pt x="34859" y="103347"/>
                  <a:pt x="34825" y="103080"/>
                </a:cubicBezTo>
                <a:cubicBezTo>
                  <a:pt x="34794" y="102801"/>
                  <a:pt x="34591" y="102609"/>
                  <a:pt x="34323" y="102609"/>
                </a:cubicBezTo>
                <a:close/>
                <a:moveTo>
                  <a:pt x="132537" y="102619"/>
                </a:moveTo>
                <a:cubicBezTo>
                  <a:pt x="132265" y="102619"/>
                  <a:pt x="132004" y="102849"/>
                  <a:pt x="132028" y="103180"/>
                </a:cubicBezTo>
                <a:cubicBezTo>
                  <a:pt x="132028" y="103458"/>
                  <a:pt x="132257" y="103650"/>
                  <a:pt x="132503" y="103650"/>
                </a:cubicBezTo>
                <a:cubicBezTo>
                  <a:pt x="132523" y="103650"/>
                  <a:pt x="132542" y="103649"/>
                  <a:pt x="132562" y="103647"/>
                </a:cubicBezTo>
                <a:cubicBezTo>
                  <a:pt x="133029" y="103613"/>
                  <a:pt x="133229" y="103046"/>
                  <a:pt x="132862" y="102746"/>
                </a:cubicBezTo>
                <a:cubicBezTo>
                  <a:pt x="132764" y="102658"/>
                  <a:pt x="132650" y="102619"/>
                  <a:pt x="132537" y="102619"/>
                </a:cubicBezTo>
                <a:close/>
                <a:moveTo>
                  <a:pt x="112270" y="102658"/>
                </a:moveTo>
                <a:cubicBezTo>
                  <a:pt x="111992" y="102658"/>
                  <a:pt x="111723" y="102901"/>
                  <a:pt x="111747" y="103213"/>
                </a:cubicBezTo>
                <a:cubicBezTo>
                  <a:pt x="111779" y="103504"/>
                  <a:pt x="111999" y="103700"/>
                  <a:pt x="112285" y="103713"/>
                </a:cubicBezTo>
                <a:lnTo>
                  <a:pt x="112285" y="103713"/>
                </a:lnTo>
                <a:cubicBezTo>
                  <a:pt x="112749" y="103643"/>
                  <a:pt x="112946" y="103079"/>
                  <a:pt x="112581" y="102780"/>
                </a:cubicBezTo>
                <a:cubicBezTo>
                  <a:pt x="112487" y="102695"/>
                  <a:pt x="112378" y="102658"/>
                  <a:pt x="112270" y="102658"/>
                </a:cubicBezTo>
                <a:close/>
                <a:moveTo>
                  <a:pt x="14046" y="102652"/>
                </a:moveTo>
                <a:cubicBezTo>
                  <a:pt x="13766" y="102652"/>
                  <a:pt x="13496" y="102883"/>
                  <a:pt x="13543" y="103213"/>
                </a:cubicBezTo>
                <a:cubicBezTo>
                  <a:pt x="13543" y="103491"/>
                  <a:pt x="13744" y="103684"/>
                  <a:pt x="14012" y="103684"/>
                </a:cubicBezTo>
                <a:cubicBezTo>
                  <a:pt x="14034" y="103684"/>
                  <a:pt x="14055" y="103683"/>
                  <a:pt x="14077" y="103680"/>
                </a:cubicBezTo>
                <a:lnTo>
                  <a:pt x="14077" y="103714"/>
                </a:lnTo>
                <a:cubicBezTo>
                  <a:pt x="14544" y="103647"/>
                  <a:pt x="14744" y="103080"/>
                  <a:pt x="14377" y="102780"/>
                </a:cubicBezTo>
                <a:cubicBezTo>
                  <a:pt x="14280" y="102692"/>
                  <a:pt x="14162" y="102652"/>
                  <a:pt x="14046" y="102652"/>
                </a:cubicBezTo>
                <a:close/>
                <a:moveTo>
                  <a:pt x="112285" y="103713"/>
                </a:moveTo>
                <a:cubicBezTo>
                  <a:pt x="112283" y="103713"/>
                  <a:pt x="112282" y="103713"/>
                  <a:pt x="112280" y="103714"/>
                </a:cubicBezTo>
                <a:lnTo>
                  <a:pt x="112314" y="103714"/>
                </a:lnTo>
                <a:cubicBezTo>
                  <a:pt x="112304" y="103714"/>
                  <a:pt x="112294" y="103713"/>
                  <a:pt x="112285" y="103713"/>
                </a:cubicBezTo>
                <a:close/>
                <a:moveTo>
                  <a:pt x="91999" y="102713"/>
                </a:moveTo>
                <a:cubicBezTo>
                  <a:pt x="91699" y="102746"/>
                  <a:pt x="91499" y="102980"/>
                  <a:pt x="91532" y="103280"/>
                </a:cubicBezTo>
                <a:cubicBezTo>
                  <a:pt x="91532" y="103547"/>
                  <a:pt x="91766" y="103747"/>
                  <a:pt x="92033" y="103747"/>
                </a:cubicBezTo>
                <a:lnTo>
                  <a:pt x="92066" y="103747"/>
                </a:lnTo>
                <a:cubicBezTo>
                  <a:pt x="92366" y="103714"/>
                  <a:pt x="92566" y="103480"/>
                  <a:pt x="92566" y="103213"/>
                </a:cubicBezTo>
                <a:cubicBezTo>
                  <a:pt x="92533" y="102913"/>
                  <a:pt x="92266" y="102713"/>
                  <a:pt x="91999" y="102713"/>
                </a:cubicBezTo>
                <a:close/>
                <a:moveTo>
                  <a:pt x="71749" y="102776"/>
                </a:moveTo>
                <a:cubicBezTo>
                  <a:pt x="71728" y="102776"/>
                  <a:pt x="71707" y="102777"/>
                  <a:pt x="71685" y="102780"/>
                </a:cubicBezTo>
                <a:cubicBezTo>
                  <a:pt x="70995" y="102812"/>
                  <a:pt x="71081" y="103814"/>
                  <a:pt x="71752" y="103814"/>
                </a:cubicBezTo>
                <a:cubicBezTo>
                  <a:pt x="71763" y="103814"/>
                  <a:pt x="71774" y="103814"/>
                  <a:pt x="71785" y="103814"/>
                </a:cubicBezTo>
                <a:cubicBezTo>
                  <a:pt x="72431" y="103749"/>
                  <a:pt x="72389" y="102776"/>
                  <a:pt x="71749" y="102776"/>
                </a:cubicBezTo>
                <a:close/>
                <a:moveTo>
                  <a:pt x="149735" y="102810"/>
                </a:moveTo>
                <a:cubicBezTo>
                  <a:pt x="149715" y="102810"/>
                  <a:pt x="149695" y="102811"/>
                  <a:pt x="149674" y="102813"/>
                </a:cubicBezTo>
                <a:cubicBezTo>
                  <a:pt x="148995" y="102878"/>
                  <a:pt x="149037" y="103850"/>
                  <a:pt x="149677" y="103850"/>
                </a:cubicBezTo>
                <a:cubicBezTo>
                  <a:pt x="149697" y="103850"/>
                  <a:pt x="149719" y="103849"/>
                  <a:pt x="149741" y="103847"/>
                </a:cubicBezTo>
                <a:cubicBezTo>
                  <a:pt x="150419" y="103782"/>
                  <a:pt x="150346" y="102810"/>
                  <a:pt x="149735" y="102810"/>
                </a:cubicBezTo>
                <a:close/>
                <a:moveTo>
                  <a:pt x="51472" y="102786"/>
                </a:moveTo>
                <a:cubicBezTo>
                  <a:pt x="51190" y="102786"/>
                  <a:pt x="50913" y="103016"/>
                  <a:pt x="50937" y="103347"/>
                </a:cubicBezTo>
                <a:cubicBezTo>
                  <a:pt x="50968" y="103628"/>
                  <a:pt x="51174" y="103850"/>
                  <a:pt x="51447" y="103850"/>
                </a:cubicBezTo>
                <a:cubicBezTo>
                  <a:pt x="51466" y="103850"/>
                  <a:pt x="51485" y="103849"/>
                  <a:pt x="51504" y="103847"/>
                </a:cubicBezTo>
                <a:cubicBezTo>
                  <a:pt x="51971" y="103814"/>
                  <a:pt x="52171" y="103213"/>
                  <a:pt x="51804" y="102913"/>
                </a:cubicBezTo>
                <a:cubicBezTo>
                  <a:pt x="51706" y="102825"/>
                  <a:pt x="51589" y="102786"/>
                  <a:pt x="51472" y="102786"/>
                </a:cubicBezTo>
                <a:close/>
                <a:moveTo>
                  <a:pt x="31184" y="102855"/>
                </a:moveTo>
                <a:cubicBezTo>
                  <a:pt x="31041" y="102855"/>
                  <a:pt x="30898" y="102914"/>
                  <a:pt x="30789" y="103046"/>
                </a:cubicBezTo>
                <a:cubicBezTo>
                  <a:pt x="30498" y="103370"/>
                  <a:pt x="30771" y="103882"/>
                  <a:pt x="31184" y="103882"/>
                </a:cubicBezTo>
                <a:cubicBezTo>
                  <a:pt x="31197" y="103882"/>
                  <a:pt x="31210" y="103881"/>
                  <a:pt x="31223" y="103880"/>
                </a:cubicBezTo>
                <a:cubicBezTo>
                  <a:pt x="31523" y="103847"/>
                  <a:pt x="31723" y="103613"/>
                  <a:pt x="31723" y="103313"/>
                </a:cubicBezTo>
                <a:cubicBezTo>
                  <a:pt x="31680" y="103037"/>
                  <a:pt x="31434" y="102855"/>
                  <a:pt x="31184" y="102855"/>
                </a:cubicBezTo>
                <a:close/>
                <a:moveTo>
                  <a:pt x="129481" y="102873"/>
                </a:moveTo>
                <a:cubicBezTo>
                  <a:pt x="129452" y="102873"/>
                  <a:pt x="129423" y="102875"/>
                  <a:pt x="129393" y="102880"/>
                </a:cubicBezTo>
                <a:cubicBezTo>
                  <a:pt x="128713" y="102912"/>
                  <a:pt x="128756" y="103917"/>
                  <a:pt x="129398" y="103917"/>
                </a:cubicBezTo>
                <a:cubicBezTo>
                  <a:pt x="129418" y="103917"/>
                  <a:pt x="129438" y="103916"/>
                  <a:pt x="129459" y="103914"/>
                </a:cubicBezTo>
                <a:cubicBezTo>
                  <a:pt x="130161" y="103882"/>
                  <a:pt x="130100" y="102873"/>
                  <a:pt x="129481" y="102873"/>
                </a:cubicBezTo>
                <a:close/>
                <a:moveTo>
                  <a:pt x="10940" y="102877"/>
                </a:moveTo>
                <a:cubicBezTo>
                  <a:pt x="10919" y="102877"/>
                  <a:pt x="10897" y="102878"/>
                  <a:pt x="10875" y="102880"/>
                </a:cubicBezTo>
                <a:cubicBezTo>
                  <a:pt x="10608" y="102913"/>
                  <a:pt x="10374" y="103146"/>
                  <a:pt x="10408" y="103447"/>
                </a:cubicBezTo>
                <a:cubicBezTo>
                  <a:pt x="10441" y="103747"/>
                  <a:pt x="10675" y="103947"/>
                  <a:pt x="10975" y="103947"/>
                </a:cubicBezTo>
                <a:lnTo>
                  <a:pt x="10975" y="103914"/>
                </a:lnTo>
                <a:cubicBezTo>
                  <a:pt x="11654" y="103881"/>
                  <a:pt x="11612" y="102877"/>
                  <a:pt x="10940" y="102877"/>
                </a:cubicBezTo>
                <a:close/>
                <a:moveTo>
                  <a:pt x="109180" y="102925"/>
                </a:moveTo>
                <a:cubicBezTo>
                  <a:pt x="108890" y="102925"/>
                  <a:pt x="108621" y="103168"/>
                  <a:pt x="108645" y="103480"/>
                </a:cubicBezTo>
                <a:cubicBezTo>
                  <a:pt x="108675" y="103758"/>
                  <a:pt x="108907" y="103951"/>
                  <a:pt x="109153" y="103951"/>
                </a:cubicBezTo>
                <a:cubicBezTo>
                  <a:pt x="109173" y="103951"/>
                  <a:pt x="109192" y="103949"/>
                  <a:pt x="109212" y="103947"/>
                </a:cubicBezTo>
                <a:lnTo>
                  <a:pt x="109212" y="103980"/>
                </a:lnTo>
                <a:cubicBezTo>
                  <a:pt x="109679" y="103914"/>
                  <a:pt x="109845" y="103347"/>
                  <a:pt x="109512" y="103046"/>
                </a:cubicBezTo>
                <a:cubicBezTo>
                  <a:pt x="109409" y="102962"/>
                  <a:pt x="109293" y="102925"/>
                  <a:pt x="109180" y="102925"/>
                </a:cubicBezTo>
                <a:close/>
                <a:moveTo>
                  <a:pt x="88910" y="102940"/>
                </a:moveTo>
                <a:cubicBezTo>
                  <a:pt x="88627" y="102940"/>
                  <a:pt x="88344" y="103143"/>
                  <a:pt x="88397" y="103513"/>
                </a:cubicBezTo>
                <a:cubicBezTo>
                  <a:pt x="88397" y="103792"/>
                  <a:pt x="88626" y="103984"/>
                  <a:pt x="88872" y="103984"/>
                </a:cubicBezTo>
                <a:cubicBezTo>
                  <a:pt x="88892" y="103984"/>
                  <a:pt x="88911" y="103983"/>
                  <a:pt x="88930" y="103980"/>
                </a:cubicBezTo>
                <a:lnTo>
                  <a:pt x="88930" y="104014"/>
                </a:lnTo>
                <a:cubicBezTo>
                  <a:pt x="89231" y="103980"/>
                  <a:pt x="89431" y="103714"/>
                  <a:pt x="89431" y="103447"/>
                </a:cubicBezTo>
                <a:cubicBezTo>
                  <a:pt x="89415" y="103101"/>
                  <a:pt x="89163" y="102940"/>
                  <a:pt x="88910" y="102940"/>
                </a:cubicBezTo>
                <a:close/>
                <a:moveTo>
                  <a:pt x="68667" y="103010"/>
                </a:moveTo>
                <a:cubicBezTo>
                  <a:pt x="68650" y="103010"/>
                  <a:pt x="68633" y="103011"/>
                  <a:pt x="68616" y="103013"/>
                </a:cubicBezTo>
                <a:cubicBezTo>
                  <a:pt x="68316" y="103046"/>
                  <a:pt x="68116" y="103280"/>
                  <a:pt x="68149" y="103580"/>
                </a:cubicBezTo>
                <a:cubicBezTo>
                  <a:pt x="68149" y="103847"/>
                  <a:pt x="68382" y="104047"/>
                  <a:pt x="68683" y="104047"/>
                </a:cubicBezTo>
                <a:cubicBezTo>
                  <a:pt x="68983" y="104014"/>
                  <a:pt x="69183" y="103780"/>
                  <a:pt x="69183" y="103480"/>
                </a:cubicBezTo>
                <a:cubicBezTo>
                  <a:pt x="69152" y="103230"/>
                  <a:pt x="68916" y="103010"/>
                  <a:pt x="68667" y="103010"/>
                </a:cubicBezTo>
                <a:close/>
                <a:moveTo>
                  <a:pt x="48352" y="103038"/>
                </a:moveTo>
                <a:cubicBezTo>
                  <a:pt x="48069" y="103038"/>
                  <a:pt x="47811" y="103284"/>
                  <a:pt x="47834" y="103613"/>
                </a:cubicBezTo>
                <a:cubicBezTo>
                  <a:pt x="47866" y="103863"/>
                  <a:pt x="48072" y="104084"/>
                  <a:pt x="48344" y="104084"/>
                </a:cubicBezTo>
                <a:cubicBezTo>
                  <a:pt x="48363" y="104084"/>
                  <a:pt x="48382" y="104083"/>
                  <a:pt x="48402" y="104080"/>
                </a:cubicBezTo>
                <a:cubicBezTo>
                  <a:pt x="48869" y="104047"/>
                  <a:pt x="49035" y="103480"/>
                  <a:pt x="48702" y="103180"/>
                </a:cubicBezTo>
                <a:cubicBezTo>
                  <a:pt x="48593" y="103081"/>
                  <a:pt x="48471" y="103038"/>
                  <a:pt x="48352" y="103038"/>
                </a:cubicBezTo>
                <a:close/>
                <a:moveTo>
                  <a:pt x="146627" y="103059"/>
                </a:moveTo>
                <a:cubicBezTo>
                  <a:pt x="146350" y="103059"/>
                  <a:pt x="146081" y="103302"/>
                  <a:pt x="146105" y="103613"/>
                </a:cubicBezTo>
                <a:cubicBezTo>
                  <a:pt x="146105" y="103914"/>
                  <a:pt x="146371" y="104114"/>
                  <a:pt x="146638" y="104114"/>
                </a:cubicBezTo>
                <a:lnTo>
                  <a:pt x="146672" y="104114"/>
                </a:lnTo>
                <a:cubicBezTo>
                  <a:pt x="147105" y="104047"/>
                  <a:pt x="147305" y="103480"/>
                  <a:pt x="146939" y="103180"/>
                </a:cubicBezTo>
                <a:cubicBezTo>
                  <a:pt x="146845" y="103096"/>
                  <a:pt x="146736" y="103059"/>
                  <a:pt x="146627" y="103059"/>
                </a:cubicBezTo>
                <a:close/>
                <a:moveTo>
                  <a:pt x="28123" y="103086"/>
                </a:moveTo>
                <a:cubicBezTo>
                  <a:pt x="27843" y="103086"/>
                  <a:pt x="27573" y="103316"/>
                  <a:pt x="27620" y="103647"/>
                </a:cubicBezTo>
                <a:cubicBezTo>
                  <a:pt x="27620" y="103914"/>
                  <a:pt x="27854" y="104147"/>
                  <a:pt x="28154" y="104147"/>
                </a:cubicBezTo>
                <a:lnTo>
                  <a:pt x="28154" y="104114"/>
                </a:lnTo>
                <a:cubicBezTo>
                  <a:pt x="28621" y="104080"/>
                  <a:pt x="28821" y="103513"/>
                  <a:pt x="28454" y="103213"/>
                </a:cubicBezTo>
                <a:cubicBezTo>
                  <a:pt x="28356" y="103125"/>
                  <a:pt x="28239" y="103086"/>
                  <a:pt x="28123" y="103086"/>
                </a:cubicBezTo>
                <a:close/>
                <a:moveTo>
                  <a:pt x="126298" y="103113"/>
                </a:moveTo>
                <a:cubicBezTo>
                  <a:pt x="126163" y="103113"/>
                  <a:pt x="126027" y="103164"/>
                  <a:pt x="125924" y="103280"/>
                </a:cubicBezTo>
                <a:cubicBezTo>
                  <a:pt x="125632" y="103636"/>
                  <a:pt x="125875" y="104149"/>
                  <a:pt x="126316" y="104149"/>
                </a:cubicBezTo>
                <a:cubicBezTo>
                  <a:pt x="126329" y="104149"/>
                  <a:pt x="126343" y="104148"/>
                  <a:pt x="126357" y="104147"/>
                </a:cubicBezTo>
                <a:cubicBezTo>
                  <a:pt x="126657" y="104114"/>
                  <a:pt x="126858" y="103880"/>
                  <a:pt x="126824" y="103580"/>
                </a:cubicBezTo>
                <a:cubicBezTo>
                  <a:pt x="126802" y="103297"/>
                  <a:pt x="126552" y="103113"/>
                  <a:pt x="126298" y="103113"/>
                </a:cubicBezTo>
                <a:close/>
                <a:moveTo>
                  <a:pt x="7846" y="103147"/>
                </a:moveTo>
                <a:cubicBezTo>
                  <a:pt x="7701" y="103147"/>
                  <a:pt x="7551" y="103209"/>
                  <a:pt x="7439" y="103347"/>
                </a:cubicBezTo>
                <a:cubicBezTo>
                  <a:pt x="7148" y="103670"/>
                  <a:pt x="7390" y="104182"/>
                  <a:pt x="7831" y="104182"/>
                </a:cubicBezTo>
                <a:cubicBezTo>
                  <a:pt x="7845" y="104182"/>
                  <a:pt x="7859" y="104182"/>
                  <a:pt x="7873" y="104181"/>
                </a:cubicBezTo>
                <a:cubicBezTo>
                  <a:pt x="8139" y="104147"/>
                  <a:pt x="8373" y="103880"/>
                  <a:pt x="8340" y="103613"/>
                </a:cubicBezTo>
                <a:cubicBezTo>
                  <a:pt x="8319" y="103321"/>
                  <a:pt x="8089" y="103147"/>
                  <a:pt x="7846" y="103147"/>
                </a:cubicBezTo>
                <a:close/>
                <a:moveTo>
                  <a:pt x="106074" y="103143"/>
                </a:moveTo>
                <a:cubicBezTo>
                  <a:pt x="106053" y="103143"/>
                  <a:pt x="106032" y="103144"/>
                  <a:pt x="106009" y="103146"/>
                </a:cubicBezTo>
                <a:cubicBezTo>
                  <a:pt x="105339" y="103178"/>
                  <a:pt x="105402" y="104187"/>
                  <a:pt x="106022" y="104187"/>
                </a:cubicBezTo>
                <a:cubicBezTo>
                  <a:pt x="106050" y="104187"/>
                  <a:pt x="106079" y="104185"/>
                  <a:pt x="106109" y="104181"/>
                </a:cubicBezTo>
                <a:cubicBezTo>
                  <a:pt x="106789" y="104148"/>
                  <a:pt x="106747" y="103143"/>
                  <a:pt x="106074" y="103143"/>
                </a:cubicBezTo>
                <a:close/>
                <a:moveTo>
                  <a:pt x="85794" y="103205"/>
                </a:moveTo>
                <a:cubicBezTo>
                  <a:pt x="85649" y="103205"/>
                  <a:pt x="85502" y="103260"/>
                  <a:pt x="85395" y="103380"/>
                </a:cubicBezTo>
                <a:cubicBezTo>
                  <a:pt x="85103" y="103736"/>
                  <a:pt x="85377" y="104249"/>
                  <a:pt x="85820" y="104249"/>
                </a:cubicBezTo>
                <a:cubicBezTo>
                  <a:pt x="85834" y="104249"/>
                  <a:pt x="85848" y="104248"/>
                  <a:pt x="85862" y="104247"/>
                </a:cubicBezTo>
                <a:cubicBezTo>
                  <a:pt x="86128" y="104214"/>
                  <a:pt x="86329" y="103980"/>
                  <a:pt x="86329" y="103680"/>
                </a:cubicBezTo>
                <a:cubicBezTo>
                  <a:pt x="86307" y="103381"/>
                  <a:pt x="86053" y="103205"/>
                  <a:pt x="85794" y="103205"/>
                </a:cubicBezTo>
                <a:close/>
                <a:moveTo>
                  <a:pt x="65539" y="103207"/>
                </a:moveTo>
                <a:cubicBezTo>
                  <a:pt x="65260" y="103207"/>
                  <a:pt x="64978" y="103410"/>
                  <a:pt x="65013" y="103780"/>
                </a:cubicBezTo>
                <a:cubicBezTo>
                  <a:pt x="65013" y="104061"/>
                  <a:pt x="65247" y="104284"/>
                  <a:pt x="65523" y="104284"/>
                </a:cubicBezTo>
                <a:cubicBezTo>
                  <a:pt x="65542" y="104284"/>
                  <a:pt x="65561" y="104283"/>
                  <a:pt x="65580" y="104281"/>
                </a:cubicBezTo>
                <a:lnTo>
                  <a:pt x="65580" y="104247"/>
                </a:lnTo>
                <a:cubicBezTo>
                  <a:pt x="65847" y="104247"/>
                  <a:pt x="66081" y="103980"/>
                  <a:pt x="66047" y="103714"/>
                </a:cubicBezTo>
                <a:cubicBezTo>
                  <a:pt x="66032" y="103368"/>
                  <a:pt x="65787" y="103207"/>
                  <a:pt x="65539" y="103207"/>
                </a:cubicBezTo>
                <a:close/>
                <a:moveTo>
                  <a:pt x="45268" y="103292"/>
                </a:moveTo>
                <a:cubicBezTo>
                  <a:pt x="44980" y="103292"/>
                  <a:pt x="44718" y="103535"/>
                  <a:pt x="44766" y="103847"/>
                </a:cubicBezTo>
                <a:cubicBezTo>
                  <a:pt x="44766" y="104147"/>
                  <a:pt x="45032" y="104347"/>
                  <a:pt x="45299" y="104347"/>
                </a:cubicBezTo>
                <a:cubicBezTo>
                  <a:pt x="45766" y="104281"/>
                  <a:pt x="45933" y="103714"/>
                  <a:pt x="45600" y="103413"/>
                </a:cubicBezTo>
                <a:cubicBezTo>
                  <a:pt x="45497" y="103329"/>
                  <a:pt x="45380" y="103292"/>
                  <a:pt x="45268" y="103292"/>
                </a:cubicBezTo>
                <a:close/>
                <a:moveTo>
                  <a:pt x="143490" y="103320"/>
                </a:moveTo>
                <a:cubicBezTo>
                  <a:pt x="143206" y="103320"/>
                  <a:pt x="142945" y="103550"/>
                  <a:pt x="142969" y="103880"/>
                </a:cubicBezTo>
                <a:cubicBezTo>
                  <a:pt x="143000" y="104130"/>
                  <a:pt x="143236" y="104351"/>
                  <a:pt x="143485" y="104351"/>
                </a:cubicBezTo>
                <a:cubicBezTo>
                  <a:pt x="143502" y="104351"/>
                  <a:pt x="143519" y="104349"/>
                  <a:pt x="143536" y="104347"/>
                </a:cubicBezTo>
                <a:cubicBezTo>
                  <a:pt x="144003" y="104314"/>
                  <a:pt x="144170" y="103747"/>
                  <a:pt x="143836" y="103447"/>
                </a:cubicBezTo>
                <a:cubicBezTo>
                  <a:pt x="143729" y="103359"/>
                  <a:pt x="143608" y="103320"/>
                  <a:pt x="143490" y="103320"/>
                </a:cubicBezTo>
                <a:close/>
                <a:moveTo>
                  <a:pt x="24990" y="103349"/>
                </a:moveTo>
                <a:cubicBezTo>
                  <a:pt x="24716" y="103349"/>
                  <a:pt x="24433" y="103542"/>
                  <a:pt x="24451" y="103914"/>
                </a:cubicBezTo>
                <a:cubicBezTo>
                  <a:pt x="24482" y="104192"/>
                  <a:pt x="24714" y="104384"/>
                  <a:pt x="24986" y="104384"/>
                </a:cubicBezTo>
                <a:cubicBezTo>
                  <a:pt x="25008" y="104384"/>
                  <a:pt x="25030" y="104383"/>
                  <a:pt x="25052" y="104381"/>
                </a:cubicBezTo>
                <a:lnTo>
                  <a:pt x="25018" y="104381"/>
                </a:lnTo>
                <a:cubicBezTo>
                  <a:pt x="25318" y="104347"/>
                  <a:pt x="25519" y="104114"/>
                  <a:pt x="25485" y="103814"/>
                </a:cubicBezTo>
                <a:cubicBezTo>
                  <a:pt x="25469" y="103500"/>
                  <a:pt x="25233" y="103349"/>
                  <a:pt x="24990" y="103349"/>
                </a:cubicBezTo>
                <a:close/>
                <a:moveTo>
                  <a:pt x="123230" y="103353"/>
                </a:moveTo>
                <a:cubicBezTo>
                  <a:pt x="122958" y="103353"/>
                  <a:pt x="122698" y="103583"/>
                  <a:pt x="122721" y="103914"/>
                </a:cubicBezTo>
                <a:cubicBezTo>
                  <a:pt x="122752" y="104192"/>
                  <a:pt x="122955" y="104384"/>
                  <a:pt x="123224" y="104384"/>
                </a:cubicBezTo>
                <a:cubicBezTo>
                  <a:pt x="123245" y="104384"/>
                  <a:pt x="123266" y="104383"/>
                  <a:pt x="123288" y="104381"/>
                </a:cubicBezTo>
                <a:cubicBezTo>
                  <a:pt x="123722" y="104347"/>
                  <a:pt x="123922" y="103780"/>
                  <a:pt x="123555" y="103480"/>
                </a:cubicBezTo>
                <a:cubicBezTo>
                  <a:pt x="123458" y="103392"/>
                  <a:pt x="123343" y="103353"/>
                  <a:pt x="123230" y="103353"/>
                </a:cubicBezTo>
                <a:close/>
                <a:moveTo>
                  <a:pt x="4717" y="103399"/>
                </a:moveTo>
                <a:cubicBezTo>
                  <a:pt x="4442" y="103399"/>
                  <a:pt x="4168" y="103593"/>
                  <a:pt x="4203" y="103947"/>
                </a:cubicBezTo>
                <a:cubicBezTo>
                  <a:pt x="4237" y="104247"/>
                  <a:pt x="4470" y="104447"/>
                  <a:pt x="4770" y="104447"/>
                </a:cubicBezTo>
                <a:cubicBezTo>
                  <a:pt x="5037" y="104414"/>
                  <a:pt x="5271" y="104147"/>
                  <a:pt x="5237" y="103880"/>
                </a:cubicBezTo>
                <a:cubicBezTo>
                  <a:pt x="5206" y="103551"/>
                  <a:pt x="4961" y="103399"/>
                  <a:pt x="4717" y="103399"/>
                </a:cubicBezTo>
                <a:close/>
                <a:moveTo>
                  <a:pt x="102963" y="103405"/>
                </a:moveTo>
                <a:cubicBezTo>
                  <a:pt x="102824" y="103405"/>
                  <a:pt x="102681" y="103460"/>
                  <a:pt x="102574" y="103580"/>
                </a:cubicBezTo>
                <a:cubicBezTo>
                  <a:pt x="102282" y="103936"/>
                  <a:pt x="102525" y="104449"/>
                  <a:pt x="102966" y="104449"/>
                </a:cubicBezTo>
                <a:cubicBezTo>
                  <a:pt x="102979" y="104449"/>
                  <a:pt x="102993" y="104448"/>
                  <a:pt x="103007" y="104447"/>
                </a:cubicBezTo>
                <a:cubicBezTo>
                  <a:pt x="103307" y="104414"/>
                  <a:pt x="103508" y="104181"/>
                  <a:pt x="103474" y="103880"/>
                </a:cubicBezTo>
                <a:cubicBezTo>
                  <a:pt x="103453" y="103581"/>
                  <a:pt x="103212" y="103405"/>
                  <a:pt x="102963" y="103405"/>
                </a:cubicBezTo>
                <a:close/>
                <a:moveTo>
                  <a:pt x="82696" y="103454"/>
                </a:moveTo>
                <a:cubicBezTo>
                  <a:pt x="82424" y="103454"/>
                  <a:pt x="82157" y="103647"/>
                  <a:pt x="82192" y="104014"/>
                </a:cubicBezTo>
                <a:cubicBezTo>
                  <a:pt x="82192" y="104263"/>
                  <a:pt x="82426" y="104484"/>
                  <a:pt x="82702" y="104484"/>
                </a:cubicBezTo>
                <a:cubicBezTo>
                  <a:pt x="82721" y="104484"/>
                  <a:pt x="82740" y="104483"/>
                  <a:pt x="82759" y="104481"/>
                </a:cubicBezTo>
                <a:cubicBezTo>
                  <a:pt x="83026" y="104481"/>
                  <a:pt x="83226" y="104214"/>
                  <a:pt x="83226" y="103947"/>
                </a:cubicBezTo>
                <a:cubicBezTo>
                  <a:pt x="83195" y="103613"/>
                  <a:pt x="82943" y="103454"/>
                  <a:pt x="82696" y="103454"/>
                </a:cubicBezTo>
                <a:close/>
                <a:moveTo>
                  <a:pt x="62469" y="103510"/>
                </a:moveTo>
                <a:cubicBezTo>
                  <a:pt x="62450" y="103510"/>
                  <a:pt x="62431" y="103511"/>
                  <a:pt x="62412" y="103513"/>
                </a:cubicBezTo>
                <a:cubicBezTo>
                  <a:pt x="61700" y="103546"/>
                  <a:pt x="61772" y="104550"/>
                  <a:pt x="62416" y="104550"/>
                </a:cubicBezTo>
                <a:cubicBezTo>
                  <a:pt x="62436" y="104550"/>
                  <a:pt x="62457" y="104549"/>
                  <a:pt x="62478" y="104547"/>
                </a:cubicBezTo>
                <a:cubicBezTo>
                  <a:pt x="62778" y="104514"/>
                  <a:pt x="62979" y="104247"/>
                  <a:pt x="62945" y="103980"/>
                </a:cubicBezTo>
                <a:cubicBezTo>
                  <a:pt x="62914" y="103702"/>
                  <a:pt x="62711" y="103510"/>
                  <a:pt x="62469" y="103510"/>
                </a:cubicBezTo>
                <a:close/>
                <a:moveTo>
                  <a:pt x="140393" y="103556"/>
                </a:moveTo>
                <a:cubicBezTo>
                  <a:pt x="140253" y="103556"/>
                  <a:pt x="140109" y="103614"/>
                  <a:pt x="140000" y="103747"/>
                </a:cubicBezTo>
                <a:cubicBezTo>
                  <a:pt x="139709" y="104070"/>
                  <a:pt x="139983" y="104582"/>
                  <a:pt x="140395" y="104582"/>
                </a:cubicBezTo>
                <a:cubicBezTo>
                  <a:pt x="140408" y="104582"/>
                  <a:pt x="140421" y="104582"/>
                  <a:pt x="140434" y="104581"/>
                </a:cubicBezTo>
                <a:cubicBezTo>
                  <a:pt x="140734" y="104547"/>
                  <a:pt x="140934" y="104314"/>
                  <a:pt x="140901" y="104014"/>
                </a:cubicBezTo>
                <a:cubicBezTo>
                  <a:pt x="140880" y="103737"/>
                  <a:pt x="140641" y="103556"/>
                  <a:pt x="140393" y="103556"/>
                </a:cubicBezTo>
                <a:close/>
                <a:moveTo>
                  <a:pt x="42184" y="103553"/>
                </a:moveTo>
                <a:cubicBezTo>
                  <a:pt x="41900" y="103553"/>
                  <a:pt x="41640" y="103783"/>
                  <a:pt x="41663" y="104114"/>
                </a:cubicBezTo>
                <a:cubicBezTo>
                  <a:pt x="41697" y="104381"/>
                  <a:pt x="41930" y="104581"/>
                  <a:pt x="42197" y="104581"/>
                </a:cubicBezTo>
                <a:lnTo>
                  <a:pt x="42230" y="104614"/>
                </a:lnTo>
                <a:cubicBezTo>
                  <a:pt x="42697" y="104547"/>
                  <a:pt x="42864" y="103980"/>
                  <a:pt x="42531" y="103680"/>
                </a:cubicBezTo>
                <a:cubicBezTo>
                  <a:pt x="42423" y="103592"/>
                  <a:pt x="42302" y="103553"/>
                  <a:pt x="42184" y="103553"/>
                </a:cubicBezTo>
                <a:close/>
                <a:moveTo>
                  <a:pt x="120178" y="103607"/>
                </a:moveTo>
                <a:cubicBezTo>
                  <a:pt x="120149" y="103607"/>
                  <a:pt x="120118" y="103609"/>
                  <a:pt x="120086" y="103613"/>
                </a:cubicBezTo>
                <a:cubicBezTo>
                  <a:pt x="119819" y="103647"/>
                  <a:pt x="119586" y="103880"/>
                  <a:pt x="119619" y="104181"/>
                </a:cubicBezTo>
                <a:cubicBezTo>
                  <a:pt x="119652" y="104447"/>
                  <a:pt x="119886" y="104648"/>
                  <a:pt x="120186" y="104648"/>
                </a:cubicBezTo>
                <a:cubicBezTo>
                  <a:pt x="120856" y="104616"/>
                  <a:pt x="120824" y="103607"/>
                  <a:pt x="120178" y="103607"/>
                </a:cubicBezTo>
                <a:close/>
                <a:moveTo>
                  <a:pt x="21913" y="103610"/>
                </a:moveTo>
                <a:cubicBezTo>
                  <a:pt x="21892" y="103610"/>
                  <a:pt x="21871" y="103611"/>
                  <a:pt x="21849" y="103613"/>
                </a:cubicBezTo>
                <a:cubicBezTo>
                  <a:pt x="21160" y="103646"/>
                  <a:pt x="21246" y="104648"/>
                  <a:pt x="21916" y="104648"/>
                </a:cubicBezTo>
                <a:cubicBezTo>
                  <a:pt x="21927" y="104648"/>
                  <a:pt x="21938" y="104648"/>
                  <a:pt x="21949" y="104648"/>
                </a:cubicBezTo>
                <a:cubicBezTo>
                  <a:pt x="22596" y="104583"/>
                  <a:pt x="22553" y="103610"/>
                  <a:pt x="21913" y="103610"/>
                </a:cubicBezTo>
                <a:close/>
                <a:moveTo>
                  <a:pt x="99859" y="103653"/>
                </a:moveTo>
                <a:cubicBezTo>
                  <a:pt x="99575" y="103653"/>
                  <a:pt x="99314" y="103883"/>
                  <a:pt x="99338" y="104214"/>
                </a:cubicBezTo>
                <a:cubicBezTo>
                  <a:pt x="99369" y="104464"/>
                  <a:pt x="99605" y="104684"/>
                  <a:pt x="99854" y="104684"/>
                </a:cubicBezTo>
                <a:cubicBezTo>
                  <a:pt x="99871" y="104684"/>
                  <a:pt x="99888" y="104683"/>
                  <a:pt x="99905" y="104681"/>
                </a:cubicBezTo>
                <a:cubicBezTo>
                  <a:pt x="100372" y="104648"/>
                  <a:pt x="100539" y="104080"/>
                  <a:pt x="100205" y="103780"/>
                </a:cubicBezTo>
                <a:cubicBezTo>
                  <a:pt x="100098" y="103692"/>
                  <a:pt x="99976" y="103653"/>
                  <a:pt x="99859" y="103653"/>
                </a:cubicBezTo>
                <a:close/>
                <a:moveTo>
                  <a:pt x="79611" y="103687"/>
                </a:moveTo>
                <a:cubicBezTo>
                  <a:pt x="79327" y="103687"/>
                  <a:pt x="79067" y="103917"/>
                  <a:pt x="79090" y="104247"/>
                </a:cubicBezTo>
                <a:cubicBezTo>
                  <a:pt x="79123" y="104547"/>
                  <a:pt x="79357" y="104748"/>
                  <a:pt x="79657" y="104748"/>
                </a:cubicBezTo>
                <a:lnTo>
                  <a:pt x="79657" y="104714"/>
                </a:lnTo>
                <a:cubicBezTo>
                  <a:pt x="80124" y="104681"/>
                  <a:pt x="80291" y="104114"/>
                  <a:pt x="79957" y="103814"/>
                </a:cubicBezTo>
                <a:cubicBezTo>
                  <a:pt x="79850" y="103726"/>
                  <a:pt x="79729" y="103687"/>
                  <a:pt x="79611" y="103687"/>
                </a:cubicBezTo>
                <a:close/>
                <a:moveTo>
                  <a:pt x="59367" y="103743"/>
                </a:moveTo>
                <a:cubicBezTo>
                  <a:pt x="59348" y="103743"/>
                  <a:pt x="59329" y="103744"/>
                  <a:pt x="59309" y="103747"/>
                </a:cubicBezTo>
                <a:cubicBezTo>
                  <a:pt x="58642" y="103814"/>
                  <a:pt x="58709" y="104781"/>
                  <a:pt x="59376" y="104781"/>
                </a:cubicBezTo>
                <a:cubicBezTo>
                  <a:pt x="59676" y="104748"/>
                  <a:pt x="59876" y="104514"/>
                  <a:pt x="59843" y="104214"/>
                </a:cubicBezTo>
                <a:cubicBezTo>
                  <a:pt x="59812" y="103936"/>
                  <a:pt x="59609" y="103743"/>
                  <a:pt x="59367" y="103743"/>
                </a:cubicBezTo>
                <a:close/>
                <a:moveTo>
                  <a:pt x="137316" y="103805"/>
                </a:moveTo>
                <a:cubicBezTo>
                  <a:pt x="137033" y="103805"/>
                  <a:pt x="136774" y="104052"/>
                  <a:pt x="136798" y="104381"/>
                </a:cubicBezTo>
                <a:cubicBezTo>
                  <a:pt x="136831" y="104648"/>
                  <a:pt x="137065" y="104848"/>
                  <a:pt x="137365" y="104848"/>
                </a:cubicBezTo>
                <a:cubicBezTo>
                  <a:pt x="137832" y="104814"/>
                  <a:pt x="137999" y="104247"/>
                  <a:pt x="137665" y="103947"/>
                </a:cubicBezTo>
                <a:cubicBezTo>
                  <a:pt x="137557" y="103849"/>
                  <a:pt x="137434" y="103805"/>
                  <a:pt x="137316" y="103805"/>
                </a:cubicBezTo>
                <a:close/>
                <a:moveTo>
                  <a:pt x="39092" y="103811"/>
                </a:moveTo>
                <a:cubicBezTo>
                  <a:pt x="39071" y="103811"/>
                  <a:pt x="39050" y="103812"/>
                  <a:pt x="39028" y="103814"/>
                </a:cubicBezTo>
                <a:cubicBezTo>
                  <a:pt x="38339" y="103846"/>
                  <a:pt x="38425" y="104848"/>
                  <a:pt x="39064" y="104848"/>
                </a:cubicBezTo>
                <a:cubicBezTo>
                  <a:pt x="39074" y="104848"/>
                  <a:pt x="39084" y="104848"/>
                  <a:pt x="39095" y="104848"/>
                </a:cubicBezTo>
                <a:cubicBezTo>
                  <a:pt x="39774" y="104783"/>
                  <a:pt x="39732" y="103811"/>
                  <a:pt x="39092" y="103811"/>
                </a:cubicBezTo>
                <a:close/>
                <a:moveTo>
                  <a:pt x="117040" y="103839"/>
                </a:moveTo>
                <a:cubicBezTo>
                  <a:pt x="116900" y="103839"/>
                  <a:pt x="116758" y="103894"/>
                  <a:pt x="116650" y="104014"/>
                </a:cubicBezTo>
                <a:cubicBezTo>
                  <a:pt x="116367" y="104360"/>
                  <a:pt x="116588" y="104853"/>
                  <a:pt x="117005" y="104853"/>
                </a:cubicBezTo>
                <a:cubicBezTo>
                  <a:pt x="117031" y="104853"/>
                  <a:pt x="117057" y="104852"/>
                  <a:pt x="117084" y="104848"/>
                </a:cubicBezTo>
                <a:cubicBezTo>
                  <a:pt x="117384" y="104848"/>
                  <a:pt x="117584" y="104581"/>
                  <a:pt x="117551" y="104314"/>
                </a:cubicBezTo>
                <a:cubicBezTo>
                  <a:pt x="117530" y="104015"/>
                  <a:pt x="117289" y="103839"/>
                  <a:pt x="117040" y="103839"/>
                </a:cubicBezTo>
                <a:close/>
                <a:moveTo>
                  <a:pt x="18801" y="103853"/>
                </a:moveTo>
                <a:cubicBezTo>
                  <a:pt x="18517" y="103853"/>
                  <a:pt x="18256" y="104084"/>
                  <a:pt x="18280" y="104414"/>
                </a:cubicBezTo>
                <a:cubicBezTo>
                  <a:pt x="18311" y="104664"/>
                  <a:pt x="18518" y="104884"/>
                  <a:pt x="18790" y="104884"/>
                </a:cubicBezTo>
                <a:cubicBezTo>
                  <a:pt x="18809" y="104884"/>
                  <a:pt x="18828" y="104883"/>
                  <a:pt x="18847" y="104881"/>
                </a:cubicBezTo>
                <a:cubicBezTo>
                  <a:pt x="19281" y="104848"/>
                  <a:pt x="19481" y="104281"/>
                  <a:pt x="19147" y="103980"/>
                </a:cubicBezTo>
                <a:cubicBezTo>
                  <a:pt x="19040" y="103893"/>
                  <a:pt x="18918" y="103853"/>
                  <a:pt x="18801" y="103853"/>
                </a:cubicBezTo>
                <a:close/>
                <a:moveTo>
                  <a:pt x="96792" y="103893"/>
                </a:moveTo>
                <a:cubicBezTo>
                  <a:pt x="96515" y="103893"/>
                  <a:pt x="96245" y="104135"/>
                  <a:pt x="96269" y="104447"/>
                </a:cubicBezTo>
                <a:cubicBezTo>
                  <a:pt x="96302" y="104748"/>
                  <a:pt x="96536" y="104948"/>
                  <a:pt x="96803" y="104948"/>
                </a:cubicBezTo>
                <a:cubicBezTo>
                  <a:pt x="97270" y="104881"/>
                  <a:pt x="97470" y="104314"/>
                  <a:pt x="97103" y="104014"/>
                </a:cubicBezTo>
                <a:cubicBezTo>
                  <a:pt x="97009" y="103930"/>
                  <a:pt x="96900" y="103893"/>
                  <a:pt x="96792" y="103893"/>
                </a:cubicBezTo>
                <a:close/>
                <a:moveTo>
                  <a:pt x="76519" y="103941"/>
                </a:moveTo>
                <a:cubicBezTo>
                  <a:pt x="76239" y="103941"/>
                  <a:pt x="75964" y="104175"/>
                  <a:pt x="75988" y="104514"/>
                </a:cubicBezTo>
                <a:cubicBezTo>
                  <a:pt x="75988" y="104764"/>
                  <a:pt x="76222" y="104984"/>
                  <a:pt x="76498" y="104984"/>
                </a:cubicBezTo>
                <a:cubicBezTo>
                  <a:pt x="76516" y="104984"/>
                  <a:pt x="76536" y="104983"/>
                  <a:pt x="76555" y="104981"/>
                </a:cubicBezTo>
                <a:cubicBezTo>
                  <a:pt x="76989" y="104948"/>
                  <a:pt x="77189" y="104347"/>
                  <a:pt x="76822" y="104047"/>
                </a:cubicBezTo>
                <a:cubicBezTo>
                  <a:pt x="76731" y="103974"/>
                  <a:pt x="76625" y="103941"/>
                  <a:pt x="76519" y="103941"/>
                </a:cubicBezTo>
                <a:close/>
                <a:moveTo>
                  <a:pt x="56235" y="103963"/>
                </a:moveTo>
                <a:cubicBezTo>
                  <a:pt x="55956" y="103963"/>
                  <a:pt x="55672" y="104164"/>
                  <a:pt x="55707" y="104547"/>
                </a:cubicBezTo>
                <a:cubicBezTo>
                  <a:pt x="55738" y="104797"/>
                  <a:pt x="55944" y="105018"/>
                  <a:pt x="56217" y="105018"/>
                </a:cubicBezTo>
                <a:cubicBezTo>
                  <a:pt x="56235" y="105018"/>
                  <a:pt x="56255" y="105017"/>
                  <a:pt x="56274" y="105014"/>
                </a:cubicBezTo>
                <a:cubicBezTo>
                  <a:pt x="56574" y="105014"/>
                  <a:pt x="56774" y="104748"/>
                  <a:pt x="56741" y="104481"/>
                </a:cubicBezTo>
                <a:cubicBezTo>
                  <a:pt x="56741" y="104130"/>
                  <a:pt x="56490" y="103963"/>
                  <a:pt x="56235" y="103963"/>
                </a:cubicBezTo>
                <a:close/>
                <a:moveTo>
                  <a:pt x="154444" y="104014"/>
                </a:moveTo>
                <a:lnTo>
                  <a:pt x="154444" y="104014"/>
                </a:lnTo>
                <a:cubicBezTo>
                  <a:pt x="153765" y="104078"/>
                  <a:pt x="153838" y="105051"/>
                  <a:pt x="154480" y="105051"/>
                </a:cubicBezTo>
                <a:cubicBezTo>
                  <a:pt x="154501" y="105051"/>
                  <a:pt x="154522" y="105050"/>
                  <a:pt x="154544" y="105048"/>
                </a:cubicBezTo>
                <a:cubicBezTo>
                  <a:pt x="154744" y="105048"/>
                  <a:pt x="154911" y="104914"/>
                  <a:pt x="154978" y="104714"/>
                </a:cubicBezTo>
                <a:lnTo>
                  <a:pt x="154444" y="104014"/>
                </a:lnTo>
                <a:close/>
                <a:moveTo>
                  <a:pt x="35964" y="104053"/>
                </a:moveTo>
                <a:cubicBezTo>
                  <a:pt x="35693" y="104053"/>
                  <a:pt x="35435" y="104275"/>
                  <a:pt x="35459" y="104581"/>
                </a:cubicBezTo>
                <a:cubicBezTo>
                  <a:pt x="35459" y="104881"/>
                  <a:pt x="35726" y="105081"/>
                  <a:pt x="36026" y="105081"/>
                </a:cubicBezTo>
                <a:cubicBezTo>
                  <a:pt x="36460" y="105048"/>
                  <a:pt x="36660" y="104481"/>
                  <a:pt x="36293" y="104181"/>
                </a:cubicBezTo>
                <a:cubicBezTo>
                  <a:pt x="36194" y="104092"/>
                  <a:pt x="36078" y="104053"/>
                  <a:pt x="35964" y="104053"/>
                </a:cubicBezTo>
                <a:close/>
                <a:moveTo>
                  <a:pt x="134217" y="104053"/>
                </a:moveTo>
                <a:cubicBezTo>
                  <a:pt x="133933" y="104053"/>
                  <a:pt x="133672" y="104284"/>
                  <a:pt x="133696" y="104614"/>
                </a:cubicBezTo>
                <a:cubicBezTo>
                  <a:pt x="133727" y="104864"/>
                  <a:pt x="133933" y="105084"/>
                  <a:pt x="134206" y="105084"/>
                </a:cubicBezTo>
                <a:cubicBezTo>
                  <a:pt x="134225" y="105084"/>
                  <a:pt x="134244" y="105083"/>
                  <a:pt x="134263" y="105081"/>
                </a:cubicBezTo>
                <a:cubicBezTo>
                  <a:pt x="134730" y="105048"/>
                  <a:pt x="134897" y="104481"/>
                  <a:pt x="134563" y="104181"/>
                </a:cubicBezTo>
                <a:cubicBezTo>
                  <a:pt x="134456" y="104093"/>
                  <a:pt x="134334" y="104053"/>
                  <a:pt x="134217" y="104053"/>
                </a:cubicBezTo>
                <a:close/>
                <a:moveTo>
                  <a:pt x="15699" y="104087"/>
                </a:moveTo>
                <a:cubicBezTo>
                  <a:pt x="15415" y="104087"/>
                  <a:pt x="15154" y="104317"/>
                  <a:pt x="15178" y="104648"/>
                </a:cubicBezTo>
                <a:cubicBezTo>
                  <a:pt x="15209" y="104897"/>
                  <a:pt x="15415" y="105118"/>
                  <a:pt x="15688" y="105118"/>
                </a:cubicBezTo>
                <a:cubicBezTo>
                  <a:pt x="15707" y="105118"/>
                  <a:pt x="15726" y="105117"/>
                  <a:pt x="15745" y="105115"/>
                </a:cubicBezTo>
                <a:cubicBezTo>
                  <a:pt x="16212" y="105048"/>
                  <a:pt x="16379" y="104481"/>
                  <a:pt x="16045" y="104214"/>
                </a:cubicBezTo>
                <a:cubicBezTo>
                  <a:pt x="15938" y="104126"/>
                  <a:pt x="15816" y="104087"/>
                  <a:pt x="15699" y="104087"/>
                </a:cubicBezTo>
                <a:close/>
                <a:moveTo>
                  <a:pt x="113973" y="104110"/>
                </a:moveTo>
                <a:cubicBezTo>
                  <a:pt x="113954" y="104110"/>
                  <a:pt x="113934" y="104111"/>
                  <a:pt x="113915" y="104114"/>
                </a:cubicBezTo>
                <a:cubicBezTo>
                  <a:pt x="113615" y="104114"/>
                  <a:pt x="113415" y="104381"/>
                  <a:pt x="113415" y="104648"/>
                </a:cubicBezTo>
                <a:cubicBezTo>
                  <a:pt x="113448" y="104948"/>
                  <a:pt x="113715" y="105148"/>
                  <a:pt x="113982" y="105148"/>
                </a:cubicBezTo>
                <a:cubicBezTo>
                  <a:pt x="114282" y="105115"/>
                  <a:pt x="114482" y="104848"/>
                  <a:pt x="114449" y="104581"/>
                </a:cubicBezTo>
                <a:cubicBezTo>
                  <a:pt x="114449" y="104303"/>
                  <a:pt x="114219" y="104110"/>
                  <a:pt x="113973" y="104110"/>
                </a:cubicBezTo>
                <a:close/>
                <a:moveTo>
                  <a:pt x="93660" y="104156"/>
                </a:moveTo>
                <a:cubicBezTo>
                  <a:pt x="93519" y="104156"/>
                  <a:pt x="93376" y="104214"/>
                  <a:pt x="93267" y="104347"/>
                </a:cubicBezTo>
                <a:cubicBezTo>
                  <a:pt x="92976" y="104671"/>
                  <a:pt x="93218" y="105183"/>
                  <a:pt x="93659" y="105183"/>
                </a:cubicBezTo>
                <a:cubicBezTo>
                  <a:pt x="93673" y="105183"/>
                  <a:pt x="93687" y="105182"/>
                  <a:pt x="93701" y="105181"/>
                </a:cubicBezTo>
                <a:cubicBezTo>
                  <a:pt x="94001" y="105148"/>
                  <a:pt x="94201" y="104914"/>
                  <a:pt x="94168" y="104614"/>
                </a:cubicBezTo>
                <a:cubicBezTo>
                  <a:pt x="94146" y="104338"/>
                  <a:pt x="93908" y="104156"/>
                  <a:pt x="93660" y="104156"/>
                </a:cubicBezTo>
                <a:close/>
                <a:moveTo>
                  <a:pt x="73415" y="104178"/>
                </a:moveTo>
                <a:cubicBezTo>
                  <a:pt x="73395" y="104178"/>
                  <a:pt x="73374" y="104179"/>
                  <a:pt x="73353" y="104181"/>
                </a:cubicBezTo>
                <a:cubicBezTo>
                  <a:pt x="72651" y="104212"/>
                  <a:pt x="72712" y="105221"/>
                  <a:pt x="73332" y="105221"/>
                </a:cubicBezTo>
                <a:cubicBezTo>
                  <a:pt x="73360" y="105221"/>
                  <a:pt x="73389" y="105219"/>
                  <a:pt x="73419" y="105215"/>
                </a:cubicBezTo>
                <a:cubicBezTo>
                  <a:pt x="74131" y="105182"/>
                  <a:pt x="74058" y="104178"/>
                  <a:pt x="73415" y="104178"/>
                </a:cubicBezTo>
                <a:close/>
                <a:moveTo>
                  <a:pt x="151399" y="104236"/>
                </a:moveTo>
                <a:cubicBezTo>
                  <a:pt x="151112" y="104236"/>
                  <a:pt x="150821" y="104439"/>
                  <a:pt x="150875" y="104814"/>
                </a:cubicBezTo>
                <a:cubicBezTo>
                  <a:pt x="150908" y="105081"/>
                  <a:pt x="151142" y="105281"/>
                  <a:pt x="151408" y="105281"/>
                </a:cubicBezTo>
                <a:lnTo>
                  <a:pt x="151442" y="105281"/>
                </a:lnTo>
                <a:cubicBezTo>
                  <a:pt x="151709" y="105248"/>
                  <a:pt x="151909" y="105014"/>
                  <a:pt x="151909" y="104714"/>
                </a:cubicBezTo>
                <a:cubicBezTo>
                  <a:pt x="151893" y="104389"/>
                  <a:pt x="151648" y="104236"/>
                  <a:pt x="151399" y="104236"/>
                </a:cubicBezTo>
                <a:close/>
                <a:moveTo>
                  <a:pt x="53138" y="104246"/>
                </a:moveTo>
                <a:cubicBezTo>
                  <a:pt x="53127" y="104246"/>
                  <a:pt x="53116" y="104247"/>
                  <a:pt x="53105" y="104247"/>
                </a:cubicBezTo>
                <a:cubicBezTo>
                  <a:pt x="52393" y="104280"/>
                  <a:pt x="52466" y="105284"/>
                  <a:pt x="53110" y="105284"/>
                </a:cubicBezTo>
                <a:cubicBezTo>
                  <a:pt x="53130" y="105284"/>
                  <a:pt x="53150" y="105283"/>
                  <a:pt x="53172" y="105281"/>
                </a:cubicBezTo>
                <a:cubicBezTo>
                  <a:pt x="53827" y="105183"/>
                  <a:pt x="53774" y="104246"/>
                  <a:pt x="53138" y="104246"/>
                </a:cubicBezTo>
                <a:close/>
                <a:moveTo>
                  <a:pt x="32862" y="104286"/>
                </a:moveTo>
                <a:cubicBezTo>
                  <a:pt x="32591" y="104286"/>
                  <a:pt x="32333" y="104509"/>
                  <a:pt x="32357" y="104814"/>
                </a:cubicBezTo>
                <a:cubicBezTo>
                  <a:pt x="32357" y="105095"/>
                  <a:pt x="32591" y="105318"/>
                  <a:pt x="32867" y="105318"/>
                </a:cubicBezTo>
                <a:cubicBezTo>
                  <a:pt x="32885" y="105318"/>
                  <a:pt x="32905" y="105317"/>
                  <a:pt x="32924" y="105315"/>
                </a:cubicBezTo>
                <a:cubicBezTo>
                  <a:pt x="33357" y="105281"/>
                  <a:pt x="33558" y="104714"/>
                  <a:pt x="33191" y="104414"/>
                </a:cubicBezTo>
                <a:cubicBezTo>
                  <a:pt x="33092" y="104325"/>
                  <a:pt x="32976" y="104286"/>
                  <a:pt x="32862" y="104286"/>
                </a:cubicBezTo>
                <a:close/>
                <a:moveTo>
                  <a:pt x="131115" y="104287"/>
                </a:moveTo>
                <a:cubicBezTo>
                  <a:pt x="130830" y="104287"/>
                  <a:pt x="130570" y="104517"/>
                  <a:pt x="130594" y="104848"/>
                </a:cubicBezTo>
                <a:cubicBezTo>
                  <a:pt x="130627" y="105148"/>
                  <a:pt x="130860" y="105348"/>
                  <a:pt x="131161" y="105348"/>
                </a:cubicBezTo>
                <a:cubicBezTo>
                  <a:pt x="131628" y="105315"/>
                  <a:pt x="131794" y="104714"/>
                  <a:pt x="131461" y="104414"/>
                </a:cubicBezTo>
                <a:cubicBezTo>
                  <a:pt x="131354" y="104326"/>
                  <a:pt x="131232" y="104287"/>
                  <a:pt x="131115" y="104287"/>
                </a:cubicBezTo>
                <a:close/>
                <a:moveTo>
                  <a:pt x="12597" y="104320"/>
                </a:moveTo>
                <a:cubicBezTo>
                  <a:pt x="12312" y="104320"/>
                  <a:pt x="12052" y="104551"/>
                  <a:pt x="12076" y="104881"/>
                </a:cubicBezTo>
                <a:cubicBezTo>
                  <a:pt x="12109" y="105181"/>
                  <a:pt x="12342" y="105381"/>
                  <a:pt x="12643" y="105381"/>
                </a:cubicBezTo>
                <a:lnTo>
                  <a:pt x="12643" y="105348"/>
                </a:lnTo>
                <a:cubicBezTo>
                  <a:pt x="13110" y="105315"/>
                  <a:pt x="13276" y="104748"/>
                  <a:pt x="12943" y="104447"/>
                </a:cubicBezTo>
                <a:cubicBezTo>
                  <a:pt x="12836" y="104360"/>
                  <a:pt x="12714" y="104320"/>
                  <a:pt x="12597" y="104320"/>
                </a:cubicBezTo>
                <a:close/>
                <a:moveTo>
                  <a:pt x="110833" y="104354"/>
                </a:moveTo>
                <a:cubicBezTo>
                  <a:pt x="110549" y="104354"/>
                  <a:pt x="110289" y="104584"/>
                  <a:pt x="110312" y="104914"/>
                </a:cubicBezTo>
                <a:cubicBezTo>
                  <a:pt x="110344" y="105164"/>
                  <a:pt x="110579" y="105385"/>
                  <a:pt x="110828" y="105385"/>
                </a:cubicBezTo>
                <a:cubicBezTo>
                  <a:pt x="110845" y="105385"/>
                  <a:pt x="110862" y="105384"/>
                  <a:pt x="110879" y="105381"/>
                </a:cubicBezTo>
                <a:cubicBezTo>
                  <a:pt x="111346" y="105348"/>
                  <a:pt x="111513" y="104748"/>
                  <a:pt x="111180" y="104481"/>
                </a:cubicBezTo>
                <a:cubicBezTo>
                  <a:pt x="111072" y="104393"/>
                  <a:pt x="110951" y="104354"/>
                  <a:pt x="110833" y="104354"/>
                </a:cubicBezTo>
                <a:close/>
                <a:moveTo>
                  <a:pt x="90532" y="104381"/>
                </a:moveTo>
                <a:cubicBezTo>
                  <a:pt x="90231" y="104414"/>
                  <a:pt x="90031" y="104648"/>
                  <a:pt x="90065" y="104948"/>
                </a:cubicBezTo>
                <a:cubicBezTo>
                  <a:pt x="90096" y="105226"/>
                  <a:pt x="90298" y="105418"/>
                  <a:pt x="90567" y="105418"/>
                </a:cubicBezTo>
                <a:cubicBezTo>
                  <a:pt x="90588" y="105418"/>
                  <a:pt x="90610" y="105417"/>
                  <a:pt x="90632" y="105415"/>
                </a:cubicBezTo>
                <a:cubicBezTo>
                  <a:pt x="90899" y="105415"/>
                  <a:pt x="91099" y="105148"/>
                  <a:pt x="91099" y="104881"/>
                </a:cubicBezTo>
                <a:cubicBezTo>
                  <a:pt x="91065" y="104581"/>
                  <a:pt x="90832" y="104381"/>
                  <a:pt x="90532" y="104381"/>
                </a:cubicBezTo>
                <a:close/>
                <a:moveTo>
                  <a:pt x="70344" y="104411"/>
                </a:moveTo>
                <a:cubicBezTo>
                  <a:pt x="70325" y="104411"/>
                  <a:pt x="70304" y="104412"/>
                  <a:pt x="70284" y="104414"/>
                </a:cubicBezTo>
                <a:cubicBezTo>
                  <a:pt x="69582" y="104446"/>
                  <a:pt x="69612" y="105455"/>
                  <a:pt x="70259" y="105455"/>
                </a:cubicBezTo>
                <a:cubicBezTo>
                  <a:pt x="70288" y="105455"/>
                  <a:pt x="70319" y="105452"/>
                  <a:pt x="70351" y="105448"/>
                </a:cubicBezTo>
                <a:cubicBezTo>
                  <a:pt x="71063" y="105448"/>
                  <a:pt x="70989" y="104411"/>
                  <a:pt x="70344" y="104411"/>
                </a:cubicBezTo>
                <a:close/>
                <a:moveTo>
                  <a:pt x="50058" y="104460"/>
                </a:moveTo>
                <a:cubicBezTo>
                  <a:pt x="49781" y="104460"/>
                  <a:pt x="49512" y="104703"/>
                  <a:pt x="49536" y="105014"/>
                </a:cubicBezTo>
                <a:cubicBezTo>
                  <a:pt x="49536" y="105295"/>
                  <a:pt x="49769" y="105518"/>
                  <a:pt x="50018" y="105518"/>
                </a:cubicBezTo>
                <a:cubicBezTo>
                  <a:pt x="50035" y="105518"/>
                  <a:pt x="50052" y="105517"/>
                  <a:pt x="50069" y="105515"/>
                </a:cubicBezTo>
                <a:cubicBezTo>
                  <a:pt x="50536" y="105481"/>
                  <a:pt x="50737" y="104881"/>
                  <a:pt x="50370" y="104581"/>
                </a:cubicBezTo>
                <a:cubicBezTo>
                  <a:pt x="50276" y="104497"/>
                  <a:pt x="50167" y="104460"/>
                  <a:pt x="50058" y="104460"/>
                </a:cubicBezTo>
                <a:close/>
                <a:moveTo>
                  <a:pt x="148287" y="104483"/>
                </a:moveTo>
                <a:cubicBezTo>
                  <a:pt x="148011" y="104483"/>
                  <a:pt x="147737" y="104676"/>
                  <a:pt x="147772" y="105048"/>
                </a:cubicBezTo>
                <a:cubicBezTo>
                  <a:pt x="147772" y="105298"/>
                  <a:pt x="148006" y="105518"/>
                  <a:pt x="148255" y="105518"/>
                </a:cubicBezTo>
                <a:cubicBezTo>
                  <a:pt x="148272" y="105518"/>
                  <a:pt x="148289" y="105517"/>
                  <a:pt x="148306" y="105515"/>
                </a:cubicBezTo>
                <a:cubicBezTo>
                  <a:pt x="148606" y="105481"/>
                  <a:pt x="148807" y="105248"/>
                  <a:pt x="148807" y="104948"/>
                </a:cubicBezTo>
                <a:cubicBezTo>
                  <a:pt x="148775" y="104634"/>
                  <a:pt x="148531" y="104483"/>
                  <a:pt x="148287" y="104483"/>
                </a:cubicBezTo>
                <a:close/>
                <a:moveTo>
                  <a:pt x="29764" y="104520"/>
                </a:moveTo>
                <a:cubicBezTo>
                  <a:pt x="29491" y="104520"/>
                  <a:pt x="29231" y="104751"/>
                  <a:pt x="29255" y="105081"/>
                </a:cubicBezTo>
                <a:cubicBezTo>
                  <a:pt x="29255" y="105381"/>
                  <a:pt x="29521" y="105582"/>
                  <a:pt x="29822" y="105582"/>
                </a:cubicBezTo>
                <a:lnTo>
                  <a:pt x="29822" y="105548"/>
                </a:lnTo>
                <a:cubicBezTo>
                  <a:pt x="30255" y="105515"/>
                  <a:pt x="30455" y="104948"/>
                  <a:pt x="30088" y="104648"/>
                </a:cubicBezTo>
                <a:cubicBezTo>
                  <a:pt x="29991" y="104560"/>
                  <a:pt x="29876" y="104520"/>
                  <a:pt x="29764" y="104520"/>
                </a:cubicBezTo>
                <a:close/>
                <a:moveTo>
                  <a:pt x="128022" y="104544"/>
                </a:moveTo>
                <a:cubicBezTo>
                  <a:pt x="128001" y="104544"/>
                  <a:pt x="127980" y="104545"/>
                  <a:pt x="127958" y="104547"/>
                </a:cubicBezTo>
                <a:cubicBezTo>
                  <a:pt x="127691" y="104547"/>
                  <a:pt x="127458" y="104814"/>
                  <a:pt x="127491" y="105115"/>
                </a:cubicBezTo>
                <a:cubicBezTo>
                  <a:pt x="127525" y="105381"/>
                  <a:pt x="127758" y="105582"/>
                  <a:pt x="128058" y="105582"/>
                </a:cubicBezTo>
                <a:cubicBezTo>
                  <a:pt x="128737" y="105517"/>
                  <a:pt x="128664" y="104544"/>
                  <a:pt x="128022" y="104544"/>
                </a:cubicBezTo>
                <a:close/>
                <a:moveTo>
                  <a:pt x="9494" y="104554"/>
                </a:moveTo>
                <a:cubicBezTo>
                  <a:pt x="9210" y="104554"/>
                  <a:pt x="8950" y="104784"/>
                  <a:pt x="8973" y="105115"/>
                </a:cubicBezTo>
                <a:cubicBezTo>
                  <a:pt x="9007" y="105415"/>
                  <a:pt x="9240" y="105615"/>
                  <a:pt x="9540" y="105615"/>
                </a:cubicBezTo>
                <a:lnTo>
                  <a:pt x="9540" y="105582"/>
                </a:lnTo>
                <a:cubicBezTo>
                  <a:pt x="10007" y="105548"/>
                  <a:pt x="10174" y="104981"/>
                  <a:pt x="9841" y="104681"/>
                </a:cubicBezTo>
                <a:cubicBezTo>
                  <a:pt x="9733" y="104593"/>
                  <a:pt x="9612" y="104554"/>
                  <a:pt x="9494" y="104554"/>
                </a:cubicBezTo>
                <a:close/>
                <a:moveTo>
                  <a:pt x="107731" y="104591"/>
                </a:moveTo>
                <a:cubicBezTo>
                  <a:pt x="107592" y="104591"/>
                  <a:pt x="107451" y="104650"/>
                  <a:pt x="107344" y="104781"/>
                </a:cubicBezTo>
                <a:cubicBezTo>
                  <a:pt x="107052" y="105105"/>
                  <a:pt x="107295" y="105616"/>
                  <a:pt x="107736" y="105616"/>
                </a:cubicBezTo>
                <a:cubicBezTo>
                  <a:pt x="107749" y="105616"/>
                  <a:pt x="107763" y="105616"/>
                  <a:pt x="107777" y="105615"/>
                </a:cubicBezTo>
                <a:cubicBezTo>
                  <a:pt x="108077" y="105615"/>
                  <a:pt x="108278" y="105348"/>
                  <a:pt x="108244" y="105081"/>
                </a:cubicBezTo>
                <a:cubicBezTo>
                  <a:pt x="108223" y="104781"/>
                  <a:pt x="107981" y="104591"/>
                  <a:pt x="107731" y="104591"/>
                </a:cubicBezTo>
                <a:close/>
                <a:moveTo>
                  <a:pt x="87506" y="104642"/>
                </a:moveTo>
                <a:cubicBezTo>
                  <a:pt x="87213" y="104642"/>
                  <a:pt x="86938" y="104875"/>
                  <a:pt x="86962" y="105215"/>
                </a:cubicBezTo>
                <a:cubicBezTo>
                  <a:pt x="86996" y="105481"/>
                  <a:pt x="87229" y="105682"/>
                  <a:pt x="87496" y="105682"/>
                </a:cubicBezTo>
                <a:lnTo>
                  <a:pt x="87529" y="105682"/>
                </a:lnTo>
                <a:cubicBezTo>
                  <a:pt x="87996" y="105648"/>
                  <a:pt x="88163" y="105048"/>
                  <a:pt x="87830" y="104748"/>
                </a:cubicBezTo>
                <a:cubicBezTo>
                  <a:pt x="87729" y="104675"/>
                  <a:pt x="87617" y="104642"/>
                  <a:pt x="87506" y="104642"/>
                </a:cubicBezTo>
                <a:close/>
                <a:moveTo>
                  <a:pt x="67202" y="104687"/>
                </a:moveTo>
                <a:cubicBezTo>
                  <a:pt x="66918" y="104687"/>
                  <a:pt x="66658" y="104918"/>
                  <a:pt x="66681" y="105248"/>
                </a:cubicBezTo>
                <a:cubicBezTo>
                  <a:pt x="66712" y="105498"/>
                  <a:pt x="66919" y="105718"/>
                  <a:pt x="67191" y="105718"/>
                </a:cubicBezTo>
                <a:cubicBezTo>
                  <a:pt x="67210" y="105718"/>
                  <a:pt x="67229" y="105717"/>
                  <a:pt x="67248" y="105715"/>
                </a:cubicBezTo>
                <a:cubicBezTo>
                  <a:pt x="67715" y="105682"/>
                  <a:pt x="67882" y="105115"/>
                  <a:pt x="67549" y="104814"/>
                </a:cubicBezTo>
                <a:cubicBezTo>
                  <a:pt x="67441" y="104727"/>
                  <a:pt x="67320" y="104687"/>
                  <a:pt x="67202" y="104687"/>
                </a:cubicBezTo>
                <a:close/>
                <a:moveTo>
                  <a:pt x="46988" y="104708"/>
                </a:moveTo>
                <a:cubicBezTo>
                  <a:pt x="46960" y="104708"/>
                  <a:pt x="46931" y="104710"/>
                  <a:pt x="46900" y="104714"/>
                </a:cubicBezTo>
                <a:cubicBezTo>
                  <a:pt x="46188" y="104714"/>
                  <a:pt x="46262" y="105751"/>
                  <a:pt x="46907" y="105751"/>
                </a:cubicBezTo>
                <a:cubicBezTo>
                  <a:pt x="46926" y="105751"/>
                  <a:pt x="46947" y="105750"/>
                  <a:pt x="46967" y="105748"/>
                </a:cubicBezTo>
                <a:cubicBezTo>
                  <a:pt x="47669" y="105716"/>
                  <a:pt x="47608" y="104708"/>
                  <a:pt x="46988" y="104708"/>
                </a:cubicBezTo>
                <a:close/>
                <a:moveTo>
                  <a:pt x="145184" y="104733"/>
                </a:moveTo>
                <a:cubicBezTo>
                  <a:pt x="144909" y="104733"/>
                  <a:pt x="144635" y="104928"/>
                  <a:pt x="144670" y="105281"/>
                </a:cubicBezTo>
                <a:cubicBezTo>
                  <a:pt x="144704" y="105582"/>
                  <a:pt x="144937" y="105782"/>
                  <a:pt x="145204" y="105782"/>
                </a:cubicBezTo>
                <a:lnTo>
                  <a:pt x="145237" y="105782"/>
                </a:lnTo>
                <a:cubicBezTo>
                  <a:pt x="145504" y="105748"/>
                  <a:pt x="145738" y="105515"/>
                  <a:pt x="145704" y="105215"/>
                </a:cubicBezTo>
                <a:cubicBezTo>
                  <a:pt x="145673" y="104886"/>
                  <a:pt x="145428" y="104733"/>
                  <a:pt x="145184" y="104733"/>
                </a:cubicBezTo>
                <a:close/>
                <a:moveTo>
                  <a:pt x="26651" y="104780"/>
                </a:moveTo>
                <a:cubicBezTo>
                  <a:pt x="26640" y="104780"/>
                  <a:pt x="26630" y="104780"/>
                  <a:pt x="26619" y="104781"/>
                </a:cubicBezTo>
                <a:cubicBezTo>
                  <a:pt x="25941" y="104846"/>
                  <a:pt x="26013" y="105818"/>
                  <a:pt x="26625" y="105818"/>
                </a:cubicBezTo>
                <a:cubicBezTo>
                  <a:pt x="26645" y="105818"/>
                  <a:pt x="26665" y="105817"/>
                  <a:pt x="26686" y="105815"/>
                </a:cubicBezTo>
                <a:cubicBezTo>
                  <a:pt x="27375" y="105782"/>
                  <a:pt x="27289" y="104780"/>
                  <a:pt x="26651" y="104780"/>
                </a:cubicBezTo>
                <a:close/>
                <a:moveTo>
                  <a:pt x="124893" y="104788"/>
                </a:moveTo>
                <a:cubicBezTo>
                  <a:pt x="124621" y="104788"/>
                  <a:pt x="124354" y="104981"/>
                  <a:pt x="124389" y="105348"/>
                </a:cubicBezTo>
                <a:cubicBezTo>
                  <a:pt x="124420" y="105626"/>
                  <a:pt x="124623" y="105819"/>
                  <a:pt x="124892" y="105819"/>
                </a:cubicBezTo>
                <a:cubicBezTo>
                  <a:pt x="124913" y="105819"/>
                  <a:pt x="124934" y="105817"/>
                  <a:pt x="124956" y="105815"/>
                </a:cubicBezTo>
                <a:cubicBezTo>
                  <a:pt x="125223" y="105782"/>
                  <a:pt x="125457" y="105548"/>
                  <a:pt x="125423" y="105281"/>
                </a:cubicBezTo>
                <a:cubicBezTo>
                  <a:pt x="125391" y="104948"/>
                  <a:pt x="125140" y="104788"/>
                  <a:pt x="124893" y="104788"/>
                </a:cubicBezTo>
                <a:close/>
                <a:moveTo>
                  <a:pt x="6392" y="104821"/>
                </a:moveTo>
                <a:cubicBezTo>
                  <a:pt x="6108" y="104821"/>
                  <a:pt x="5848" y="105051"/>
                  <a:pt x="5871" y="105381"/>
                </a:cubicBezTo>
                <a:cubicBezTo>
                  <a:pt x="5902" y="105660"/>
                  <a:pt x="6105" y="105852"/>
                  <a:pt x="6374" y="105852"/>
                </a:cubicBezTo>
                <a:cubicBezTo>
                  <a:pt x="6395" y="105852"/>
                  <a:pt x="6416" y="105851"/>
                  <a:pt x="6438" y="105848"/>
                </a:cubicBezTo>
                <a:cubicBezTo>
                  <a:pt x="6905" y="105815"/>
                  <a:pt x="7072" y="105248"/>
                  <a:pt x="6738" y="104948"/>
                </a:cubicBezTo>
                <a:cubicBezTo>
                  <a:pt x="6631" y="104860"/>
                  <a:pt x="6510" y="104821"/>
                  <a:pt x="6392" y="104821"/>
                </a:cubicBezTo>
                <a:close/>
                <a:moveTo>
                  <a:pt x="104696" y="104841"/>
                </a:moveTo>
                <a:cubicBezTo>
                  <a:pt x="104668" y="104841"/>
                  <a:pt x="104639" y="104843"/>
                  <a:pt x="104608" y="104848"/>
                </a:cubicBezTo>
                <a:cubicBezTo>
                  <a:pt x="103897" y="104880"/>
                  <a:pt x="103969" y="105885"/>
                  <a:pt x="104613" y="105885"/>
                </a:cubicBezTo>
                <a:cubicBezTo>
                  <a:pt x="104633" y="105885"/>
                  <a:pt x="104654" y="105884"/>
                  <a:pt x="104675" y="105882"/>
                </a:cubicBezTo>
                <a:cubicBezTo>
                  <a:pt x="105377" y="105850"/>
                  <a:pt x="105316" y="104841"/>
                  <a:pt x="104696" y="104841"/>
                </a:cubicBezTo>
                <a:close/>
                <a:moveTo>
                  <a:pt x="84383" y="104873"/>
                </a:moveTo>
                <a:cubicBezTo>
                  <a:pt x="84244" y="104873"/>
                  <a:pt x="84101" y="104928"/>
                  <a:pt x="83994" y="105048"/>
                </a:cubicBezTo>
                <a:cubicBezTo>
                  <a:pt x="83702" y="105404"/>
                  <a:pt x="83945" y="105917"/>
                  <a:pt x="84386" y="105917"/>
                </a:cubicBezTo>
                <a:cubicBezTo>
                  <a:pt x="84399" y="105917"/>
                  <a:pt x="84413" y="105916"/>
                  <a:pt x="84427" y="105915"/>
                </a:cubicBezTo>
                <a:cubicBezTo>
                  <a:pt x="84727" y="105882"/>
                  <a:pt x="84928" y="105615"/>
                  <a:pt x="84894" y="105348"/>
                </a:cubicBezTo>
                <a:cubicBezTo>
                  <a:pt x="84873" y="105049"/>
                  <a:pt x="84632" y="104873"/>
                  <a:pt x="84383" y="104873"/>
                </a:cubicBezTo>
                <a:close/>
                <a:moveTo>
                  <a:pt x="64100" y="104921"/>
                </a:moveTo>
                <a:cubicBezTo>
                  <a:pt x="63816" y="104921"/>
                  <a:pt x="63555" y="105151"/>
                  <a:pt x="63579" y="105481"/>
                </a:cubicBezTo>
                <a:cubicBezTo>
                  <a:pt x="63610" y="105760"/>
                  <a:pt x="63813" y="105952"/>
                  <a:pt x="64082" y="105952"/>
                </a:cubicBezTo>
                <a:cubicBezTo>
                  <a:pt x="64103" y="105952"/>
                  <a:pt x="64124" y="105951"/>
                  <a:pt x="64146" y="105948"/>
                </a:cubicBezTo>
                <a:cubicBezTo>
                  <a:pt x="64613" y="105915"/>
                  <a:pt x="64780" y="105348"/>
                  <a:pt x="64446" y="105048"/>
                </a:cubicBezTo>
                <a:cubicBezTo>
                  <a:pt x="64339" y="104960"/>
                  <a:pt x="64218" y="104921"/>
                  <a:pt x="64100" y="104921"/>
                </a:cubicBezTo>
                <a:close/>
                <a:moveTo>
                  <a:pt x="43862" y="104975"/>
                </a:moveTo>
                <a:cubicBezTo>
                  <a:pt x="43582" y="104975"/>
                  <a:pt x="43307" y="105209"/>
                  <a:pt x="43331" y="105548"/>
                </a:cubicBezTo>
                <a:cubicBezTo>
                  <a:pt x="43331" y="105815"/>
                  <a:pt x="43598" y="106015"/>
                  <a:pt x="43898" y="106015"/>
                </a:cubicBezTo>
                <a:cubicBezTo>
                  <a:pt x="44332" y="105982"/>
                  <a:pt x="44532" y="105381"/>
                  <a:pt x="44165" y="105081"/>
                </a:cubicBezTo>
                <a:cubicBezTo>
                  <a:pt x="44074" y="105008"/>
                  <a:pt x="43968" y="104975"/>
                  <a:pt x="43862" y="104975"/>
                </a:cubicBezTo>
                <a:close/>
                <a:moveTo>
                  <a:pt x="142077" y="104987"/>
                </a:moveTo>
                <a:cubicBezTo>
                  <a:pt x="141805" y="104987"/>
                  <a:pt x="141544" y="105218"/>
                  <a:pt x="141568" y="105548"/>
                </a:cubicBezTo>
                <a:cubicBezTo>
                  <a:pt x="141568" y="105798"/>
                  <a:pt x="141802" y="106018"/>
                  <a:pt x="142078" y="106018"/>
                </a:cubicBezTo>
                <a:cubicBezTo>
                  <a:pt x="142097" y="106018"/>
                  <a:pt x="142116" y="106017"/>
                  <a:pt x="142135" y="106015"/>
                </a:cubicBezTo>
                <a:cubicBezTo>
                  <a:pt x="142569" y="105982"/>
                  <a:pt x="142769" y="105415"/>
                  <a:pt x="142402" y="105115"/>
                </a:cubicBezTo>
                <a:cubicBezTo>
                  <a:pt x="142304" y="105027"/>
                  <a:pt x="142190" y="104987"/>
                  <a:pt x="142077" y="104987"/>
                </a:cubicBezTo>
                <a:close/>
                <a:moveTo>
                  <a:pt x="23559" y="105021"/>
                </a:moveTo>
                <a:cubicBezTo>
                  <a:pt x="23287" y="105021"/>
                  <a:pt x="23026" y="105251"/>
                  <a:pt x="23050" y="105582"/>
                </a:cubicBezTo>
                <a:cubicBezTo>
                  <a:pt x="23050" y="105860"/>
                  <a:pt x="23279" y="106052"/>
                  <a:pt x="23552" y="106052"/>
                </a:cubicBezTo>
                <a:cubicBezTo>
                  <a:pt x="23574" y="106052"/>
                  <a:pt x="23595" y="106051"/>
                  <a:pt x="23617" y="106049"/>
                </a:cubicBezTo>
                <a:lnTo>
                  <a:pt x="23584" y="106049"/>
                </a:lnTo>
                <a:cubicBezTo>
                  <a:pt x="24051" y="106015"/>
                  <a:pt x="24251" y="105448"/>
                  <a:pt x="23884" y="105148"/>
                </a:cubicBezTo>
                <a:cubicBezTo>
                  <a:pt x="23786" y="105060"/>
                  <a:pt x="23672" y="105021"/>
                  <a:pt x="23559" y="105021"/>
                </a:cubicBezTo>
                <a:close/>
                <a:moveTo>
                  <a:pt x="121823" y="105021"/>
                </a:moveTo>
                <a:cubicBezTo>
                  <a:pt x="121540" y="105021"/>
                  <a:pt x="121263" y="105251"/>
                  <a:pt x="121287" y="105582"/>
                </a:cubicBezTo>
                <a:cubicBezTo>
                  <a:pt x="121320" y="105882"/>
                  <a:pt x="121554" y="106082"/>
                  <a:pt x="121854" y="106082"/>
                </a:cubicBezTo>
                <a:cubicBezTo>
                  <a:pt x="122321" y="106015"/>
                  <a:pt x="122521" y="105448"/>
                  <a:pt x="122154" y="105148"/>
                </a:cubicBezTo>
                <a:cubicBezTo>
                  <a:pt x="122057" y="105060"/>
                  <a:pt x="121939" y="105021"/>
                  <a:pt x="121823" y="105021"/>
                </a:cubicBezTo>
                <a:close/>
                <a:moveTo>
                  <a:pt x="3331" y="105078"/>
                </a:moveTo>
                <a:cubicBezTo>
                  <a:pt x="3311" y="105078"/>
                  <a:pt x="3291" y="105079"/>
                  <a:pt x="3269" y="105081"/>
                </a:cubicBezTo>
                <a:cubicBezTo>
                  <a:pt x="2969" y="105115"/>
                  <a:pt x="2769" y="105348"/>
                  <a:pt x="2769" y="105648"/>
                </a:cubicBezTo>
                <a:cubicBezTo>
                  <a:pt x="2802" y="105915"/>
                  <a:pt x="3069" y="106115"/>
                  <a:pt x="3336" y="106115"/>
                </a:cubicBezTo>
                <a:cubicBezTo>
                  <a:pt x="4015" y="106083"/>
                  <a:pt x="3973" y="105078"/>
                  <a:pt x="3331" y="105078"/>
                </a:cubicBezTo>
                <a:close/>
                <a:moveTo>
                  <a:pt x="101542" y="105088"/>
                </a:moveTo>
                <a:cubicBezTo>
                  <a:pt x="101262" y="105088"/>
                  <a:pt x="100992" y="105318"/>
                  <a:pt x="101039" y="105648"/>
                </a:cubicBezTo>
                <a:cubicBezTo>
                  <a:pt x="101039" y="105898"/>
                  <a:pt x="101273" y="106118"/>
                  <a:pt x="101521" y="106118"/>
                </a:cubicBezTo>
                <a:cubicBezTo>
                  <a:pt x="101539" y="106118"/>
                  <a:pt x="101556" y="106117"/>
                  <a:pt x="101573" y="106115"/>
                </a:cubicBezTo>
                <a:cubicBezTo>
                  <a:pt x="102040" y="106082"/>
                  <a:pt x="102240" y="105481"/>
                  <a:pt x="101873" y="105215"/>
                </a:cubicBezTo>
                <a:cubicBezTo>
                  <a:pt x="101776" y="105127"/>
                  <a:pt x="101658" y="105088"/>
                  <a:pt x="101542" y="105088"/>
                </a:cubicBezTo>
                <a:close/>
                <a:moveTo>
                  <a:pt x="81282" y="105111"/>
                </a:moveTo>
                <a:cubicBezTo>
                  <a:pt x="81263" y="105111"/>
                  <a:pt x="81244" y="105112"/>
                  <a:pt x="81225" y="105115"/>
                </a:cubicBezTo>
                <a:cubicBezTo>
                  <a:pt x="80958" y="105148"/>
                  <a:pt x="80725" y="105381"/>
                  <a:pt x="80758" y="105682"/>
                </a:cubicBezTo>
                <a:cubicBezTo>
                  <a:pt x="80789" y="105931"/>
                  <a:pt x="80996" y="106152"/>
                  <a:pt x="81268" y="106152"/>
                </a:cubicBezTo>
                <a:cubicBezTo>
                  <a:pt x="81287" y="106152"/>
                  <a:pt x="81306" y="106151"/>
                  <a:pt x="81325" y="106149"/>
                </a:cubicBezTo>
                <a:cubicBezTo>
                  <a:pt x="81592" y="106115"/>
                  <a:pt x="81825" y="105882"/>
                  <a:pt x="81792" y="105582"/>
                </a:cubicBezTo>
                <a:cubicBezTo>
                  <a:pt x="81761" y="105332"/>
                  <a:pt x="81554" y="105111"/>
                  <a:pt x="81282" y="105111"/>
                </a:cubicBezTo>
                <a:close/>
                <a:moveTo>
                  <a:pt x="61019" y="105188"/>
                </a:moveTo>
                <a:cubicBezTo>
                  <a:pt x="60747" y="105188"/>
                  <a:pt x="60487" y="105418"/>
                  <a:pt x="60510" y="105748"/>
                </a:cubicBezTo>
                <a:cubicBezTo>
                  <a:pt x="60544" y="106015"/>
                  <a:pt x="60777" y="106215"/>
                  <a:pt x="61044" y="106215"/>
                </a:cubicBezTo>
                <a:lnTo>
                  <a:pt x="61077" y="106215"/>
                </a:lnTo>
                <a:cubicBezTo>
                  <a:pt x="61511" y="106182"/>
                  <a:pt x="61711" y="105615"/>
                  <a:pt x="61344" y="105315"/>
                </a:cubicBezTo>
                <a:cubicBezTo>
                  <a:pt x="61247" y="105227"/>
                  <a:pt x="61132" y="105188"/>
                  <a:pt x="61019" y="105188"/>
                </a:cubicBezTo>
                <a:close/>
                <a:moveTo>
                  <a:pt x="40738" y="105221"/>
                </a:moveTo>
                <a:cubicBezTo>
                  <a:pt x="40466" y="105221"/>
                  <a:pt x="40205" y="105451"/>
                  <a:pt x="40229" y="105782"/>
                </a:cubicBezTo>
                <a:cubicBezTo>
                  <a:pt x="40229" y="106060"/>
                  <a:pt x="40458" y="106252"/>
                  <a:pt x="40731" y="106252"/>
                </a:cubicBezTo>
                <a:cubicBezTo>
                  <a:pt x="40752" y="106252"/>
                  <a:pt x="40774" y="106251"/>
                  <a:pt x="40796" y="106249"/>
                </a:cubicBezTo>
                <a:cubicBezTo>
                  <a:pt x="41230" y="106215"/>
                  <a:pt x="41430" y="105648"/>
                  <a:pt x="41063" y="105348"/>
                </a:cubicBezTo>
                <a:cubicBezTo>
                  <a:pt x="40965" y="105260"/>
                  <a:pt x="40851" y="105221"/>
                  <a:pt x="40738" y="105221"/>
                </a:cubicBezTo>
                <a:close/>
                <a:moveTo>
                  <a:pt x="138975" y="105221"/>
                </a:moveTo>
                <a:cubicBezTo>
                  <a:pt x="138703" y="105221"/>
                  <a:pt x="138442" y="105451"/>
                  <a:pt x="138466" y="105782"/>
                </a:cubicBezTo>
                <a:cubicBezTo>
                  <a:pt x="138497" y="106060"/>
                  <a:pt x="138700" y="106252"/>
                  <a:pt x="138968" y="106252"/>
                </a:cubicBezTo>
                <a:cubicBezTo>
                  <a:pt x="138989" y="106252"/>
                  <a:pt x="139011" y="106251"/>
                  <a:pt x="139033" y="106249"/>
                </a:cubicBezTo>
                <a:cubicBezTo>
                  <a:pt x="139467" y="106215"/>
                  <a:pt x="139667" y="105648"/>
                  <a:pt x="139300" y="105348"/>
                </a:cubicBezTo>
                <a:cubicBezTo>
                  <a:pt x="139202" y="105260"/>
                  <a:pt x="139088" y="105221"/>
                  <a:pt x="138975" y="105221"/>
                </a:cubicBezTo>
                <a:close/>
                <a:moveTo>
                  <a:pt x="20462" y="105267"/>
                </a:moveTo>
                <a:cubicBezTo>
                  <a:pt x="20187" y="105267"/>
                  <a:pt x="19912" y="105461"/>
                  <a:pt x="19948" y="105815"/>
                </a:cubicBezTo>
                <a:cubicBezTo>
                  <a:pt x="19981" y="106115"/>
                  <a:pt x="20215" y="106315"/>
                  <a:pt x="20515" y="106315"/>
                </a:cubicBezTo>
                <a:cubicBezTo>
                  <a:pt x="20815" y="106282"/>
                  <a:pt x="21015" y="106015"/>
                  <a:pt x="20982" y="105748"/>
                </a:cubicBezTo>
                <a:cubicBezTo>
                  <a:pt x="20951" y="105419"/>
                  <a:pt x="20706" y="105267"/>
                  <a:pt x="20462" y="105267"/>
                </a:cubicBezTo>
                <a:close/>
                <a:moveTo>
                  <a:pt x="118741" y="105260"/>
                </a:moveTo>
                <a:cubicBezTo>
                  <a:pt x="118464" y="105260"/>
                  <a:pt x="118194" y="105503"/>
                  <a:pt x="118218" y="105815"/>
                </a:cubicBezTo>
                <a:cubicBezTo>
                  <a:pt x="118218" y="106115"/>
                  <a:pt x="118485" y="106315"/>
                  <a:pt x="118785" y="106315"/>
                </a:cubicBezTo>
                <a:cubicBezTo>
                  <a:pt x="119219" y="106249"/>
                  <a:pt x="119419" y="105682"/>
                  <a:pt x="119052" y="105381"/>
                </a:cubicBezTo>
                <a:cubicBezTo>
                  <a:pt x="118958" y="105297"/>
                  <a:pt x="118849" y="105260"/>
                  <a:pt x="118741" y="105260"/>
                </a:cubicBezTo>
                <a:close/>
                <a:moveTo>
                  <a:pt x="98425" y="105321"/>
                </a:moveTo>
                <a:cubicBezTo>
                  <a:pt x="98143" y="105321"/>
                  <a:pt x="97890" y="105551"/>
                  <a:pt x="97937" y="105882"/>
                </a:cubicBezTo>
                <a:cubicBezTo>
                  <a:pt x="97937" y="106160"/>
                  <a:pt x="98166" y="106352"/>
                  <a:pt x="98412" y="106352"/>
                </a:cubicBezTo>
                <a:cubicBezTo>
                  <a:pt x="98432" y="106352"/>
                  <a:pt x="98451" y="106351"/>
                  <a:pt x="98471" y="106349"/>
                </a:cubicBezTo>
                <a:lnTo>
                  <a:pt x="98504" y="106349"/>
                </a:lnTo>
                <a:cubicBezTo>
                  <a:pt x="98971" y="106282"/>
                  <a:pt x="99104" y="105715"/>
                  <a:pt x="98771" y="105448"/>
                </a:cubicBezTo>
                <a:cubicBezTo>
                  <a:pt x="98664" y="105360"/>
                  <a:pt x="98542" y="105321"/>
                  <a:pt x="98425" y="105321"/>
                </a:cubicBezTo>
                <a:close/>
                <a:moveTo>
                  <a:pt x="78177" y="105388"/>
                </a:moveTo>
                <a:cubicBezTo>
                  <a:pt x="77893" y="105388"/>
                  <a:pt x="77632" y="105618"/>
                  <a:pt x="77656" y="105948"/>
                </a:cubicBezTo>
                <a:cubicBezTo>
                  <a:pt x="77689" y="106215"/>
                  <a:pt x="77956" y="106415"/>
                  <a:pt x="78223" y="106415"/>
                </a:cubicBezTo>
                <a:cubicBezTo>
                  <a:pt x="78690" y="106382"/>
                  <a:pt x="78857" y="105815"/>
                  <a:pt x="78523" y="105515"/>
                </a:cubicBezTo>
                <a:cubicBezTo>
                  <a:pt x="78416" y="105427"/>
                  <a:pt x="78294" y="105388"/>
                  <a:pt x="78177" y="105388"/>
                </a:cubicBezTo>
                <a:close/>
                <a:moveTo>
                  <a:pt x="57906" y="105414"/>
                </a:moveTo>
                <a:cubicBezTo>
                  <a:pt x="57896" y="105414"/>
                  <a:pt x="57886" y="105414"/>
                  <a:pt x="57875" y="105415"/>
                </a:cubicBezTo>
                <a:cubicBezTo>
                  <a:pt x="57196" y="105479"/>
                  <a:pt x="57269" y="106452"/>
                  <a:pt x="57881" y="106452"/>
                </a:cubicBezTo>
                <a:cubicBezTo>
                  <a:pt x="57901" y="106452"/>
                  <a:pt x="57921" y="106451"/>
                  <a:pt x="57942" y="106449"/>
                </a:cubicBezTo>
                <a:cubicBezTo>
                  <a:pt x="58631" y="106416"/>
                  <a:pt x="58545" y="105414"/>
                  <a:pt x="57906" y="105414"/>
                </a:cubicBezTo>
                <a:close/>
                <a:moveTo>
                  <a:pt x="155745" y="105648"/>
                </a:moveTo>
                <a:cubicBezTo>
                  <a:pt x="155645" y="105748"/>
                  <a:pt x="155611" y="105882"/>
                  <a:pt x="155645" y="105982"/>
                </a:cubicBezTo>
                <a:cubicBezTo>
                  <a:pt x="155645" y="106260"/>
                  <a:pt x="155874" y="106452"/>
                  <a:pt x="156120" y="106452"/>
                </a:cubicBezTo>
                <a:cubicBezTo>
                  <a:pt x="156140" y="106452"/>
                  <a:pt x="156159" y="106451"/>
                  <a:pt x="156178" y="106449"/>
                </a:cubicBezTo>
                <a:cubicBezTo>
                  <a:pt x="156245" y="106449"/>
                  <a:pt x="156279" y="106449"/>
                  <a:pt x="156345" y="106415"/>
                </a:cubicBezTo>
                <a:lnTo>
                  <a:pt x="156178" y="106215"/>
                </a:lnTo>
                <a:lnTo>
                  <a:pt x="155978" y="105948"/>
                </a:lnTo>
                <a:lnTo>
                  <a:pt x="155745" y="105648"/>
                </a:lnTo>
                <a:close/>
                <a:moveTo>
                  <a:pt x="37636" y="105454"/>
                </a:moveTo>
                <a:cubicBezTo>
                  <a:pt x="37364" y="105454"/>
                  <a:pt x="37103" y="105685"/>
                  <a:pt x="37127" y="106015"/>
                </a:cubicBezTo>
                <a:cubicBezTo>
                  <a:pt x="37127" y="106315"/>
                  <a:pt x="37394" y="106516"/>
                  <a:pt x="37694" y="106516"/>
                </a:cubicBezTo>
                <a:lnTo>
                  <a:pt x="37694" y="106482"/>
                </a:lnTo>
                <a:cubicBezTo>
                  <a:pt x="38128" y="106449"/>
                  <a:pt x="38328" y="105882"/>
                  <a:pt x="37961" y="105582"/>
                </a:cubicBezTo>
                <a:cubicBezTo>
                  <a:pt x="37863" y="105494"/>
                  <a:pt x="37749" y="105454"/>
                  <a:pt x="37636" y="105454"/>
                </a:cubicBezTo>
                <a:close/>
                <a:moveTo>
                  <a:pt x="135885" y="105488"/>
                </a:moveTo>
                <a:cubicBezTo>
                  <a:pt x="135600" y="105488"/>
                  <a:pt x="135340" y="105718"/>
                  <a:pt x="135364" y="106049"/>
                </a:cubicBezTo>
                <a:cubicBezTo>
                  <a:pt x="135397" y="106315"/>
                  <a:pt x="135630" y="106516"/>
                  <a:pt x="135931" y="106516"/>
                </a:cubicBezTo>
                <a:cubicBezTo>
                  <a:pt x="136398" y="106482"/>
                  <a:pt x="136564" y="105915"/>
                  <a:pt x="136231" y="105615"/>
                </a:cubicBezTo>
                <a:cubicBezTo>
                  <a:pt x="136124" y="105527"/>
                  <a:pt x="136002" y="105488"/>
                  <a:pt x="135885" y="105488"/>
                </a:cubicBezTo>
                <a:close/>
                <a:moveTo>
                  <a:pt x="17407" y="105512"/>
                </a:moveTo>
                <a:cubicBezTo>
                  <a:pt x="17387" y="105512"/>
                  <a:pt x="17367" y="105513"/>
                  <a:pt x="17346" y="105515"/>
                </a:cubicBezTo>
                <a:cubicBezTo>
                  <a:pt x="16667" y="105579"/>
                  <a:pt x="16709" y="106552"/>
                  <a:pt x="17349" y="106552"/>
                </a:cubicBezTo>
                <a:cubicBezTo>
                  <a:pt x="17370" y="106552"/>
                  <a:pt x="17391" y="106551"/>
                  <a:pt x="17413" y="106549"/>
                </a:cubicBezTo>
                <a:cubicBezTo>
                  <a:pt x="18091" y="106484"/>
                  <a:pt x="18019" y="105512"/>
                  <a:pt x="17407" y="105512"/>
                </a:cubicBezTo>
                <a:close/>
                <a:moveTo>
                  <a:pt x="115604" y="105521"/>
                </a:moveTo>
                <a:cubicBezTo>
                  <a:pt x="115322" y="105521"/>
                  <a:pt x="115069" y="105751"/>
                  <a:pt x="115116" y="106082"/>
                </a:cubicBezTo>
                <a:cubicBezTo>
                  <a:pt x="115116" y="106332"/>
                  <a:pt x="115349" y="106552"/>
                  <a:pt x="115598" y="106552"/>
                </a:cubicBezTo>
                <a:cubicBezTo>
                  <a:pt x="115615" y="106552"/>
                  <a:pt x="115632" y="106551"/>
                  <a:pt x="115650" y="106549"/>
                </a:cubicBezTo>
                <a:cubicBezTo>
                  <a:pt x="116117" y="106516"/>
                  <a:pt x="116283" y="105948"/>
                  <a:pt x="115950" y="105648"/>
                </a:cubicBezTo>
                <a:cubicBezTo>
                  <a:pt x="115842" y="105560"/>
                  <a:pt x="115721" y="105521"/>
                  <a:pt x="115604" y="105521"/>
                </a:cubicBezTo>
                <a:close/>
                <a:moveTo>
                  <a:pt x="95370" y="105560"/>
                </a:moveTo>
                <a:cubicBezTo>
                  <a:pt x="95080" y="105560"/>
                  <a:pt x="94811" y="105803"/>
                  <a:pt x="94835" y="106115"/>
                </a:cubicBezTo>
                <a:cubicBezTo>
                  <a:pt x="94868" y="106415"/>
                  <a:pt x="95102" y="106616"/>
                  <a:pt x="95402" y="106616"/>
                </a:cubicBezTo>
                <a:cubicBezTo>
                  <a:pt x="95869" y="106549"/>
                  <a:pt x="96036" y="105982"/>
                  <a:pt x="95702" y="105682"/>
                </a:cubicBezTo>
                <a:cubicBezTo>
                  <a:pt x="95599" y="105597"/>
                  <a:pt x="95483" y="105560"/>
                  <a:pt x="95370" y="105560"/>
                </a:cubicBezTo>
                <a:close/>
                <a:moveTo>
                  <a:pt x="75075" y="105621"/>
                </a:moveTo>
                <a:cubicBezTo>
                  <a:pt x="74790" y="105621"/>
                  <a:pt x="74530" y="105852"/>
                  <a:pt x="74554" y="106182"/>
                </a:cubicBezTo>
                <a:cubicBezTo>
                  <a:pt x="74585" y="106432"/>
                  <a:pt x="74791" y="106652"/>
                  <a:pt x="75064" y="106652"/>
                </a:cubicBezTo>
                <a:cubicBezTo>
                  <a:pt x="75082" y="106652"/>
                  <a:pt x="75101" y="106651"/>
                  <a:pt x="75121" y="106649"/>
                </a:cubicBezTo>
                <a:cubicBezTo>
                  <a:pt x="75588" y="106616"/>
                  <a:pt x="75754" y="106049"/>
                  <a:pt x="75421" y="105748"/>
                </a:cubicBezTo>
                <a:cubicBezTo>
                  <a:pt x="75314" y="105661"/>
                  <a:pt x="75192" y="105621"/>
                  <a:pt x="75075" y="105621"/>
                </a:cubicBezTo>
                <a:close/>
                <a:moveTo>
                  <a:pt x="54810" y="105680"/>
                </a:moveTo>
                <a:cubicBezTo>
                  <a:pt x="54546" y="105680"/>
                  <a:pt x="54288" y="105865"/>
                  <a:pt x="54306" y="106215"/>
                </a:cubicBezTo>
                <a:cubicBezTo>
                  <a:pt x="54306" y="106496"/>
                  <a:pt x="54510" y="106719"/>
                  <a:pt x="54783" y="106719"/>
                </a:cubicBezTo>
                <a:cubicBezTo>
                  <a:pt x="54801" y="106719"/>
                  <a:pt x="54820" y="106718"/>
                  <a:pt x="54839" y="106716"/>
                </a:cubicBezTo>
                <a:lnTo>
                  <a:pt x="54839" y="106682"/>
                </a:lnTo>
                <a:cubicBezTo>
                  <a:pt x="55140" y="106682"/>
                  <a:pt x="55340" y="106415"/>
                  <a:pt x="55340" y="106149"/>
                </a:cubicBezTo>
                <a:cubicBezTo>
                  <a:pt x="55292" y="105832"/>
                  <a:pt x="55049" y="105680"/>
                  <a:pt x="54810" y="105680"/>
                </a:cubicBezTo>
                <a:close/>
                <a:moveTo>
                  <a:pt x="153052" y="105688"/>
                </a:moveTo>
                <a:cubicBezTo>
                  <a:pt x="152779" y="105688"/>
                  <a:pt x="152519" y="105918"/>
                  <a:pt x="152543" y="106249"/>
                </a:cubicBezTo>
                <a:cubicBezTo>
                  <a:pt x="152543" y="106498"/>
                  <a:pt x="152776" y="106719"/>
                  <a:pt x="153025" y="106719"/>
                </a:cubicBezTo>
                <a:cubicBezTo>
                  <a:pt x="153042" y="106719"/>
                  <a:pt x="153059" y="106718"/>
                  <a:pt x="153076" y="106716"/>
                </a:cubicBezTo>
                <a:cubicBezTo>
                  <a:pt x="153543" y="106682"/>
                  <a:pt x="153743" y="106115"/>
                  <a:pt x="153376" y="105815"/>
                </a:cubicBezTo>
                <a:cubicBezTo>
                  <a:pt x="153279" y="105727"/>
                  <a:pt x="153164" y="105688"/>
                  <a:pt x="153052" y="105688"/>
                </a:cubicBezTo>
                <a:close/>
                <a:moveTo>
                  <a:pt x="34546" y="105688"/>
                </a:moveTo>
                <a:cubicBezTo>
                  <a:pt x="34261" y="105688"/>
                  <a:pt x="34001" y="105918"/>
                  <a:pt x="34025" y="106249"/>
                </a:cubicBezTo>
                <a:cubicBezTo>
                  <a:pt x="34058" y="106549"/>
                  <a:pt x="34291" y="106749"/>
                  <a:pt x="34592" y="106749"/>
                </a:cubicBezTo>
                <a:lnTo>
                  <a:pt x="34592" y="106716"/>
                </a:lnTo>
                <a:cubicBezTo>
                  <a:pt x="35059" y="106682"/>
                  <a:pt x="35225" y="106115"/>
                  <a:pt x="34892" y="105815"/>
                </a:cubicBezTo>
                <a:cubicBezTo>
                  <a:pt x="34785" y="105727"/>
                  <a:pt x="34663" y="105688"/>
                  <a:pt x="34546" y="105688"/>
                </a:cubicBezTo>
                <a:close/>
                <a:moveTo>
                  <a:pt x="132782" y="105721"/>
                </a:moveTo>
                <a:cubicBezTo>
                  <a:pt x="132498" y="105721"/>
                  <a:pt x="132238" y="105952"/>
                  <a:pt x="132261" y="106282"/>
                </a:cubicBezTo>
                <a:cubicBezTo>
                  <a:pt x="132293" y="106532"/>
                  <a:pt x="132499" y="106752"/>
                  <a:pt x="132771" y="106752"/>
                </a:cubicBezTo>
                <a:cubicBezTo>
                  <a:pt x="132790" y="106752"/>
                  <a:pt x="132809" y="106751"/>
                  <a:pt x="132828" y="106749"/>
                </a:cubicBezTo>
                <a:cubicBezTo>
                  <a:pt x="133295" y="106716"/>
                  <a:pt x="133462" y="106149"/>
                  <a:pt x="133129" y="105848"/>
                </a:cubicBezTo>
                <a:cubicBezTo>
                  <a:pt x="133021" y="105761"/>
                  <a:pt x="132900" y="105721"/>
                  <a:pt x="132782" y="105721"/>
                </a:cubicBezTo>
                <a:close/>
                <a:moveTo>
                  <a:pt x="14285" y="105755"/>
                </a:moveTo>
                <a:cubicBezTo>
                  <a:pt x="14011" y="105755"/>
                  <a:pt x="13743" y="105985"/>
                  <a:pt x="13743" y="106315"/>
                </a:cubicBezTo>
                <a:cubicBezTo>
                  <a:pt x="13775" y="106565"/>
                  <a:pt x="13981" y="106786"/>
                  <a:pt x="14253" y="106786"/>
                </a:cubicBezTo>
                <a:cubicBezTo>
                  <a:pt x="14272" y="106786"/>
                  <a:pt x="14291" y="106785"/>
                  <a:pt x="14311" y="106782"/>
                </a:cubicBezTo>
                <a:lnTo>
                  <a:pt x="14344" y="106816"/>
                </a:lnTo>
                <a:cubicBezTo>
                  <a:pt x="14778" y="106749"/>
                  <a:pt x="14978" y="106182"/>
                  <a:pt x="14611" y="105882"/>
                </a:cubicBezTo>
                <a:cubicBezTo>
                  <a:pt x="14513" y="105794"/>
                  <a:pt x="14399" y="105755"/>
                  <a:pt x="14285" y="105755"/>
                </a:cubicBezTo>
                <a:close/>
                <a:moveTo>
                  <a:pt x="112501" y="105755"/>
                </a:moveTo>
                <a:cubicBezTo>
                  <a:pt x="112217" y="105755"/>
                  <a:pt x="111957" y="105985"/>
                  <a:pt x="111980" y="106315"/>
                </a:cubicBezTo>
                <a:cubicBezTo>
                  <a:pt x="112014" y="106616"/>
                  <a:pt x="112247" y="106816"/>
                  <a:pt x="112547" y="106816"/>
                </a:cubicBezTo>
                <a:cubicBezTo>
                  <a:pt x="113014" y="106749"/>
                  <a:pt x="113181" y="106182"/>
                  <a:pt x="112848" y="105882"/>
                </a:cubicBezTo>
                <a:cubicBezTo>
                  <a:pt x="112740" y="105794"/>
                  <a:pt x="112619" y="105755"/>
                  <a:pt x="112501" y="105755"/>
                </a:cubicBezTo>
                <a:close/>
                <a:moveTo>
                  <a:pt x="92298" y="105812"/>
                </a:moveTo>
                <a:cubicBezTo>
                  <a:pt x="92277" y="105812"/>
                  <a:pt x="92255" y="105813"/>
                  <a:pt x="92233" y="105815"/>
                </a:cubicBezTo>
                <a:cubicBezTo>
                  <a:pt x="91563" y="105847"/>
                  <a:pt x="91595" y="106856"/>
                  <a:pt x="92241" y="106856"/>
                </a:cubicBezTo>
                <a:cubicBezTo>
                  <a:pt x="92270" y="106856"/>
                  <a:pt x="92301" y="106853"/>
                  <a:pt x="92333" y="106849"/>
                </a:cubicBezTo>
                <a:cubicBezTo>
                  <a:pt x="93012" y="106817"/>
                  <a:pt x="92970" y="105812"/>
                  <a:pt x="92298" y="105812"/>
                </a:cubicBezTo>
                <a:close/>
                <a:moveTo>
                  <a:pt x="71972" y="105855"/>
                </a:moveTo>
                <a:cubicBezTo>
                  <a:pt x="71688" y="105855"/>
                  <a:pt x="71428" y="106085"/>
                  <a:pt x="71451" y="106415"/>
                </a:cubicBezTo>
                <a:cubicBezTo>
                  <a:pt x="71482" y="106694"/>
                  <a:pt x="71685" y="106886"/>
                  <a:pt x="71954" y="106886"/>
                </a:cubicBezTo>
                <a:cubicBezTo>
                  <a:pt x="71975" y="106886"/>
                  <a:pt x="71996" y="106885"/>
                  <a:pt x="72018" y="106882"/>
                </a:cubicBezTo>
                <a:cubicBezTo>
                  <a:pt x="72485" y="106849"/>
                  <a:pt x="72652" y="106282"/>
                  <a:pt x="72319" y="105982"/>
                </a:cubicBezTo>
                <a:cubicBezTo>
                  <a:pt x="72211" y="105894"/>
                  <a:pt x="72090" y="105855"/>
                  <a:pt x="71972" y="105855"/>
                </a:cubicBezTo>
                <a:close/>
                <a:moveTo>
                  <a:pt x="51713" y="105888"/>
                </a:moveTo>
                <a:cubicBezTo>
                  <a:pt x="51440" y="105888"/>
                  <a:pt x="51180" y="106118"/>
                  <a:pt x="51204" y="106449"/>
                </a:cubicBezTo>
                <a:cubicBezTo>
                  <a:pt x="51204" y="106730"/>
                  <a:pt x="51437" y="106952"/>
                  <a:pt x="51686" y="106952"/>
                </a:cubicBezTo>
                <a:cubicBezTo>
                  <a:pt x="51703" y="106952"/>
                  <a:pt x="51720" y="106951"/>
                  <a:pt x="51737" y="106949"/>
                </a:cubicBezTo>
                <a:lnTo>
                  <a:pt x="51737" y="106916"/>
                </a:lnTo>
                <a:cubicBezTo>
                  <a:pt x="52204" y="106882"/>
                  <a:pt x="52404" y="106315"/>
                  <a:pt x="52037" y="106015"/>
                </a:cubicBezTo>
                <a:cubicBezTo>
                  <a:pt x="51940" y="105927"/>
                  <a:pt x="51825" y="105888"/>
                  <a:pt x="51713" y="105888"/>
                </a:cubicBezTo>
                <a:close/>
                <a:moveTo>
                  <a:pt x="149950" y="105921"/>
                </a:moveTo>
                <a:cubicBezTo>
                  <a:pt x="149677" y="105921"/>
                  <a:pt x="149417" y="106152"/>
                  <a:pt x="149440" y="106482"/>
                </a:cubicBezTo>
                <a:cubicBezTo>
                  <a:pt x="149440" y="106732"/>
                  <a:pt x="149674" y="106952"/>
                  <a:pt x="149950" y="106952"/>
                </a:cubicBezTo>
                <a:cubicBezTo>
                  <a:pt x="149969" y="106952"/>
                  <a:pt x="149988" y="106951"/>
                  <a:pt x="150007" y="106949"/>
                </a:cubicBezTo>
                <a:lnTo>
                  <a:pt x="149974" y="106949"/>
                </a:lnTo>
                <a:cubicBezTo>
                  <a:pt x="150441" y="106916"/>
                  <a:pt x="150641" y="106349"/>
                  <a:pt x="150274" y="106049"/>
                </a:cubicBezTo>
                <a:cubicBezTo>
                  <a:pt x="150177" y="105961"/>
                  <a:pt x="150062" y="105921"/>
                  <a:pt x="149950" y="105921"/>
                </a:cubicBezTo>
                <a:close/>
                <a:moveTo>
                  <a:pt x="31453" y="105945"/>
                </a:moveTo>
                <a:cubicBezTo>
                  <a:pt x="31432" y="105945"/>
                  <a:pt x="31411" y="105946"/>
                  <a:pt x="31389" y="105948"/>
                </a:cubicBezTo>
                <a:cubicBezTo>
                  <a:pt x="30743" y="106013"/>
                  <a:pt x="30785" y="106986"/>
                  <a:pt x="31426" y="106986"/>
                </a:cubicBezTo>
                <a:cubicBezTo>
                  <a:pt x="31446" y="106986"/>
                  <a:pt x="31468" y="106985"/>
                  <a:pt x="31489" y="106983"/>
                </a:cubicBezTo>
                <a:cubicBezTo>
                  <a:pt x="32136" y="106918"/>
                  <a:pt x="32093" y="105945"/>
                  <a:pt x="31453" y="105945"/>
                </a:cubicBezTo>
                <a:close/>
                <a:moveTo>
                  <a:pt x="129694" y="105961"/>
                </a:moveTo>
                <a:cubicBezTo>
                  <a:pt x="129405" y="105961"/>
                  <a:pt x="129135" y="106204"/>
                  <a:pt x="129159" y="106516"/>
                </a:cubicBezTo>
                <a:cubicBezTo>
                  <a:pt x="129193" y="106816"/>
                  <a:pt x="129426" y="107016"/>
                  <a:pt x="129726" y="107016"/>
                </a:cubicBezTo>
                <a:cubicBezTo>
                  <a:pt x="130193" y="106949"/>
                  <a:pt x="130360" y="106382"/>
                  <a:pt x="130026" y="106082"/>
                </a:cubicBezTo>
                <a:cubicBezTo>
                  <a:pt x="129924" y="105998"/>
                  <a:pt x="129807" y="105961"/>
                  <a:pt x="129694" y="105961"/>
                </a:cubicBezTo>
                <a:close/>
                <a:moveTo>
                  <a:pt x="11178" y="105988"/>
                </a:moveTo>
                <a:cubicBezTo>
                  <a:pt x="10898" y="105988"/>
                  <a:pt x="10627" y="106218"/>
                  <a:pt x="10675" y="106549"/>
                </a:cubicBezTo>
                <a:cubicBezTo>
                  <a:pt x="10675" y="106849"/>
                  <a:pt x="10908" y="107049"/>
                  <a:pt x="11208" y="107049"/>
                </a:cubicBezTo>
                <a:lnTo>
                  <a:pt x="11208" y="107016"/>
                </a:lnTo>
                <a:cubicBezTo>
                  <a:pt x="11675" y="106983"/>
                  <a:pt x="11875" y="106415"/>
                  <a:pt x="11509" y="106115"/>
                </a:cubicBezTo>
                <a:cubicBezTo>
                  <a:pt x="11411" y="106027"/>
                  <a:pt x="11294" y="105988"/>
                  <a:pt x="11178" y="105988"/>
                </a:cubicBezTo>
                <a:close/>
                <a:moveTo>
                  <a:pt x="109434" y="106027"/>
                </a:moveTo>
                <a:cubicBezTo>
                  <a:pt x="109157" y="106027"/>
                  <a:pt x="108887" y="106270"/>
                  <a:pt x="108911" y="106582"/>
                </a:cubicBezTo>
                <a:cubicBezTo>
                  <a:pt x="108942" y="106861"/>
                  <a:pt x="109145" y="107053"/>
                  <a:pt x="109387" y="107053"/>
                </a:cubicBezTo>
                <a:cubicBezTo>
                  <a:pt x="109406" y="107053"/>
                  <a:pt x="109426" y="107052"/>
                  <a:pt x="109445" y="107049"/>
                </a:cubicBezTo>
                <a:lnTo>
                  <a:pt x="109445" y="107083"/>
                </a:lnTo>
                <a:cubicBezTo>
                  <a:pt x="109912" y="107016"/>
                  <a:pt x="110112" y="106449"/>
                  <a:pt x="109745" y="106149"/>
                </a:cubicBezTo>
                <a:cubicBezTo>
                  <a:pt x="109652" y="106064"/>
                  <a:pt x="109542" y="106027"/>
                  <a:pt x="109434" y="106027"/>
                </a:cubicBezTo>
                <a:close/>
                <a:moveTo>
                  <a:pt x="89145" y="106092"/>
                </a:moveTo>
                <a:cubicBezTo>
                  <a:pt x="88878" y="106092"/>
                  <a:pt x="88613" y="106279"/>
                  <a:pt x="88630" y="106616"/>
                </a:cubicBezTo>
                <a:cubicBezTo>
                  <a:pt x="88661" y="106894"/>
                  <a:pt x="88864" y="107086"/>
                  <a:pt x="89133" y="107086"/>
                </a:cubicBezTo>
                <a:cubicBezTo>
                  <a:pt x="89154" y="107086"/>
                  <a:pt x="89175" y="107085"/>
                  <a:pt x="89197" y="107083"/>
                </a:cubicBezTo>
                <a:lnTo>
                  <a:pt x="89197" y="107116"/>
                </a:lnTo>
                <a:cubicBezTo>
                  <a:pt x="89464" y="107083"/>
                  <a:pt x="89698" y="106816"/>
                  <a:pt x="89664" y="106549"/>
                </a:cubicBezTo>
                <a:cubicBezTo>
                  <a:pt x="89617" y="106237"/>
                  <a:pt x="89381" y="106092"/>
                  <a:pt x="89145" y="106092"/>
                </a:cubicBezTo>
                <a:close/>
                <a:moveTo>
                  <a:pt x="68914" y="106109"/>
                </a:moveTo>
                <a:cubicBezTo>
                  <a:pt x="68633" y="106109"/>
                  <a:pt x="68358" y="106343"/>
                  <a:pt x="68382" y="106682"/>
                </a:cubicBezTo>
                <a:cubicBezTo>
                  <a:pt x="68416" y="106949"/>
                  <a:pt x="68649" y="107149"/>
                  <a:pt x="68916" y="107149"/>
                </a:cubicBezTo>
                <a:lnTo>
                  <a:pt x="68950" y="107149"/>
                </a:lnTo>
                <a:cubicBezTo>
                  <a:pt x="69383" y="107116"/>
                  <a:pt x="69583" y="106516"/>
                  <a:pt x="69216" y="106215"/>
                </a:cubicBezTo>
                <a:cubicBezTo>
                  <a:pt x="69125" y="106142"/>
                  <a:pt x="69019" y="106109"/>
                  <a:pt x="68914" y="106109"/>
                </a:cubicBezTo>
                <a:close/>
                <a:moveTo>
                  <a:pt x="48622" y="106159"/>
                </a:moveTo>
                <a:cubicBezTo>
                  <a:pt x="48483" y="106159"/>
                  <a:pt x="48342" y="106218"/>
                  <a:pt x="48235" y="106349"/>
                </a:cubicBezTo>
                <a:cubicBezTo>
                  <a:pt x="47944" y="106672"/>
                  <a:pt x="48186" y="107184"/>
                  <a:pt x="48627" y="107184"/>
                </a:cubicBezTo>
                <a:cubicBezTo>
                  <a:pt x="48641" y="107184"/>
                  <a:pt x="48654" y="107184"/>
                  <a:pt x="48668" y="107183"/>
                </a:cubicBezTo>
                <a:lnTo>
                  <a:pt x="48635" y="107183"/>
                </a:lnTo>
                <a:cubicBezTo>
                  <a:pt x="48935" y="107149"/>
                  <a:pt x="49169" y="106916"/>
                  <a:pt x="49135" y="106649"/>
                </a:cubicBezTo>
                <a:cubicBezTo>
                  <a:pt x="49114" y="106349"/>
                  <a:pt x="48872" y="106159"/>
                  <a:pt x="48622" y="106159"/>
                </a:cubicBezTo>
                <a:close/>
                <a:moveTo>
                  <a:pt x="146838" y="106148"/>
                </a:moveTo>
                <a:cubicBezTo>
                  <a:pt x="146827" y="106148"/>
                  <a:pt x="146816" y="106148"/>
                  <a:pt x="146805" y="106149"/>
                </a:cubicBezTo>
                <a:cubicBezTo>
                  <a:pt x="146538" y="106182"/>
                  <a:pt x="146338" y="106449"/>
                  <a:pt x="146338" y="106716"/>
                </a:cubicBezTo>
                <a:cubicBezTo>
                  <a:pt x="146371" y="107016"/>
                  <a:pt x="146605" y="107216"/>
                  <a:pt x="146905" y="107216"/>
                </a:cubicBezTo>
                <a:lnTo>
                  <a:pt x="146905" y="107183"/>
                </a:lnTo>
                <a:cubicBezTo>
                  <a:pt x="147562" y="107150"/>
                  <a:pt x="147508" y="106148"/>
                  <a:pt x="146838" y="106148"/>
                </a:cubicBezTo>
                <a:close/>
                <a:moveTo>
                  <a:pt x="28363" y="106188"/>
                </a:moveTo>
                <a:cubicBezTo>
                  <a:pt x="28090" y="106188"/>
                  <a:pt x="27830" y="106419"/>
                  <a:pt x="27854" y="106749"/>
                </a:cubicBezTo>
                <a:cubicBezTo>
                  <a:pt x="27854" y="107016"/>
                  <a:pt x="28087" y="107249"/>
                  <a:pt x="28387" y="107249"/>
                </a:cubicBezTo>
                <a:lnTo>
                  <a:pt x="28421" y="107216"/>
                </a:lnTo>
                <a:cubicBezTo>
                  <a:pt x="28854" y="107183"/>
                  <a:pt x="29054" y="106616"/>
                  <a:pt x="28687" y="106315"/>
                </a:cubicBezTo>
                <a:cubicBezTo>
                  <a:pt x="28590" y="106228"/>
                  <a:pt x="28475" y="106188"/>
                  <a:pt x="28363" y="106188"/>
                </a:cubicBezTo>
                <a:close/>
                <a:moveTo>
                  <a:pt x="126566" y="106222"/>
                </a:moveTo>
                <a:cubicBezTo>
                  <a:pt x="126294" y="106222"/>
                  <a:pt x="126033" y="106452"/>
                  <a:pt x="126057" y="106782"/>
                </a:cubicBezTo>
                <a:cubicBezTo>
                  <a:pt x="126057" y="107032"/>
                  <a:pt x="126291" y="107253"/>
                  <a:pt x="126567" y="107253"/>
                </a:cubicBezTo>
                <a:cubicBezTo>
                  <a:pt x="126586" y="107253"/>
                  <a:pt x="126605" y="107252"/>
                  <a:pt x="126624" y="107249"/>
                </a:cubicBezTo>
                <a:lnTo>
                  <a:pt x="126591" y="107249"/>
                </a:lnTo>
                <a:cubicBezTo>
                  <a:pt x="127058" y="107216"/>
                  <a:pt x="127258" y="106649"/>
                  <a:pt x="126891" y="106349"/>
                </a:cubicBezTo>
                <a:cubicBezTo>
                  <a:pt x="126793" y="106261"/>
                  <a:pt x="126679" y="106222"/>
                  <a:pt x="126566" y="106222"/>
                </a:cubicBezTo>
                <a:close/>
                <a:moveTo>
                  <a:pt x="8076" y="106222"/>
                </a:moveTo>
                <a:cubicBezTo>
                  <a:pt x="7795" y="106222"/>
                  <a:pt x="7525" y="106452"/>
                  <a:pt x="7572" y="106782"/>
                </a:cubicBezTo>
                <a:cubicBezTo>
                  <a:pt x="7572" y="107063"/>
                  <a:pt x="7777" y="107286"/>
                  <a:pt x="8049" y="107286"/>
                </a:cubicBezTo>
                <a:cubicBezTo>
                  <a:pt x="8068" y="107286"/>
                  <a:pt x="8087" y="107285"/>
                  <a:pt x="8106" y="107283"/>
                </a:cubicBezTo>
                <a:cubicBezTo>
                  <a:pt x="8573" y="107249"/>
                  <a:pt x="8773" y="106649"/>
                  <a:pt x="8406" y="106349"/>
                </a:cubicBezTo>
                <a:cubicBezTo>
                  <a:pt x="8309" y="106261"/>
                  <a:pt x="8191" y="106222"/>
                  <a:pt x="8076" y="106222"/>
                </a:cubicBezTo>
                <a:close/>
                <a:moveTo>
                  <a:pt x="106318" y="106255"/>
                </a:moveTo>
                <a:cubicBezTo>
                  <a:pt x="106046" y="106255"/>
                  <a:pt x="105786" y="106485"/>
                  <a:pt x="105809" y="106816"/>
                </a:cubicBezTo>
                <a:cubicBezTo>
                  <a:pt x="105809" y="107094"/>
                  <a:pt x="106039" y="107286"/>
                  <a:pt x="106285" y="107286"/>
                </a:cubicBezTo>
                <a:cubicBezTo>
                  <a:pt x="106304" y="107286"/>
                  <a:pt x="106323" y="107285"/>
                  <a:pt x="106343" y="107283"/>
                </a:cubicBezTo>
                <a:cubicBezTo>
                  <a:pt x="106810" y="107249"/>
                  <a:pt x="107010" y="106682"/>
                  <a:pt x="106643" y="106382"/>
                </a:cubicBezTo>
                <a:cubicBezTo>
                  <a:pt x="106546" y="106294"/>
                  <a:pt x="106431" y="106255"/>
                  <a:pt x="106318" y="106255"/>
                </a:cubicBezTo>
                <a:close/>
                <a:moveTo>
                  <a:pt x="86072" y="106309"/>
                </a:moveTo>
                <a:cubicBezTo>
                  <a:pt x="85779" y="106309"/>
                  <a:pt x="85504" y="106543"/>
                  <a:pt x="85528" y="106882"/>
                </a:cubicBezTo>
                <a:cubicBezTo>
                  <a:pt x="85561" y="107149"/>
                  <a:pt x="85795" y="107349"/>
                  <a:pt x="86095" y="107349"/>
                </a:cubicBezTo>
                <a:cubicBezTo>
                  <a:pt x="86562" y="107316"/>
                  <a:pt x="86729" y="106716"/>
                  <a:pt x="86395" y="106415"/>
                </a:cubicBezTo>
                <a:cubicBezTo>
                  <a:pt x="86295" y="106343"/>
                  <a:pt x="86182" y="106309"/>
                  <a:pt x="86072" y="106309"/>
                </a:cubicBezTo>
                <a:close/>
                <a:moveTo>
                  <a:pt x="65789" y="106309"/>
                </a:moveTo>
                <a:cubicBezTo>
                  <a:pt x="65510" y="106309"/>
                  <a:pt x="65227" y="106512"/>
                  <a:pt x="65280" y="106882"/>
                </a:cubicBezTo>
                <a:cubicBezTo>
                  <a:pt x="65280" y="107163"/>
                  <a:pt x="65485" y="107386"/>
                  <a:pt x="65757" y="107386"/>
                </a:cubicBezTo>
                <a:cubicBezTo>
                  <a:pt x="65776" y="107386"/>
                  <a:pt x="65795" y="107385"/>
                  <a:pt x="65814" y="107383"/>
                </a:cubicBezTo>
                <a:lnTo>
                  <a:pt x="65814" y="107349"/>
                </a:lnTo>
                <a:cubicBezTo>
                  <a:pt x="66114" y="107349"/>
                  <a:pt x="66314" y="107083"/>
                  <a:pt x="66281" y="106816"/>
                </a:cubicBezTo>
                <a:cubicBezTo>
                  <a:pt x="66281" y="106470"/>
                  <a:pt x="66037" y="106309"/>
                  <a:pt x="65789" y="106309"/>
                </a:cubicBezTo>
                <a:close/>
                <a:moveTo>
                  <a:pt x="45511" y="106392"/>
                </a:moveTo>
                <a:cubicBezTo>
                  <a:pt x="45367" y="106392"/>
                  <a:pt x="45218" y="106451"/>
                  <a:pt x="45099" y="106582"/>
                </a:cubicBezTo>
                <a:cubicBezTo>
                  <a:pt x="44807" y="106906"/>
                  <a:pt x="45083" y="107451"/>
                  <a:pt x="45527" y="107451"/>
                </a:cubicBezTo>
                <a:cubicBezTo>
                  <a:pt x="45540" y="107451"/>
                  <a:pt x="45553" y="107450"/>
                  <a:pt x="45566" y="107450"/>
                </a:cubicBezTo>
                <a:cubicBezTo>
                  <a:pt x="45833" y="107416"/>
                  <a:pt x="46067" y="107149"/>
                  <a:pt x="46033" y="106882"/>
                </a:cubicBezTo>
                <a:cubicBezTo>
                  <a:pt x="46012" y="106582"/>
                  <a:pt x="45770" y="106392"/>
                  <a:pt x="45511" y="106392"/>
                </a:cubicBezTo>
                <a:close/>
                <a:moveTo>
                  <a:pt x="143759" y="106429"/>
                </a:moveTo>
                <a:cubicBezTo>
                  <a:pt x="143489" y="106429"/>
                  <a:pt x="143218" y="106624"/>
                  <a:pt x="143236" y="106983"/>
                </a:cubicBezTo>
                <a:cubicBezTo>
                  <a:pt x="143236" y="107232"/>
                  <a:pt x="143470" y="107453"/>
                  <a:pt x="143746" y="107453"/>
                </a:cubicBezTo>
                <a:cubicBezTo>
                  <a:pt x="143765" y="107453"/>
                  <a:pt x="143784" y="107452"/>
                  <a:pt x="143803" y="107450"/>
                </a:cubicBezTo>
                <a:cubicBezTo>
                  <a:pt x="144070" y="107416"/>
                  <a:pt x="144270" y="107183"/>
                  <a:pt x="144270" y="106882"/>
                </a:cubicBezTo>
                <a:cubicBezTo>
                  <a:pt x="144224" y="106574"/>
                  <a:pt x="143992" y="106429"/>
                  <a:pt x="143759" y="106429"/>
                </a:cubicBezTo>
                <a:close/>
                <a:moveTo>
                  <a:pt x="25242" y="106446"/>
                </a:moveTo>
                <a:cubicBezTo>
                  <a:pt x="25223" y="106446"/>
                  <a:pt x="25204" y="106447"/>
                  <a:pt x="25185" y="106449"/>
                </a:cubicBezTo>
                <a:cubicBezTo>
                  <a:pt x="24506" y="106481"/>
                  <a:pt x="24548" y="107486"/>
                  <a:pt x="25220" y="107486"/>
                </a:cubicBezTo>
                <a:cubicBezTo>
                  <a:pt x="25241" y="107486"/>
                  <a:pt x="25263" y="107485"/>
                  <a:pt x="25285" y="107483"/>
                </a:cubicBezTo>
                <a:cubicBezTo>
                  <a:pt x="25552" y="107450"/>
                  <a:pt x="25752" y="107216"/>
                  <a:pt x="25752" y="106916"/>
                </a:cubicBezTo>
                <a:cubicBezTo>
                  <a:pt x="25721" y="106666"/>
                  <a:pt x="25514" y="106446"/>
                  <a:pt x="25242" y="106446"/>
                </a:cubicBezTo>
                <a:close/>
                <a:moveTo>
                  <a:pt x="123486" y="106448"/>
                </a:moveTo>
                <a:cubicBezTo>
                  <a:pt x="123476" y="106448"/>
                  <a:pt x="123466" y="106448"/>
                  <a:pt x="123455" y="106449"/>
                </a:cubicBezTo>
                <a:cubicBezTo>
                  <a:pt x="123155" y="106482"/>
                  <a:pt x="122955" y="106716"/>
                  <a:pt x="122955" y="107016"/>
                </a:cubicBezTo>
                <a:cubicBezTo>
                  <a:pt x="122986" y="107294"/>
                  <a:pt x="123189" y="107487"/>
                  <a:pt x="123457" y="107487"/>
                </a:cubicBezTo>
                <a:cubicBezTo>
                  <a:pt x="123478" y="107487"/>
                  <a:pt x="123500" y="107485"/>
                  <a:pt x="123522" y="107483"/>
                </a:cubicBezTo>
                <a:cubicBezTo>
                  <a:pt x="124211" y="107450"/>
                  <a:pt x="124125" y="106448"/>
                  <a:pt x="123486" y="106448"/>
                </a:cubicBezTo>
                <a:close/>
                <a:moveTo>
                  <a:pt x="4968" y="106481"/>
                </a:moveTo>
                <a:cubicBezTo>
                  <a:pt x="4958" y="106481"/>
                  <a:pt x="4948" y="106482"/>
                  <a:pt x="4937" y="106482"/>
                </a:cubicBezTo>
                <a:cubicBezTo>
                  <a:pt x="4259" y="106547"/>
                  <a:pt x="4300" y="107519"/>
                  <a:pt x="4940" y="107519"/>
                </a:cubicBezTo>
                <a:cubicBezTo>
                  <a:pt x="4961" y="107519"/>
                  <a:pt x="4982" y="107518"/>
                  <a:pt x="5004" y="107516"/>
                </a:cubicBezTo>
                <a:cubicBezTo>
                  <a:pt x="5693" y="107483"/>
                  <a:pt x="5607" y="106481"/>
                  <a:pt x="4968" y="106481"/>
                </a:cubicBezTo>
                <a:close/>
                <a:moveTo>
                  <a:pt x="103233" y="106495"/>
                </a:moveTo>
                <a:cubicBezTo>
                  <a:pt x="102955" y="106495"/>
                  <a:pt x="102683" y="106745"/>
                  <a:pt x="102707" y="107083"/>
                </a:cubicBezTo>
                <a:cubicBezTo>
                  <a:pt x="102707" y="107332"/>
                  <a:pt x="102941" y="107553"/>
                  <a:pt x="103217" y="107553"/>
                </a:cubicBezTo>
                <a:cubicBezTo>
                  <a:pt x="103236" y="107553"/>
                  <a:pt x="103255" y="107552"/>
                  <a:pt x="103274" y="107550"/>
                </a:cubicBezTo>
                <a:lnTo>
                  <a:pt x="103241" y="107550"/>
                </a:lnTo>
                <a:cubicBezTo>
                  <a:pt x="103708" y="107516"/>
                  <a:pt x="103908" y="106916"/>
                  <a:pt x="103541" y="106616"/>
                </a:cubicBezTo>
                <a:cubicBezTo>
                  <a:pt x="103448" y="106532"/>
                  <a:pt x="103340" y="106495"/>
                  <a:pt x="103233" y="106495"/>
                </a:cubicBezTo>
                <a:close/>
                <a:moveTo>
                  <a:pt x="82940" y="106551"/>
                </a:moveTo>
                <a:cubicBezTo>
                  <a:pt x="82665" y="106551"/>
                  <a:pt x="82390" y="106744"/>
                  <a:pt x="82426" y="107116"/>
                </a:cubicBezTo>
                <a:cubicBezTo>
                  <a:pt x="82457" y="107366"/>
                  <a:pt x="82663" y="107586"/>
                  <a:pt x="82936" y="107586"/>
                </a:cubicBezTo>
                <a:cubicBezTo>
                  <a:pt x="82955" y="107586"/>
                  <a:pt x="82974" y="107585"/>
                  <a:pt x="82993" y="107583"/>
                </a:cubicBezTo>
                <a:cubicBezTo>
                  <a:pt x="83260" y="107550"/>
                  <a:pt x="83493" y="107316"/>
                  <a:pt x="83460" y="107016"/>
                </a:cubicBezTo>
                <a:cubicBezTo>
                  <a:pt x="83429" y="106703"/>
                  <a:pt x="83184" y="106551"/>
                  <a:pt x="82940" y="106551"/>
                </a:cubicBezTo>
                <a:close/>
                <a:moveTo>
                  <a:pt x="62681" y="106594"/>
                </a:moveTo>
                <a:cubicBezTo>
                  <a:pt x="62393" y="106594"/>
                  <a:pt x="62130" y="106837"/>
                  <a:pt x="62178" y="107149"/>
                </a:cubicBezTo>
                <a:cubicBezTo>
                  <a:pt x="62178" y="107450"/>
                  <a:pt x="62445" y="107650"/>
                  <a:pt x="62712" y="107650"/>
                </a:cubicBezTo>
                <a:cubicBezTo>
                  <a:pt x="63179" y="107583"/>
                  <a:pt x="63346" y="107016"/>
                  <a:pt x="63012" y="106716"/>
                </a:cubicBezTo>
                <a:cubicBezTo>
                  <a:pt x="62909" y="106631"/>
                  <a:pt x="62793" y="106594"/>
                  <a:pt x="62681" y="106594"/>
                </a:cubicBezTo>
                <a:close/>
                <a:moveTo>
                  <a:pt x="42433" y="106655"/>
                </a:moveTo>
                <a:cubicBezTo>
                  <a:pt x="42153" y="106655"/>
                  <a:pt x="41883" y="106886"/>
                  <a:pt x="41930" y="107216"/>
                </a:cubicBezTo>
                <a:cubicBezTo>
                  <a:pt x="41930" y="107466"/>
                  <a:pt x="42164" y="107686"/>
                  <a:pt x="42413" y="107686"/>
                </a:cubicBezTo>
                <a:cubicBezTo>
                  <a:pt x="42430" y="107686"/>
                  <a:pt x="42447" y="107685"/>
                  <a:pt x="42464" y="107683"/>
                </a:cubicBezTo>
                <a:cubicBezTo>
                  <a:pt x="42931" y="107650"/>
                  <a:pt x="43131" y="107083"/>
                  <a:pt x="42764" y="106782"/>
                </a:cubicBezTo>
                <a:cubicBezTo>
                  <a:pt x="42667" y="106695"/>
                  <a:pt x="42549" y="106655"/>
                  <a:pt x="42433" y="106655"/>
                </a:cubicBezTo>
                <a:close/>
                <a:moveTo>
                  <a:pt x="140647" y="106626"/>
                </a:moveTo>
                <a:cubicBezTo>
                  <a:pt x="140364" y="106626"/>
                  <a:pt x="140081" y="106828"/>
                  <a:pt x="140134" y="107216"/>
                </a:cubicBezTo>
                <a:cubicBezTo>
                  <a:pt x="140134" y="107466"/>
                  <a:pt x="140367" y="107686"/>
                  <a:pt x="140643" y="107686"/>
                </a:cubicBezTo>
                <a:cubicBezTo>
                  <a:pt x="140662" y="107686"/>
                  <a:pt x="140681" y="107685"/>
                  <a:pt x="140701" y="107683"/>
                </a:cubicBezTo>
                <a:cubicBezTo>
                  <a:pt x="140968" y="107650"/>
                  <a:pt x="141201" y="107416"/>
                  <a:pt x="141168" y="107116"/>
                </a:cubicBezTo>
                <a:cubicBezTo>
                  <a:pt x="141152" y="106786"/>
                  <a:pt x="140900" y="106626"/>
                  <a:pt x="140647" y="106626"/>
                </a:cubicBezTo>
                <a:close/>
                <a:moveTo>
                  <a:pt x="22145" y="106714"/>
                </a:moveTo>
                <a:cubicBezTo>
                  <a:pt x="21882" y="106714"/>
                  <a:pt x="21616" y="106899"/>
                  <a:pt x="21616" y="107249"/>
                </a:cubicBezTo>
                <a:cubicBezTo>
                  <a:pt x="21647" y="107528"/>
                  <a:pt x="21850" y="107720"/>
                  <a:pt x="22118" y="107720"/>
                </a:cubicBezTo>
                <a:cubicBezTo>
                  <a:pt x="22139" y="107720"/>
                  <a:pt x="22161" y="107719"/>
                  <a:pt x="22183" y="107716"/>
                </a:cubicBezTo>
                <a:cubicBezTo>
                  <a:pt x="22483" y="107716"/>
                  <a:pt x="22683" y="107450"/>
                  <a:pt x="22650" y="107183"/>
                </a:cubicBezTo>
                <a:cubicBezTo>
                  <a:pt x="22618" y="106866"/>
                  <a:pt x="22383" y="106714"/>
                  <a:pt x="22145" y="106714"/>
                </a:cubicBezTo>
                <a:close/>
                <a:moveTo>
                  <a:pt x="120388" y="106695"/>
                </a:moveTo>
                <a:cubicBezTo>
                  <a:pt x="120098" y="106695"/>
                  <a:pt x="119829" y="106937"/>
                  <a:pt x="119853" y="107249"/>
                </a:cubicBezTo>
                <a:cubicBezTo>
                  <a:pt x="119885" y="107540"/>
                  <a:pt x="120136" y="107737"/>
                  <a:pt x="120424" y="107749"/>
                </a:cubicBezTo>
                <a:lnTo>
                  <a:pt x="120424" y="107749"/>
                </a:lnTo>
                <a:cubicBezTo>
                  <a:pt x="120888" y="107680"/>
                  <a:pt x="121052" y="107115"/>
                  <a:pt x="120720" y="106816"/>
                </a:cubicBezTo>
                <a:cubicBezTo>
                  <a:pt x="120617" y="106732"/>
                  <a:pt x="120501" y="106695"/>
                  <a:pt x="120388" y="106695"/>
                </a:cubicBezTo>
                <a:close/>
                <a:moveTo>
                  <a:pt x="120424" y="107749"/>
                </a:moveTo>
                <a:lnTo>
                  <a:pt x="120424" y="107749"/>
                </a:lnTo>
                <a:cubicBezTo>
                  <a:pt x="120422" y="107749"/>
                  <a:pt x="120421" y="107750"/>
                  <a:pt x="120420" y="107750"/>
                </a:cubicBezTo>
                <a:lnTo>
                  <a:pt x="120453" y="107750"/>
                </a:lnTo>
                <a:cubicBezTo>
                  <a:pt x="120443" y="107750"/>
                  <a:pt x="120434" y="107750"/>
                  <a:pt x="120424" y="107749"/>
                </a:cubicBezTo>
                <a:close/>
                <a:moveTo>
                  <a:pt x="1868" y="106748"/>
                </a:moveTo>
                <a:cubicBezTo>
                  <a:pt x="1857" y="106748"/>
                  <a:pt x="1846" y="106749"/>
                  <a:pt x="1835" y="106749"/>
                </a:cubicBezTo>
                <a:cubicBezTo>
                  <a:pt x="1156" y="106814"/>
                  <a:pt x="1229" y="107786"/>
                  <a:pt x="1841" y="107786"/>
                </a:cubicBezTo>
                <a:cubicBezTo>
                  <a:pt x="1861" y="107786"/>
                  <a:pt x="1881" y="107785"/>
                  <a:pt x="1902" y="107783"/>
                </a:cubicBezTo>
                <a:cubicBezTo>
                  <a:pt x="2591" y="107750"/>
                  <a:pt x="2537" y="106748"/>
                  <a:pt x="1868" y="106748"/>
                </a:cubicBezTo>
                <a:close/>
                <a:moveTo>
                  <a:pt x="100143" y="106729"/>
                </a:moveTo>
                <a:cubicBezTo>
                  <a:pt x="99852" y="106729"/>
                  <a:pt x="99581" y="106979"/>
                  <a:pt x="99605" y="107316"/>
                </a:cubicBezTo>
                <a:cubicBezTo>
                  <a:pt x="99605" y="107566"/>
                  <a:pt x="99838" y="107786"/>
                  <a:pt x="100114" y="107786"/>
                </a:cubicBezTo>
                <a:cubicBezTo>
                  <a:pt x="100133" y="107786"/>
                  <a:pt x="100153" y="107785"/>
                  <a:pt x="100172" y="107783"/>
                </a:cubicBezTo>
                <a:lnTo>
                  <a:pt x="100138" y="107783"/>
                </a:lnTo>
                <a:cubicBezTo>
                  <a:pt x="100605" y="107750"/>
                  <a:pt x="100806" y="107183"/>
                  <a:pt x="100472" y="106849"/>
                </a:cubicBezTo>
                <a:cubicBezTo>
                  <a:pt x="100370" y="106766"/>
                  <a:pt x="100255" y="106729"/>
                  <a:pt x="100143" y="106729"/>
                </a:cubicBezTo>
                <a:close/>
                <a:moveTo>
                  <a:pt x="79846" y="106793"/>
                </a:moveTo>
                <a:cubicBezTo>
                  <a:pt x="79706" y="106793"/>
                  <a:pt x="79564" y="106851"/>
                  <a:pt x="79457" y="106983"/>
                </a:cubicBezTo>
                <a:cubicBezTo>
                  <a:pt x="79166" y="107306"/>
                  <a:pt x="79440" y="107818"/>
                  <a:pt x="79852" y="107818"/>
                </a:cubicBezTo>
                <a:cubicBezTo>
                  <a:pt x="79865" y="107818"/>
                  <a:pt x="79878" y="107817"/>
                  <a:pt x="79891" y="107816"/>
                </a:cubicBezTo>
                <a:cubicBezTo>
                  <a:pt x="80191" y="107816"/>
                  <a:pt x="80391" y="107550"/>
                  <a:pt x="80391" y="107283"/>
                </a:cubicBezTo>
                <a:cubicBezTo>
                  <a:pt x="80348" y="106983"/>
                  <a:pt x="80099" y="106793"/>
                  <a:pt x="79846" y="106793"/>
                </a:cubicBezTo>
                <a:close/>
                <a:moveTo>
                  <a:pt x="59631" y="106843"/>
                </a:moveTo>
                <a:cubicBezTo>
                  <a:pt x="59603" y="106843"/>
                  <a:pt x="59573" y="106845"/>
                  <a:pt x="59543" y="106849"/>
                </a:cubicBezTo>
                <a:cubicBezTo>
                  <a:pt x="59243" y="106882"/>
                  <a:pt x="59042" y="107116"/>
                  <a:pt x="59076" y="107416"/>
                </a:cubicBezTo>
                <a:cubicBezTo>
                  <a:pt x="59076" y="107666"/>
                  <a:pt x="59309" y="107886"/>
                  <a:pt x="59558" y="107886"/>
                </a:cubicBezTo>
                <a:cubicBezTo>
                  <a:pt x="59575" y="107886"/>
                  <a:pt x="59592" y="107885"/>
                  <a:pt x="59610" y="107883"/>
                </a:cubicBezTo>
                <a:cubicBezTo>
                  <a:pt x="60312" y="107851"/>
                  <a:pt x="60250" y="106843"/>
                  <a:pt x="59631" y="106843"/>
                </a:cubicBezTo>
                <a:close/>
                <a:moveTo>
                  <a:pt x="39317" y="106895"/>
                </a:moveTo>
                <a:cubicBezTo>
                  <a:pt x="39040" y="106895"/>
                  <a:pt x="38771" y="107138"/>
                  <a:pt x="38795" y="107450"/>
                </a:cubicBezTo>
                <a:cubicBezTo>
                  <a:pt x="38826" y="107728"/>
                  <a:pt x="39029" y="107920"/>
                  <a:pt x="39297" y="107920"/>
                </a:cubicBezTo>
                <a:cubicBezTo>
                  <a:pt x="39318" y="107920"/>
                  <a:pt x="39340" y="107919"/>
                  <a:pt x="39362" y="107917"/>
                </a:cubicBezTo>
                <a:lnTo>
                  <a:pt x="39362" y="107950"/>
                </a:lnTo>
                <a:cubicBezTo>
                  <a:pt x="39795" y="107883"/>
                  <a:pt x="39996" y="107316"/>
                  <a:pt x="39629" y="107016"/>
                </a:cubicBezTo>
                <a:cubicBezTo>
                  <a:pt x="39535" y="106932"/>
                  <a:pt x="39426" y="106895"/>
                  <a:pt x="39317" y="106895"/>
                </a:cubicBezTo>
                <a:close/>
                <a:moveTo>
                  <a:pt x="137555" y="106908"/>
                </a:moveTo>
                <a:cubicBezTo>
                  <a:pt x="137415" y="106908"/>
                  <a:pt x="137273" y="106963"/>
                  <a:pt x="137165" y="107083"/>
                </a:cubicBezTo>
                <a:cubicBezTo>
                  <a:pt x="136874" y="107439"/>
                  <a:pt x="137116" y="107951"/>
                  <a:pt x="137557" y="107951"/>
                </a:cubicBezTo>
                <a:cubicBezTo>
                  <a:pt x="137571" y="107951"/>
                  <a:pt x="137585" y="107951"/>
                  <a:pt x="137599" y="107950"/>
                </a:cubicBezTo>
                <a:cubicBezTo>
                  <a:pt x="137899" y="107917"/>
                  <a:pt x="138099" y="107683"/>
                  <a:pt x="138066" y="107383"/>
                </a:cubicBezTo>
                <a:cubicBezTo>
                  <a:pt x="138044" y="107084"/>
                  <a:pt x="137804" y="106908"/>
                  <a:pt x="137555" y="106908"/>
                </a:cubicBezTo>
                <a:close/>
                <a:moveTo>
                  <a:pt x="19050" y="106956"/>
                </a:moveTo>
                <a:cubicBezTo>
                  <a:pt x="18770" y="106956"/>
                  <a:pt x="18500" y="107186"/>
                  <a:pt x="18547" y="107516"/>
                </a:cubicBezTo>
                <a:cubicBezTo>
                  <a:pt x="18547" y="107783"/>
                  <a:pt x="18814" y="107983"/>
                  <a:pt x="19081" y="107983"/>
                </a:cubicBezTo>
                <a:cubicBezTo>
                  <a:pt x="19548" y="107950"/>
                  <a:pt x="19748" y="107383"/>
                  <a:pt x="19381" y="107083"/>
                </a:cubicBezTo>
                <a:cubicBezTo>
                  <a:pt x="19283" y="106995"/>
                  <a:pt x="19166" y="106956"/>
                  <a:pt x="19050" y="106956"/>
                </a:cubicBezTo>
                <a:close/>
                <a:moveTo>
                  <a:pt x="117297" y="106910"/>
                </a:moveTo>
                <a:cubicBezTo>
                  <a:pt x="117014" y="106910"/>
                  <a:pt x="116731" y="107112"/>
                  <a:pt x="116784" y="107483"/>
                </a:cubicBezTo>
                <a:cubicBezTo>
                  <a:pt x="116784" y="107783"/>
                  <a:pt x="117051" y="107983"/>
                  <a:pt x="117317" y="107983"/>
                </a:cubicBezTo>
                <a:cubicBezTo>
                  <a:pt x="117618" y="107950"/>
                  <a:pt x="117818" y="107683"/>
                  <a:pt x="117818" y="107416"/>
                </a:cubicBezTo>
                <a:cubicBezTo>
                  <a:pt x="117802" y="107070"/>
                  <a:pt x="117549" y="106910"/>
                  <a:pt x="117297" y="106910"/>
                </a:cubicBezTo>
                <a:close/>
                <a:moveTo>
                  <a:pt x="97024" y="106989"/>
                </a:moveTo>
                <a:cubicBezTo>
                  <a:pt x="96739" y="106989"/>
                  <a:pt x="96479" y="107219"/>
                  <a:pt x="96503" y="107550"/>
                </a:cubicBezTo>
                <a:cubicBezTo>
                  <a:pt x="96536" y="107850"/>
                  <a:pt x="96769" y="108050"/>
                  <a:pt x="97070" y="108050"/>
                </a:cubicBezTo>
                <a:cubicBezTo>
                  <a:pt x="97537" y="108017"/>
                  <a:pt x="97703" y="107416"/>
                  <a:pt x="97370" y="107116"/>
                </a:cubicBezTo>
                <a:cubicBezTo>
                  <a:pt x="97263" y="107028"/>
                  <a:pt x="97141" y="106989"/>
                  <a:pt x="97024" y="106989"/>
                </a:cubicBezTo>
                <a:close/>
                <a:moveTo>
                  <a:pt x="76744" y="107041"/>
                </a:moveTo>
                <a:cubicBezTo>
                  <a:pt x="76605" y="107041"/>
                  <a:pt x="76463" y="107096"/>
                  <a:pt x="76355" y="107216"/>
                </a:cubicBezTo>
                <a:cubicBezTo>
                  <a:pt x="76064" y="107572"/>
                  <a:pt x="76306" y="108085"/>
                  <a:pt x="76747" y="108085"/>
                </a:cubicBezTo>
                <a:cubicBezTo>
                  <a:pt x="76761" y="108085"/>
                  <a:pt x="76774" y="108084"/>
                  <a:pt x="76788" y="108083"/>
                </a:cubicBezTo>
                <a:cubicBezTo>
                  <a:pt x="77055" y="108050"/>
                  <a:pt x="77289" y="107816"/>
                  <a:pt x="77255" y="107516"/>
                </a:cubicBezTo>
                <a:cubicBezTo>
                  <a:pt x="77234" y="107217"/>
                  <a:pt x="76994" y="107041"/>
                  <a:pt x="76744" y="107041"/>
                </a:cubicBezTo>
                <a:close/>
                <a:moveTo>
                  <a:pt x="56489" y="107110"/>
                </a:moveTo>
                <a:cubicBezTo>
                  <a:pt x="56221" y="107110"/>
                  <a:pt x="55956" y="107295"/>
                  <a:pt x="55974" y="107650"/>
                </a:cubicBezTo>
                <a:cubicBezTo>
                  <a:pt x="55974" y="107899"/>
                  <a:pt x="56207" y="108120"/>
                  <a:pt x="56456" y="108120"/>
                </a:cubicBezTo>
                <a:cubicBezTo>
                  <a:pt x="56473" y="108120"/>
                  <a:pt x="56490" y="108119"/>
                  <a:pt x="56507" y="108117"/>
                </a:cubicBezTo>
                <a:cubicBezTo>
                  <a:pt x="56808" y="108083"/>
                  <a:pt x="57008" y="107850"/>
                  <a:pt x="57008" y="107550"/>
                </a:cubicBezTo>
                <a:cubicBezTo>
                  <a:pt x="56961" y="107253"/>
                  <a:pt x="56724" y="107110"/>
                  <a:pt x="56489" y="107110"/>
                </a:cubicBezTo>
                <a:close/>
                <a:moveTo>
                  <a:pt x="154731" y="107089"/>
                </a:moveTo>
                <a:cubicBezTo>
                  <a:pt x="154447" y="107089"/>
                  <a:pt x="154187" y="107319"/>
                  <a:pt x="154210" y="107650"/>
                </a:cubicBezTo>
                <a:cubicBezTo>
                  <a:pt x="154241" y="107928"/>
                  <a:pt x="154444" y="108120"/>
                  <a:pt x="154713" y="108120"/>
                </a:cubicBezTo>
                <a:cubicBezTo>
                  <a:pt x="154734" y="108120"/>
                  <a:pt x="154756" y="108119"/>
                  <a:pt x="154777" y="108117"/>
                </a:cubicBezTo>
                <a:cubicBezTo>
                  <a:pt x="155211" y="108083"/>
                  <a:pt x="155411" y="107516"/>
                  <a:pt x="155078" y="107216"/>
                </a:cubicBezTo>
                <a:cubicBezTo>
                  <a:pt x="154970" y="107128"/>
                  <a:pt x="154849" y="107089"/>
                  <a:pt x="154731" y="107089"/>
                </a:cubicBezTo>
                <a:close/>
                <a:moveTo>
                  <a:pt x="36228" y="107128"/>
                </a:moveTo>
                <a:cubicBezTo>
                  <a:pt x="35938" y="107128"/>
                  <a:pt x="35668" y="107371"/>
                  <a:pt x="35692" y="107683"/>
                </a:cubicBezTo>
                <a:cubicBezTo>
                  <a:pt x="35726" y="107983"/>
                  <a:pt x="35959" y="108183"/>
                  <a:pt x="36260" y="108183"/>
                </a:cubicBezTo>
                <a:cubicBezTo>
                  <a:pt x="36727" y="108117"/>
                  <a:pt x="36893" y="107550"/>
                  <a:pt x="36560" y="107249"/>
                </a:cubicBezTo>
                <a:cubicBezTo>
                  <a:pt x="36457" y="107165"/>
                  <a:pt x="36341" y="107128"/>
                  <a:pt x="36228" y="107128"/>
                </a:cubicBezTo>
                <a:close/>
                <a:moveTo>
                  <a:pt x="134453" y="107146"/>
                </a:moveTo>
                <a:cubicBezTo>
                  <a:pt x="134435" y="107146"/>
                  <a:pt x="134416" y="107147"/>
                  <a:pt x="134396" y="107149"/>
                </a:cubicBezTo>
                <a:cubicBezTo>
                  <a:pt x="133717" y="107182"/>
                  <a:pt x="133791" y="108186"/>
                  <a:pt x="134434" y="108186"/>
                </a:cubicBezTo>
                <a:cubicBezTo>
                  <a:pt x="134454" y="108186"/>
                  <a:pt x="134475" y="108185"/>
                  <a:pt x="134496" y="108183"/>
                </a:cubicBezTo>
                <a:cubicBezTo>
                  <a:pt x="134797" y="108150"/>
                  <a:pt x="134997" y="107917"/>
                  <a:pt x="134963" y="107616"/>
                </a:cubicBezTo>
                <a:cubicBezTo>
                  <a:pt x="134932" y="107367"/>
                  <a:pt x="134726" y="107146"/>
                  <a:pt x="134453" y="107146"/>
                </a:cubicBezTo>
                <a:close/>
                <a:moveTo>
                  <a:pt x="15945" y="107182"/>
                </a:moveTo>
                <a:cubicBezTo>
                  <a:pt x="15934" y="107182"/>
                  <a:pt x="15923" y="107182"/>
                  <a:pt x="15912" y="107183"/>
                </a:cubicBezTo>
                <a:cubicBezTo>
                  <a:pt x="15232" y="107215"/>
                  <a:pt x="15275" y="108220"/>
                  <a:pt x="15947" y="108220"/>
                </a:cubicBezTo>
                <a:cubicBezTo>
                  <a:pt x="15968" y="108220"/>
                  <a:pt x="15990" y="108219"/>
                  <a:pt x="16012" y="108217"/>
                </a:cubicBezTo>
                <a:cubicBezTo>
                  <a:pt x="16635" y="108118"/>
                  <a:pt x="16581" y="107182"/>
                  <a:pt x="15945" y="107182"/>
                </a:cubicBezTo>
                <a:close/>
                <a:moveTo>
                  <a:pt x="114148" y="107183"/>
                </a:moveTo>
                <a:cubicBezTo>
                  <a:pt x="113882" y="107216"/>
                  <a:pt x="113648" y="107483"/>
                  <a:pt x="113681" y="107750"/>
                </a:cubicBezTo>
                <a:cubicBezTo>
                  <a:pt x="113712" y="108028"/>
                  <a:pt x="113915" y="108220"/>
                  <a:pt x="114157" y="108220"/>
                </a:cubicBezTo>
                <a:cubicBezTo>
                  <a:pt x="114176" y="108220"/>
                  <a:pt x="114196" y="108219"/>
                  <a:pt x="114215" y="108217"/>
                </a:cubicBezTo>
                <a:cubicBezTo>
                  <a:pt x="114515" y="108217"/>
                  <a:pt x="114749" y="107950"/>
                  <a:pt x="114716" y="107683"/>
                </a:cubicBezTo>
                <a:cubicBezTo>
                  <a:pt x="114682" y="107383"/>
                  <a:pt x="114449" y="107183"/>
                  <a:pt x="114148" y="107183"/>
                </a:cubicBezTo>
                <a:close/>
                <a:moveTo>
                  <a:pt x="93910" y="107256"/>
                </a:moveTo>
                <a:cubicBezTo>
                  <a:pt x="93637" y="107256"/>
                  <a:pt x="93377" y="107486"/>
                  <a:pt x="93400" y="107816"/>
                </a:cubicBezTo>
                <a:cubicBezTo>
                  <a:pt x="93432" y="108066"/>
                  <a:pt x="93638" y="108287"/>
                  <a:pt x="93910" y="108287"/>
                </a:cubicBezTo>
                <a:cubicBezTo>
                  <a:pt x="93929" y="108287"/>
                  <a:pt x="93948" y="108286"/>
                  <a:pt x="93967" y="108283"/>
                </a:cubicBezTo>
                <a:lnTo>
                  <a:pt x="93934" y="108283"/>
                </a:lnTo>
                <a:cubicBezTo>
                  <a:pt x="94401" y="108250"/>
                  <a:pt x="94601" y="107683"/>
                  <a:pt x="94234" y="107383"/>
                </a:cubicBezTo>
                <a:cubicBezTo>
                  <a:pt x="94137" y="107295"/>
                  <a:pt x="94022" y="107256"/>
                  <a:pt x="93910" y="107256"/>
                </a:cubicBezTo>
                <a:close/>
                <a:moveTo>
                  <a:pt x="73628" y="107289"/>
                </a:moveTo>
                <a:cubicBezTo>
                  <a:pt x="73356" y="107289"/>
                  <a:pt x="73096" y="107519"/>
                  <a:pt x="73119" y="107850"/>
                </a:cubicBezTo>
                <a:cubicBezTo>
                  <a:pt x="73150" y="108128"/>
                  <a:pt x="73353" y="108320"/>
                  <a:pt x="73622" y="108320"/>
                </a:cubicBezTo>
                <a:cubicBezTo>
                  <a:pt x="73643" y="108320"/>
                  <a:pt x="73664" y="108319"/>
                  <a:pt x="73686" y="108317"/>
                </a:cubicBezTo>
                <a:cubicBezTo>
                  <a:pt x="74120" y="108283"/>
                  <a:pt x="74320" y="107716"/>
                  <a:pt x="73953" y="107416"/>
                </a:cubicBezTo>
                <a:cubicBezTo>
                  <a:pt x="73856" y="107328"/>
                  <a:pt x="73741" y="107289"/>
                  <a:pt x="73628" y="107289"/>
                </a:cubicBezTo>
                <a:close/>
                <a:moveTo>
                  <a:pt x="151631" y="107328"/>
                </a:moveTo>
                <a:cubicBezTo>
                  <a:pt x="151354" y="107328"/>
                  <a:pt x="151084" y="107571"/>
                  <a:pt x="151108" y="107883"/>
                </a:cubicBezTo>
                <a:cubicBezTo>
                  <a:pt x="151108" y="108164"/>
                  <a:pt x="151342" y="108387"/>
                  <a:pt x="151618" y="108387"/>
                </a:cubicBezTo>
                <a:cubicBezTo>
                  <a:pt x="151637" y="108387"/>
                  <a:pt x="151656" y="108386"/>
                  <a:pt x="151675" y="108384"/>
                </a:cubicBezTo>
                <a:cubicBezTo>
                  <a:pt x="152109" y="108350"/>
                  <a:pt x="152309" y="107750"/>
                  <a:pt x="151942" y="107450"/>
                </a:cubicBezTo>
                <a:cubicBezTo>
                  <a:pt x="151849" y="107365"/>
                  <a:pt x="151739" y="107328"/>
                  <a:pt x="151631" y="107328"/>
                </a:cubicBezTo>
                <a:close/>
                <a:moveTo>
                  <a:pt x="53381" y="107356"/>
                </a:moveTo>
                <a:cubicBezTo>
                  <a:pt x="53108" y="107356"/>
                  <a:pt x="52848" y="107586"/>
                  <a:pt x="52871" y="107917"/>
                </a:cubicBezTo>
                <a:cubicBezTo>
                  <a:pt x="52871" y="108166"/>
                  <a:pt x="53105" y="108387"/>
                  <a:pt x="53381" y="108387"/>
                </a:cubicBezTo>
                <a:cubicBezTo>
                  <a:pt x="53400" y="108387"/>
                  <a:pt x="53419" y="108386"/>
                  <a:pt x="53438" y="108384"/>
                </a:cubicBezTo>
                <a:cubicBezTo>
                  <a:pt x="53872" y="108350"/>
                  <a:pt x="54072" y="107750"/>
                  <a:pt x="53705" y="107483"/>
                </a:cubicBezTo>
                <a:cubicBezTo>
                  <a:pt x="53608" y="107395"/>
                  <a:pt x="53493" y="107356"/>
                  <a:pt x="53381" y="107356"/>
                </a:cubicBezTo>
                <a:close/>
                <a:moveTo>
                  <a:pt x="33125" y="107362"/>
                </a:moveTo>
                <a:cubicBezTo>
                  <a:pt x="32836" y="107362"/>
                  <a:pt x="32566" y="107605"/>
                  <a:pt x="32590" y="107917"/>
                </a:cubicBezTo>
                <a:cubicBezTo>
                  <a:pt x="32621" y="108198"/>
                  <a:pt x="32828" y="108420"/>
                  <a:pt x="33100" y="108420"/>
                </a:cubicBezTo>
                <a:cubicBezTo>
                  <a:pt x="33119" y="108420"/>
                  <a:pt x="33138" y="108419"/>
                  <a:pt x="33157" y="108417"/>
                </a:cubicBezTo>
                <a:cubicBezTo>
                  <a:pt x="33624" y="108384"/>
                  <a:pt x="33791" y="107783"/>
                  <a:pt x="33458" y="107483"/>
                </a:cubicBezTo>
                <a:cubicBezTo>
                  <a:pt x="33355" y="107399"/>
                  <a:pt x="33238" y="107362"/>
                  <a:pt x="33125" y="107362"/>
                </a:cubicBezTo>
                <a:close/>
                <a:moveTo>
                  <a:pt x="131393" y="107480"/>
                </a:moveTo>
                <a:cubicBezTo>
                  <a:pt x="131090" y="107480"/>
                  <a:pt x="130770" y="107658"/>
                  <a:pt x="130860" y="107983"/>
                </a:cubicBezTo>
                <a:cubicBezTo>
                  <a:pt x="130891" y="108231"/>
                  <a:pt x="131094" y="108421"/>
                  <a:pt x="131336" y="108421"/>
                </a:cubicBezTo>
                <a:cubicBezTo>
                  <a:pt x="131355" y="108421"/>
                  <a:pt x="131375" y="108419"/>
                  <a:pt x="131394" y="108417"/>
                </a:cubicBezTo>
                <a:cubicBezTo>
                  <a:pt x="131694" y="108417"/>
                  <a:pt x="131894" y="108150"/>
                  <a:pt x="131861" y="107883"/>
                </a:cubicBezTo>
                <a:cubicBezTo>
                  <a:pt x="131892" y="107608"/>
                  <a:pt x="131649" y="107480"/>
                  <a:pt x="131393" y="107480"/>
                </a:cubicBezTo>
                <a:close/>
                <a:moveTo>
                  <a:pt x="12831" y="107423"/>
                </a:moveTo>
                <a:cubicBezTo>
                  <a:pt x="12549" y="107423"/>
                  <a:pt x="12295" y="107653"/>
                  <a:pt x="12342" y="107983"/>
                </a:cubicBezTo>
                <a:cubicBezTo>
                  <a:pt x="12342" y="108262"/>
                  <a:pt x="12572" y="108454"/>
                  <a:pt x="12818" y="108454"/>
                </a:cubicBezTo>
                <a:cubicBezTo>
                  <a:pt x="12837" y="108454"/>
                  <a:pt x="12857" y="108453"/>
                  <a:pt x="12876" y="108450"/>
                </a:cubicBezTo>
                <a:cubicBezTo>
                  <a:pt x="13343" y="108417"/>
                  <a:pt x="13510" y="107850"/>
                  <a:pt x="13176" y="107550"/>
                </a:cubicBezTo>
                <a:cubicBezTo>
                  <a:pt x="13069" y="107462"/>
                  <a:pt x="12948" y="107423"/>
                  <a:pt x="12831" y="107423"/>
                </a:cubicBezTo>
                <a:close/>
                <a:moveTo>
                  <a:pt x="111077" y="107427"/>
                </a:moveTo>
                <a:cubicBezTo>
                  <a:pt x="110932" y="107427"/>
                  <a:pt x="110787" y="107485"/>
                  <a:pt x="110679" y="107616"/>
                </a:cubicBezTo>
                <a:cubicBezTo>
                  <a:pt x="110388" y="107972"/>
                  <a:pt x="110662" y="108485"/>
                  <a:pt x="111074" y="108485"/>
                </a:cubicBezTo>
                <a:cubicBezTo>
                  <a:pt x="111087" y="108485"/>
                  <a:pt x="111100" y="108485"/>
                  <a:pt x="111113" y="108484"/>
                </a:cubicBezTo>
                <a:cubicBezTo>
                  <a:pt x="111413" y="108450"/>
                  <a:pt x="111613" y="108217"/>
                  <a:pt x="111613" y="107917"/>
                </a:cubicBezTo>
                <a:cubicBezTo>
                  <a:pt x="111592" y="107616"/>
                  <a:pt x="111336" y="107427"/>
                  <a:pt x="111077" y="107427"/>
                </a:cubicBezTo>
                <a:close/>
                <a:moveTo>
                  <a:pt x="90798" y="107482"/>
                </a:moveTo>
                <a:cubicBezTo>
                  <a:pt x="90787" y="107482"/>
                  <a:pt x="90776" y="107482"/>
                  <a:pt x="90765" y="107483"/>
                </a:cubicBezTo>
                <a:cubicBezTo>
                  <a:pt x="90498" y="107516"/>
                  <a:pt x="90265" y="107750"/>
                  <a:pt x="90298" y="108050"/>
                </a:cubicBezTo>
                <a:cubicBezTo>
                  <a:pt x="90329" y="108300"/>
                  <a:pt x="90536" y="108520"/>
                  <a:pt x="90808" y="108520"/>
                </a:cubicBezTo>
                <a:cubicBezTo>
                  <a:pt x="90827" y="108520"/>
                  <a:pt x="90846" y="108519"/>
                  <a:pt x="90865" y="108517"/>
                </a:cubicBezTo>
                <a:cubicBezTo>
                  <a:pt x="91522" y="108484"/>
                  <a:pt x="91468" y="107482"/>
                  <a:pt x="90798" y="107482"/>
                </a:cubicBezTo>
                <a:close/>
                <a:moveTo>
                  <a:pt x="70539" y="107523"/>
                </a:moveTo>
                <a:cubicBezTo>
                  <a:pt x="70257" y="107523"/>
                  <a:pt x="70003" y="107753"/>
                  <a:pt x="70050" y="108083"/>
                </a:cubicBezTo>
                <a:cubicBezTo>
                  <a:pt x="70050" y="108384"/>
                  <a:pt x="70317" y="108584"/>
                  <a:pt x="70584" y="108584"/>
                </a:cubicBezTo>
                <a:lnTo>
                  <a:pt x="70584" y="108550"/>
                </a:lnTo>
                <a:cubicBezTo>
                  <a:pt x="71051" y="108517"/>
                  <a:pt x="71218" y="107950"/>
                  <a:pt x="70884" y="107650"/>
                </a:cubicBezTo>
                <a:cubicBezTo>
                  <a:pt x="70777" y="107562"/>
                  <a:pt x="70655" y="107523"/>
                  <a:pt x="70539" y="107523"/>
                </a:cubicBezTo>
                <a:close/>
                <a:moveTo>
                  <a:pt x="50292" y="107562"/>
                </a:moveTo>
                <a:cubicBezTo>
                  <a:pt x="50015" y="107562"/>
                  <a:pt x="49745" y="107805"/>
                  <a:pt x="49769" y="108117"/>
                </a:cubicBezTo>
                <a:cubicBezTo>
                  <a:pt x="49769" y="108398"/>
                  <a:pt x="50003" y="108620"/>
                  <a:pt x="50279" y="108620"/>
                </a:cubicBezTo>
                <a:cubicBezTo>
                  <a:pt x="50298" y="108620"/>
                  <a:pt x="50317" y="108619"/>
                  <a:pt x="50336" y="108617"/>
                </a:cubicBezTo>
                <a:cubicBezTo>
                  <a:pt x="50770" y="108550"/>
                  <a:pt x="50970" y="107983"/>
                  <a:pt x="50603" y="107683"/>
                </a:cubicBezTo>
                <a:cubicBezTo>
                  <a:pt x="50509" y="107599"/>
                  <a:pt x="50400" y="107562"/>
                  <a:pt x="50292" y="107562"/>
                </a:cubicBezTo>
                <a:close/>
                <a:moveTo>
                  <a:pt x="148538" y="107580"/>
                </a:moveTo>
                <a:cubicBezTo>
                  <a:pt x="148517" y="107580"/>
                  <a:pt x="148495" y="107581"/>
                  <a:pt x="148473" y="107583"/>
                </a:cubicBezTo>
                <a:cubicBezTo>
                  <a:pt x="148206" y="107616"/>
                  <a:pt x="147973" y="107850"/>
                  <a:pt x="148006" y="108150"/>
                </a:cubicBezTo>
                <a:cubicBezTo>
                  <a:pt x="148037" y="108400"/>
                  <a:pt x="148244" y="108620"/>
                  <a:pt x="148516" y="108620"/>
                </a:cubicBezTo>
                <a:cubicBezTo>
                  <a:pt x="148535" y="108620"/>
                  <a:pt x="148554" y="108619"/>
                  <a:pt x="148573" y="108617"/>
                </a:cubicBezTo>
                <a:cubicBezTo>
                  <a:pt x="149252" y="108585"/>
                  <a:pt x="149210" y="107580"/>
                  <a:pt x="148538" y="107580"/>
                </a:cubicBezTo>
                <a:close/>
                <a:moveTo>
                  <a:pt x="30009" y="107623"/>
                </a:moveTo>
                <a:cubicBezTo>
                  <a:pt x="29725" y="107623"/>
                  <a:pt x="29464" y="107853"/>
                  <a:pt x="29488" y="108183"/>
                </a:cubicBezTo>
                <a:cubicBezTo>
                  <a:pt x="29519" y="108433"/>
                  <a:pt x="29726" y="108654"/>
                  <a:pt x="29998" y="108654"/>
                </a:cubicBezTo>
                <a:cubicBezTo>
                  <a:pt x="30017" y="108654"/>
                  <a:pt x="30036" y="108653"/>
                  <a:pt x="30055" y="108650"/>
                </a:cubicBezTo>
                <a:cubicBezTo>
                  <a:pt x="30522" y="108617"/>
                  <a:pt x="30689" y="108017"/>
                  <a:pt x="30355" y="107750"/>
                </a:cubicBezTo>
                <a:cubicBezTo>
                  <a:pt x="30248" y="107662"/>
                  <a:pt x="30126" y="107623"/>
                  <a:pt x="30009" y="107623"/>
                </a:cubicBezTo>
                <a:close/>
                <a:moveTo>
                  <a:pt x="9767" y="107647"/>
                </a:moveTo>
                <a:cubicBezTo>
                  <a:pt x="9748" y="107647"/>
                  <a:pt x="9728" y="107648"/>
                  <a:pt x="9707" y="107650"/>
                </a:cubicBezTo>
                <a:cubicBezTo>
                  <a:pt x="9051" y="107748"/>
                  <a:pt x="9137" y="108685"/>
                  <a:pt x="9742" y="108685"/>
                </a:cubicBezTo>
                <a:cubicBezTo>
                  <a:pt x="9753" y="108685"/>
                  <a:pt x="9763" y="108684"/>
                  <a:pt x="9774" y="108684"/>
                </a:cubicBezTo>
                <a:cubicBezTo>
                  <a:pt x="10486" y="108684"/>
                  <a:pt x="10413" y="107647"/>
                  <a:pt x="9767" y="107647"/>
                </a:cubicBezTo>
                <a:close/>
                <a:moveTo>
                  <a:pt x="128313" y="107643"/>
                </a:moveTo>
                <a:cubicBezTo>
                  <a:pt x="128285" y="107643"/>
                  <a:pt x="128256" y="107645"/>
                  <a:pt x="128225" y="107650"/>
                </a:cubicBezTo>
                <a:cubicBezTo>
                  <a:pt x="127513" y="107650"/>
                  <a:pt x="127586" y="108687"/>
                  <a:pt x="128232" y="108687"/>
                </a:cubicBezTo>
                <a:cubicBezTo>
                  <a:pt x="128251" y="108687"/>
                  <a:pt x="128271" y="108686"/>
                  <a:pt x="128292" y="108684"/>
                </a:cubicBezTo>
                <a:cubicBezTo>
                  <a:pt x="128994" y="108652"/>
                  <a:pt x="128933" y="107643"/>
                  <a:pt x="128313" y="107643"/>
                </a:cubicBezTo>
                <a:close/>
                <a:moveTo>
                  <a:pt x="107991" y="107660"/>
                </a:moveTo>
                <a:cubicBezTo>
                  <a:pt x="107707" y="107660"/>
                  <a:pt x="107424" y="107862"/>
                  <a:pt x="107477" y="108250"/>
                </a:cubicBezTo>
                <a:cubicBezTo>
                  <a:pt x="107477" y="108500"/>
                  <a:pt x="107711" y="108720"/>
                  <a:pt x="107959" y="108720"/>
                </a:cubicBezTo>
                <a:cubicBezTo>
                  <a:pt x="107976" y="108720"/>
                  <a:pt x="107994" y="108719"/>
                  <a:pt x="108011" y="108717"/>
                </a:cubicBezTo>
                <a:cubicBezTo>
                  <a:pt x="108311" y="108684"/>
                  <a:pt x="108511" y="108450"/>
                  <a:pt x="108511" y="108150"/>
                </a:cubicBezTo>
                <a:cubicBezTo>
                  <a:pt x="108495" y="107820"/>
                  <a:pt x="108243" y="107660"/>
                  <a:pt x="107991" y="107660"/>
                </a:cubicBezTo>
                <a:close/>
                <a:moveTo>
                  <a:pt x="87741" y="107727"/>
                </a:moveTo>
                <a:cubicBezTo>
                  <a:pt x="87598" y="107727"/>
                  <a:pt x="87449" y="107785"/>
                  <a:pt x="87329" y="107917"/>
                </a:cubicBezTo>
                <a:cubicBezTo>
                  <a:pt x="87038" y="108241"/>
                  <a:pt x="87313" y="108785"/>
                  <a:pt x="87757" y="108785"/>
                </a:cubicBezTo>
                <a:cubicBezTo>
                  <a:pt x="87770" y="108785"/>
                  <a:pt x="87783" y="108785"/>
                  <a:pt x="87796" y="108784"/>
                </a:cubicBezTo>
                <a:cubicBezTo>
                  <a:pt x="88063" y="108750"/>
                  <a:pt x="88297" y="108517"/>
                  <a:pt x="88263" y="108217"/>
                </a:cubicBezTo>
                <a:cubicBezTo>
                  <a:pt x="88242" y="107917"/>
                  <a:pt x="88000" y="107727"/>
                  <a:pt x="87741" y="107727"/>
                </a:cubicBezTo>
                <a:close/>
                <a:moveTo>
                  <a:pt x="67447" y="107782"/>
                </a:moveTo>
                <a:cubicBezTo>
                  <a:pt x="67436" y="107782"/>
                  <a:pt x="67426" y="107783"/>
                  <a:pt x="67415" y="107783"/>
                </a:cubicBezTo>
                <a:cubicBezTo>
                  <a:pt x="66703" y="107815"/>
                  <a:pt x="66776" y="108820"/>
                  <a:pt x="67420" y="108820"/>
                </a:cubicBezTo>
                <a:cubicBezTo>
                  <a:pt x="67440" y="108820"/>
                  <a:pt x="67461" y="108819"/>
                  <a:pt x="67482" y="108817"/>
                </a:cubicBezTo>
                <a:cubicBezTo>
                  <a:pt x="68138" y="108719"/>
                  <a:pt x="68052" y="107782"/>
                  <a:pt x="67447" y="107782"/>
                </a:cubicBezTo>
                <a:close/>
                <a:moveTo>
                  <a:pt x="47190" y="107808"/>
                </a:moveTo>
                <a:cubicBezTo>
                  <a:pt x="47050" y="107808"/>
                  <a:pt x="46908" y="107863"/>
                  <a:pt x="46800" y="107983"/>
                </a:cubicBezTo>
                <a:cubicBezTo>
                  <a:pt x="46509" y="108339"/>
                  <a:pt x="46752" y="108852"/>
                  <a:pt x="47193" y="108852"/>
                </a:cubicBezTo>
                <a:cubicBezTo>
                  <a:pt x="47206" y="108852"/>
                  <a:pt x="47220" y="108852"/>
                  <a:pt x="47234" y="108851"/>
                </a:cubicBezTo>
                <a:cubicBezTo>
                  <a:pt x="47501" y="108817"/>
                  <a:pt x="47734" y="108550"/>
                  <a:pt x="47701" y="108283"/>
                </a:cubicBezTo>
                <a:cubicBezTo>
                  <a:pt x="47680" y="107984"/>
                  <a:pt x="47439" y="107808"/>
                  <a:pt x="47190" y="107808"/>
                </a:cubicBezTo>
                <a:close/>
                <a:moveTo>
                  <a:pt x="145459" y="107843"/>
                </a:moveTo>
                <a:cubicBezTo>
                  <a:pt x="145431" y="107843"/>
                  <a:pt x="145401" y="107845"/>
                  <a:pt x="145371" y="107850"/>
                </a:cubicBezTo>
                <a:cubicBezTo>
                  <a:pt x="144704" y="107917"/>
                  <a:pt x="144804" y="108884"/>
                  <a:pt x="145471" y="108884"/>
                </a:cubicBezTo>
                <a:cubicBezTo>
                  <a:pt x="146141" y="108852"/>
                  <a:pt x="146078" y="107843"/>
                  <a:pt x="145459" y="107843"/>
                </a:cubicBezTo>
                <a:close/>
                <a:moveTo>
                  <a:pt x="26895" y="107890"/>
                </a:moveTo>
                <a:cubicBezTo>
                  <a:pt x="26623" y="107890"/>
                  <a:pt x="26362" y="108120"/>
                  <a:pt x="26386" y="108450"/>
                </a:cubicBezTo>
                <a:cubicBezTo>
                  <a:pt x="26417" y="108729"/>
                  <a:pt x="26648" y="108921"/>
                  <a:pt x="26895" y="108921"/>
                </a:cubicBezTo>
                <a:cubicBezTo>
                  <a:pt x="26914" y="108921"/>
                  <a:pt x="26933" y="108920"/>
                  <a:pt x="26953" y="108917"/>
                </a:cubicBezTo>
                <a:cubicBezTo>
                  <a:pt x="27387" y="108884"/>
                  <a:pt x="27587" y="108317"/>
                  <a:pt x="27220" y="108017"/>
                </a:cubicBezTo>
                <a:cubicBezTo>
                  <a:pt x="27122" y="107929"/>
                  <a:pt x="27008" y="107890"/>
                  <a:pt x="26895" y="107890"/>
                </a:cubicBezTo>
                <a:close/>
                <a:moveTo>
                  <a:pt x="125185" y="107880"/>
                </a:moveTo>
                <a:cubicBezTo>
                  <a:pt x="125165" y="107880"/>
                  <a:pt x="125144" y="107881"/>
                  <a:pt x="125123" y="107883"/>
                </a:cubicBezTo>
                <a:cubicBezTo>
                  <a:pt x="124421" y="107915"/>
                  <a:pt x="124482" y="108924"/>
                  <a:pt x="125102" y="108924"/>
                </a:cubicBezTo>
                <a:cubicBezTo>
                  <a:pt x="125130" y="108924"/>
                  <a:pt x="125159" y="108922"/>
                  <a:pt x="125190" y="108917"/>
                </a:cubicBezTo>
                <a:cubicBezTo>
                  <a:pt x="125901" y="108885"/>
                  <a:pt x="125829" y="107880"/>
                  <a:pt x="125185" y="107880"/>
                </a:cubicBezTo>
                <a:close/>
                <a:moveTo>
                  <a:pt x="6627" y="107923"/>
                </a:moveTo>
                <a:cubicBezTo>
                  <a:pt x="6344" y="107923"/>
                  <a:pt x="6091" y="108153"/>
                  <a:pt x="6138" y="108484"/>
                </a:cubicBezTo>
                <a:cubicBezTo>
                  <a:pt x="6138" y="108762"/>
                  <a:pt x="6367" y="108954"/>
                  <a:pt x="6640" y="108954"/>
                </a:cubicBezTo>
                <a:cubicBezTo>
                  <a:pt x="6661" y="108954"/>
                  <a:pt x="6683" y="108953"/>
                  <a:pt x="6705" y="108951"/>
                </a:cubicBezTo>
                <a:lnTo>
                  <a:pt x="6672" y="108951"/>
                </a:lnTo>
                <a:cubicBezTo>
                  <a:pt x="7139" y="108917"/>
                  <a:pt x="7306" y="108350"/>
                  <a:pt x="6972" y="108050"/>
                </a:cubicBezTo>
                <a:cubicBezTo>
                  <a:pt x="6865" y="107962"/>
                  <a:pt x="6743" y="107923"/>
                  <a:pt x="6627" y="107923"/>
                </a:cubicBezTo>
                <a:close/>
                <a:moveTo>
                  <a:pt x="104884" y="107923"/>
                </a:moveTo>
                <a:cubicBezTo>
                  <a:pt x="104612" y="107923"/>
                  <a:pt x="104351" y="108153"/>
                  <a:pt x="104375" y="108484"/>
                </a:cubicBezTo>
                <a:cubicBezTo>
                  <a:pt x="104406" y="108762"/>
                  <a:pt x="104609" y="108954"/>
                  <a:pt x="104851" y="108954"/>
                </a:cubicBezTo>
                <a:cubicBezTo>
                  <a:pt x="104870" y="108954"/>
                  <a:pt x="104889" y="108953"/>
                  <a:pt x="104909" y="108951"/>
                </a:cubicBezTo>
                <a:cubicBezTo>
                  <a:pt x="105376" y="108917"/>
                  <a:pt x="105576" y="108350"/>
                  <a:pt x="105209" y="108050"/>
                </a:cubicBezTo>
                <a:cubicBezTo>
                  <a:pt x="105111" y="107962"/>
                  <a:pt x="104997" y="107923"/>
                  <a:pt x="104884" y="107923"/>
                </a:cubicBezTo>
                <a:close/>
                <a:moveTo>
                  <a:pt x="84636" y="107956"/>
                </a:moveTo>
                <a:cubicBezTo>
                  <a:pt x="84364" y="107956"/>
                  <a:pt x="84103" y="108187"/>
                  <a:pt x="84127" y="108517"/>
                </a:cubicBezTo>
                <a:cubicBezTo>
                  <a:pt x="84127" y="108817"/>
                  <a:pt x="84361" y="109017"/>
                  <a:pt x="84661" y="109017"/>
                </a:cubicBezTo>
                <a:lnTo>
                  <a:pt x="84661" y="108984"/>
                </a:lnTo>
                <a:cubicBezTo>
                  <a:pt x="85128" y="108951"/>
                  <a:pt x="85328" y="108384"/>
                  <a:pt x="84961" y="108083"/>
                </a:cubicBezTo>
                <a:cubicBezTo>
                  <a:pt x="84863" y="107996"/>
                  <a:pt x="84749" y="107956"/>
                  <a:pt x="84636" y="107956"/>
                </a:cubicBezTo>
                <a:close/>
                <a:moveTo>
                  <a:pt x="64375" y="108014"/>
                </a:moveTo>
                <a:cubicBezTo>
                  <a:pt x="64355" y="108014"/>
                  <a:pt x="64334" y="108015"/>
                  <a:pt x="64313" y="108017"/>
                </a:cubicBezTo>
                <a:cubicBezTo>
                  <a:pt x="63611" y="108049"/>
                  <a:pt x="63672" y="109057"/>
                  <a:pt x="64292" y="109057"/>
                </a:cubicBezTo>
                <a:cubicBezTo>
                  <a:pt x="64320" y="109057"/>
                  <a:pt x="64349" y="109055"/>
                  <a:pt x="64380" y="109051"/>
                </a:cubicBezTo>
                <a:cubicBezTo>
                  <a:pt x="65091" y="109018"/>
                  <a:pt x="65019" y="108014"/>
                  <a:pt x="64375" y="108014"/>
                </a:cubicBezTo>
                <a:close/>
                <a:moveTo>
                  <a:pt x="44103" y="108063"/>
                </a:moveTo>
                <a:cubicBezTo>
                  <a:pt x="43812" y="108063"/>
                  <a:pt x="43541" y="108313"/>
                  <a:pt x="43565" y="108650"/>
                </a:cubicBezTo>
                <a:cubicBezTo>
                  <a:pt x="43598" y="108917"/>
                  <a:pt x="43832" y="109117"/>
                  <a:pt x="44132" y="109117"/>
                </a:cubicBezTo>
                <a:cubicBezTo>
                  <a:pt x="44599" y="109051"/>
                  <a:pt x="44766" y="108484"/>
                  <a:pt x="44432" y="108183"/>
                </a:cubicBezTo>
                <a:cubicBezTo>
                  <a:pt x="44330" y="108100"/>
                  <a:pt x="44215" y="108063"/>
                  <a:pt x="44103" y="108063"/>
                </a:cubicBezTo>
                <a:close/>
                <a:moveTo>
                  <a:pt x="142325" y="108075"/>
                </a:moveTo>
                <a:cubicBezTo>
                  <a:pt x="142185" y="108075"/>
                  <a:pt x="142043" y="108130"/>
                  <a:pt x="141935" y="108250"/>
                </a:cubicBezTo>
                <a:cubicBezTo>
                  <a:pt x="141644" y="108606"/>
                  <a:pt x="141886" y="109119"/>
                  <a:pt x="142327" y="109119"/>
                </a:cubicBezTo>
                <a:cubicBezTo>
                  <a:pt x="142341" y="109119"/>
                  <a:pt x="142355" y="109118"/>
                  <a:pt x="142369" y="109117"/>
                </a:cubicBezTo>
                <a:cubicBezTo>
                  <a:pt x="142635" y="109084"/>
                  <a:pt x="142869" y="108817"/>
                  <a:pt x="142836" y="108550"/>
                </a:cubicBezTo>
                <a:cubicBezTo>
                  <a:pt x="142814" y="108251"/>
                  <a:pt x="142574" y="108075"/>
                  <a:pt x="142325" y="108075"/>
                </a:cubicBezTo>
                <a:close/>
                <a:moveTo>
                  <a:pt x="23793" y="108123"/>
                </a:moveTo>
                <a:cubicBezTo>
                  <a:pt x="23520" y="108123"/>
                  <a:pt x="23260" y="108353"/>
                  <a:pt x="23284" y="108684"/>
                </a:cubicBezTo>
                <a:cubicBezTo>
                  <a:pt x="23315" y="108962"/>
                  <a:pt x="23517" y="109154"/>
                  <a:pt x="23786" y="109154"/>
                </a:cubicBezTo>
                <a:cubicBezTo>
                  <a:pt x="23807" y="109154"/>
                  <a:pt x="23829" y="109153"/>
                  <a:pt x="23851" y="109151"/>
                </a:cubicBezTo>
                <a:cubicBezTo>
                  <a:pt x="24284" y="109117"/>
                  <a:pt x="24484" y="108550"/>
                  <a:pt x="24118" y="108250"/>
                </a:cubicBezTo>
                <a:cubicBezTo>
                  <a:pt x="24020" y="108162"/>
                  <a:pt x="23905" y="108123"/>
                  <a:pt x="23793" y="108123"/>
                </a:cubicBezTo>
                <a:close/>
                <a:moveTo>
                  <a:pt x="122063" y="108123"/>
                </a:moveTo>
                <a:cubicBezTo>
                  <a:pt x="121791" y="108123"/>
                  <a:pt x="121530" y="108353"/>
                  <a:pt x="121554" y="108684"/>
                </a:cubicBezTo>
                <a:cubicBezTo>
                  <a:pt x="121585" y="108962"/>
                  <a:pt x="121788" y="109154"/>
                  <a:pt x="122030" y="109154"/>
                </a:cubicBezTo>
                <a:cubicBezTo>
                  <a:pt x="122049" y="109154"/>
                  <a:pt x="122068" y="109153"/>
                  <a:pt x="122087" y="109151"/>
                </a:cubicBezTo>
                <a:cubicBezTo>
                  <a:pt x="122554" y="109117"/>
                  <a:pt x="122755" y="108550"/>
                  <a:pt x="122388" y="108250"/>
                </a:cubicBezTo>
                <a:cubicBezTo>
                  <a:pt x="122290" y="108162"/>
                  <a:pt x="122176" y="108123"/>
                  <a:pt x="122063" y="108123"/>
                </a:cubicBezTo>
                <a:close/>
                <a:moveTo>
                  <a:pt x="3550" y="108186"/>
                </a:moveTo>
                <a:cubicBezTo>
                  <a:pt x="3275" y="108186"/>
                  <a:pt x="3000" y="108379"/>
                  <a:pt x="3036" y="108750"/>
                </a:cubicBezTo>
                <a:cubicBezTo>
                  <a:pt x="3036" y="109000"/>
                  <a:pt x="3269" y="109221"/>
                  <a:pt x="3545" y="109221"/>
                </a:cubicBezTo>
                <a:cubicBezTo>
                  <a:pt x="3564" y="109221"/>
                  <a:pt x="3584" y="109220"/>
                  <a:pt x="3603" y="109217"/>
                </a:cubicBezTo>
                <a:lnTo>
                  <a:pt x="3570" y="109217"/>
                </a:lnTo>
                <a:cubicBezTo>
                  <a:pt x="3870" y="109184"/>
                  <a:pt x="4070" y="108951"/>
                  <a:pt x="4070" y="108650"/>
                </a:cubicBezTo>
                <a:cubicBezTo>
                  <a:pt x="4039" y="108337"/>
                  <a:pt x="3794" y="108186"/>
                  <a:pt x="3550" y="108186"/>
                </a:cubicBezTo>
                <a:close/>
                <a:moveTo>
                  <a:pt x="101804" y="108177"/>
                </a:moveTo>
                <a:cubicBezTo>
                  <a:pt x="101524" y="108177"/>
                  <a:pt x="101248" y="108411"/>
                  <a:pt x="101273" y="108750"/>
                </a:cubicBezTo>
                <a:cubicBezTo>
                  <a:pt x="101304" y="109000"/>
                  <a:pt x="101510" y="109221"/>
                  <a:pt x="101783" y="109221"/>
                </a:cubicBezTo>
                <a:cubicBezTo>
                  <a:pt x="101801" y="109221"/>
                  <a:pt x="101820" y="109220"/>
                  <a:pt x="101840" y="109217"/>
                </a:cubicBezTo>
                <a:cubicBezTo>
                  <a:pt x="102273" y="109184"/>
                  <a:pt x="102473" y="108584"/>
                  <a:pt x="102107" y="108283"/>
                </a:cubicBezTo>
                <a:cubicBezTo>
                  <a:pt x="102015" y="108211"/>
                  <a:pt x="101909" y="108177"/>
                  <a:pt x="101804" y="108177"/>
                </a:cubicBezTo>
                <a:close/>
                <a:moveTo>
                  <a:pt x="81553" y="108214"/>
                </a:moveTo>
                <a:cubicBezTo>
                  <a:pt x="81533" y="108214"/>
                  <a:pt x="81513" y="108215"/>
                  <a:pt x="81492" y="108217"/>
                </a:cubicBezTo>
                <a:cubicBezTo>
                  <a:pt x="80802" y="108250"/>
                  <a:pt x="80856" y="109252"/>
                  <a:pt x="81526" y="109252"/>
                </a:cubicBezTo>
                <a:cubicBezTo>
                  <a:pt x="81536" y="109252"/>
                  <a:pt x="81547" y="109251"/>
                  <a:pt x="81559" y="109251"/>
                </a:cubicBezTo>
                <a:cubicBezTo>
                  <a:pt x="82237" y="109186"/>
                  <a:pt x="82164" y="108214"/>
                  <a:pt x="81553" y="108214"/>
                </a:cubicBezTo>
                <a:close/>
                <a:moveTo>
                  <a:pt x="61276" y="108283"/>
                </a:moveTo>
                <a:cubicBezTo>
                  <a:pt x="61265" y="108283"/>
                  <a:pt x="61255" y="108283"/>
                  <a:pt x="61244" y="108283"/>
                </a:cubicBezTo>
                <a:cubicBezTo>
                  <a:pt x="60577" y="108350"/>
                  <a:pt x="60644" y="109318"/>
                  <a:pt x="61311" y="109318"/>
                </a:cubicBezTo>
                <a:cubicBezTo>
                  <a:pt x="61934" y="109219"/>
                  <a:pt x="61880" y="108283"/>
                  <a:pt x="61276" y="108283"/>
                </a:cubicBezTo>
                <a:close/>
                <a:moveTo>
                  <a:pt x="139228" y="108324"/>
                </a:moveTo>
                <a:cubicBezTo>
                  <a:pt x="138957" y="108324"/>
                  <a:pt x="138682" y="108517"/>
                  <a:pt x="138699" y="108884"/>
                </a:cubicBezTo>
                <a:cubicBezTo>
                  <a:pt x="138730" y="109162"/>
                  <a:pt x="138933" y="109355"/>
                  <a:pt x="139202" y="109355"/>
                </a:cubicBezTo>
                <a:cubicBezTo>
                  <a:pt x="139223" y="109355"/>
                  <a:pt x="139245" y="109353"/>
                  <a:pt x="139266" y="109351"/>
                </a:cubicBezTo>
                <a:cubicBezTo>
                  <a:pt x="139567" y="109351"/>
                  <a:pt x="139767" y="109084"/>
                  <a:pt x="139733" y="108817"/>
                </a:cubicBezTo>
                <a:cubicBezTo>
                  <a:pt x="139718" y="108484"/>
                  <a:pt x="139475" y="108324"/>
                  <a:pt x="139228" y="108324"/>
                </a:cubicBezTo>
                <a:close/>
                <a:moveTo>
                  <a:pt x="40994" y="108314"/>
                </a:moveTo>
                <a:cubicBezTo>
                  <a:pt x="40973" y="108314"/>
                  <a:pt x="40952" y="108315"/>
                  <a:pt x="40930" y="108317"/>
                </a:cubicBezTo>
                <a:cubicBezTo>
                  <a:pt x="40259" y="108349"/>
                  <a:pt x="40322" y="109357"/>
                  <a:pt x="40942" y="109357"/>
                </a:cubicBezTo>
                <a:cubicBezTo>
                  <a:pt x="40970" y="109357"/>
                  <a:pt x="40999" y="109355"/>
                  <a:pt x="41030" y="109351"/>
                </a:cubicBezTo>
                <a:cubicBezTo>
                  <a:pt x="41709" y="109319"/>
                  <a:pt x="41667" y="108314"/>
                  <a:pt x="40994" y="108314"/>
                </a:cubicBezTo>
                <a:close/>
                <a:moveTo>
                  <a:pt x="20740" y="108380"/>
                </a:moveTo>
                <a:cubicBezTo>
                  <a:pt x="20721" y="108380"/>
                  <a:pt x="20701" y="108381"/>
                  <a:pt x="20682" y="108384"/>
                </a:cubicBezTo>
                <a:cubicBezTo>
                  <a:pt x="20382" y="108417"/>
                  <a:pt x="20181" y="108650"/>
                  <a:pt x="20215" y="108951"/>
                </a:cubicBezTo>
                <a:cubicBezTo>
                  <a:pt x="20215" y="109186"/>
                  <a:pt x="20423" y="109396"/>
                  <a:pt x="20678" y="109396"/>
                </a:cubicBezTo>
                <a:cubicBezTo>
                  <a:pt x="20712" y="109396"/>
                  <a:pt x="20747" y="109392"/>
                  <a:pt x="20782" y="109384"/>
                </a:cubicBezTo>
                <a:lnTo>
                  <a:pt x="20748" y="109384"/>
                </a:lnTo>
                <a:cubicBezTo>
                  <a:pt x="21049" y="109384"/>
                  <a:pt x="21249" y="109117"/>
                  <a:pt x="21249" y="108851"/>
                </a:cubicBezTo>
                <a:cubicBezTo>
                  <a:pt x="21218" y="108572"/>
                  <a:pt x="20986" y="108380"/>
                  <a:pt x="20740" y="108380"/>
                </a:cubicBezTo>
                <a:close/>
                <a:moveTo>
                  <a:pt x="118961" y="108390"/>
                </a:moveTo>
                <a:cubicBezTo>
                  <a:pt x="118688" y="108390"/>
                  <a:pt x="118428" y="108620"/>
                  <a:pt x="118452" y="108951"/>
                </a:cubicBezTo>
                <a:cubicBezTo>
                  <a:pt x="118485" y="109217"/>
                  <a:pt x="118718" y="109418"/>
                  <a:pt x="118985" y="109418"/>
                </a:cubicBezTo>
                <a:cubicBezTo>
                  <a:pt x="119452" y="109384"/>
                  <a:pt x="119652" y="108817"/>
                  <a:pt x="119285" y="108517"/>
                </a:cubicBezTo>
                <a:cubicBezTo>
                  <a:pt x="119188" y="108429"/>
                  <a:pt x="119073" y="108390"/>
                  <a:pt x="118961" y="108390"/>
                </a:cubicBezTo>
                <a:close/>
                <a:moveTo>
                  <a:pt x="501" y="108450"/>
                </a:moveTo>
                <a:lnTo>
                  <a:pt x="401" y="108550"/>
                </a:lnTo>
                <a:lnTo>
                  <a:pt x="167" y="108951"/>
                </a:lnTo>
                <a:lnTo>
                  <a:pt x="0" y="109217"/>
                </a:lnTo>
                <a:cubicBezTo>
                  <a:pt x="67" y="109284"/>
                  <a:pt x="134" y="109351"/>
                  <a:pt x="234" y="109384"/>
                </a:cubicBezTo>
                <a:lnTo>
                  <a:pt x="234" y="109418"/>
                </a:lnTo>
                <a:lnTo>
                  <a:pt x="501" y="109451"/>
                </a:lnTo>
                <a:lnTo>
                  <a:pt x="534" y="109451"/>
                </a:lnTo>
                <a:cubicBezTo>
                  <a:pt x="801" y="109384"/>
                  <a:pt x="968" y="109151"/>
                  <a:pt x="968" y="108884"/>
                </a:cubicBezTo>
                <a:cubicBezTo>
                  <a:pt x="934" y="108650"/>
                  <a:pt x="734" y="108450"/>
                  <a:pt x="501" y="108450"/>
                </a:cubicBezTo>
                <a:close/>
                <a:moveTo>
                  <a:pt x="98713" y="108423"/>
                </a:moveTo>
                <a:cubicBezTo>
                  <a:pt x="98441" y="108423"/>
                  <a:pt x="98180" y="108654"/>
                  <a:pt x="98204" y="108984"/>
                </a:cubicBezTo>
                <a:cubicBezTo>
                  <a:pt x="98204" y="109251"/>
                  <a:pt x="98437" y="109451"/>
                  <a:pt x="98737" y="109451"/>
                </a:cubicBezTo>
                <a:cubicBezTo>
                  <a:pt x="99204" y="109418"/>
                  <a:pt x="99405" y="108851"/>
                  <a:pt x="99038" y="108550"/>
                </a:cubicBezTo>
                <a:cubicBezTo>
                  <a:pt x="98940" y="108463"/>
                  <a:pt x="98826" y="108423"/>
                  <a:pt x="98713" y="108423"/>
                </a:cubicBezTo>
                <a:close/>
                <a:moveTo>
                  <a:pt x="78432" y="108490"/>
                </a:moveTo>
                <a:cubicBezTo>
                  <a:pt x="78159" y="108490"/>
                  <a:pt x="77899" y="108720"/>
                  <a:pt x="77923" y="109051"/>
                </a:cubicBezTo>
                <a:cubicBezTo>
                  <a:pt x="77956" y="109318"/>
                  <a:pt x="78189" y="109518"/>
                  <a:pt x="78456" y="109518"/>
                </a:cubicBezTo>
                <a:lnTo>
                  <a:pt x="78490" y="109518"/>
                </a:lnTo>
                <a:cubicBezTo>
                  <a:pt x="78923" y="109484"/>
                  <a:pt x="79123" y="108917"/>
                  <a:pt x="78757" y="108617"/>
                </a:cubicBezTo>
                <a:cubicBezTo>
                  <a:pt x="78659" y="108529"/>
                  <a:pt x="78544" y="108490"/>
                  <a:pt x="78432" y="108490"/>
                </a:cubicBezTo>
                <a:close/>
                <a:moveTo>
                  <a:pt x="156345" y="108517"/>
                </a:moveTo>
                <a:cubicBezTo>
                  <a:pt x="155699" y="108582"/>
                  <a:pt x="155741" y="109554"/>
                  <a:pt x="156382" y="109554"/>
                </a:cubicBezTo>
                <a:cubicBezTo>
                  <a:pt x="156402" y="109554"/>
                  <a:pt x="156423" y="109553"/>
                  <a:pt x="156445" y="109551"/>
                </a:cubicBezTo>
                <a:cubicBezTo>
                  <a:pt x="156712" y="109551"/>
                  <a:pt x="156946" y="109284"/>
                  <a:pt x="156912" y="109017"/>
                </a:cubicBezTo>
                <a:cubicBezTo>
                  <a:pt x="156879" y="108717"/>
                  <a:pt x="156645" y="108517"/>
                  <a:pt x="156345" y="108517"/>
                </a:cubicBezTo>
                <a:close/>
                <a:moveTo>
                  <a:pt x="58108" y="108517"/>
                </a:moveTo>
                <a:cubicBezTo>
                  <a:pt x="57438" y="108549"/>
                  <a:pt x="57470" y="109557"/>
                  <a:pt x="58117" y="109557"/>
                </a:cubicBezTo>
                <a:cubicBezTo>
                  <a:pt x="58146" y="109557"/>
                  <a:pt x="58177" y="109555"/>
                  <a:pt x="58209" y="109551"/>
                </a:cubicBezTo>
                <a:cubicBezTo>
                  <a:pt x="58842" y="109484"/>
                  <a:pt x="58776" y="108517"/>
                  <a:pt x="58108" y="108517"/>
                </a:cubicBezTo>
                <a:close/>
                <a:moveTo>
                  <a:pt x="37881" y="108557"/>
                </a:moveTo>
                <a:cubicBezTo>
                  <a:pt x="37597" y="108557"/>
                  <a:pt x="37337" y="108787"/>
                  <a:pt x="37360" y="109117"/>
                </a:cubicBezTo>
                <a:cubicBezTo>
                  <a:pt x="37391" y="109396"/>
                  <a:pt x="37594" y="109588"/>
                  <a:pt x="37863" y="109588"/>
                </a:cubicBezTo>
                <a:cubicBezTo>
                  <a:pt x="37884" y="109588"/>
                  <a:pt x="37905" y="109587"/>
                  <a:pt x="37927" y="109584"/>
                </a:cubicBezTo>
                <a:cubicBezTo>
                  <a:pt x="38394" y="109551"/>
                  <a:pt x="38561" y="108984"/>
                  <a:pt x="38228" y="108684"/>
                </a:cubicBezTo>
                <a:cubicBezTo>
                  <a:pt x="38120" y="108596"/>
                  <a:pt x="37999" y="108557"/>
                  <a:pt x="37881" y="108557"/>
                </a:cubicBezTo>
                <a:close/>
                <a:moveTo>
                  <a:pt x="136140" y="108590"/>
                </a:moveTo>
                <a:cubicBezTo>
                  <a:pt x="135867" y="108590"/>
                  <a:pt x="135607" y="108820"/>
                  <a:pt x="135630" y="109151"/>
                </a:cubicBezTo>
                <a:cubicBezTo>
                  <a:pt x="135630" y="109418"/>
                  <a:pt x="135897" y="109618"/>
                  <a:pt x="136164" y="109618"/>
                </a:cubicBezTo>
                <a:cubicBezTo>
                  <a:pt x="136631" y="109584"/>
                  <a:pt x="136831" y="109017"/>
                  <a:pt x="136464" y="108717"/>
                </a:cubicBezTo>
                <a:cubicBezTo>
                  <a:pt x="136367" y="108629"/>
                  <a:pt x="136252" y="108590"/>
                  <a:pt x="136140" y="108590"/>
                </a:cubicBezTo>
                <a:close/>
                <a:moveTo>
                  <a:pt x="17635" y="108606"/>
                </a:moveTo>
                <a:cubicBezTo>
                  <a:pt x="17357" y="108606"/>
                  <a:pt x="17077" y="108809"/>
                  <a:pt x="17113" y="109184"/>
                </a:cubicBezTo>
                <a:cubicBezTo>
                  <a:pt x="17113" y="109451"/>
                  <a:pt x="17379" y="109651"/>
                  <a:pt x="17646" y="109651"/>
                </a:cubicBezTo>
                <a:cubicBezTo>
                  <a:pt x="17946" y="109618"/>
                  <a:pt x="18147" y="109384"/>
                  <a:pt x="18147" y="109084"/>
                </a:cubicBezTo>
                <a:cubicBezTo>
                  <a:pt x="18116" y="108759"/>
                  <a:pt x="17876" y="108606"/>
                  <a:pt x="17635" y="108606"/>
                </a:cubicBezTo>
                <a:close/>
                <a:moveTo>
                  <a:pt x="115859" y="108623"/>
                </a:moveTo>
                <a:cubicBezTo>
                  <a:pt x="115586" y="108623"/>
                  <a:pt x="115326" y="108854"/>
                  <a:pt x="115349" y="109184"/>
                </a:cubicBezTo>
                <a:cubicBezTo>
                  <a:pt x="115349" y="109434"/>
                  <a:pt x="115583" y="109654"/>
                  <a:pt x="115859" y="109654"/>
                </a:cubicBezTo>
                <a:cubicBezTo>
                  <a:pt x="115878" y="109654"/>
                  <a:pt x="115897" y="109653"/>
                  <a:pt x="115916" y="109651"/>
                </a:cubicBezTo>
                <a:cubicBezTo>
                  <a:pt x="116350" y="109618"/>
                  <a:pt x="116550" y="109051"/>
                  <a:pt x="116183" y="108750"/>
                </a:cubicBezTo>
                <a:cubicBezTo>
                  <a:pt x="116086" y="108663"/>
                  <a:pt x="115971" y="108623"/>
                  <a:pt x="115859" y="108623"/>
                </a:cubicBezTo>
                <a:close/>
                <a:moveTo>
                  <a:pt x="95603" y="108663"/>
                </a:moveTo>
                <a:cubicBezTo>
                  <a:pt x="95314" y="108663"/>
                  <a:pt x="95044" y="108906"/>
                  <a:pt x="95068" y="109217"/>
                </a:cubicBezTo>
                <a:cubicBezTo>
                  <a:pt x="95102" y="109518"/>
                  <a:pt x="95335" y="109718"/>
                  <a:pt x="95635" y="109718"/>
                </a:cubicBezTo>
                <a:cubicBezTo>
                  <a:pt x="96102" y="109651"/>
                  <a:pt x="96269" y="109084"/>
                  <a:pt x="95935" y="108784"/>
                </a:cubicBezTo>
                <a:cubicBezTo>
                  <a:pt x="95833" y="108700"/>
                  <a:pt x="95716" y="108663"/>
                  <a:pt x="95603" y="108663"/>
                </a:cubicBezTo>
                <a:close/>
                <a:moveTo>
                  <a:pt x="75330" y="108723"/>
                </a:moveTo>
                <a:cubicBezTo>
                  <a:pt x="75057" y="108723"/>
                  <a:pt x="74797" y="108954"/>
                  <a:pt x="74820" y="109284"/>
                </a:cubicBezTo>
                <a:cubicBezTo>
                  <a:pt x="74820" y="109534"/>
                  <a:pt x="75054" y="109754"/>
                  <a:pt x="75303" y="109754"/>
                </a:cubicBezTo>
                <a:cubicBezTo>
                  <a:pt x="75320" y="109754"/>
                  <a:pt x="75337" y="109753"/>
                  <a:pt x="75354" y="109751"/>
                </a:cubicBezTo>
                <a:cubicBezTo>
                  <a:pt x="75821" y="109718"/>
                  <a:pt x="76021" y="109151"/>
                  <a:pt x="75654" y="108851"/>
                </a:cubicBezTo>
                <a:cubicBezTo>
                  <a:pt x="75557" y="108763"/>
                  <a:pt x="75442" y="108723"/>
                  <a:pt x="75330" y="108723"/>
                </a:cubicBezTo>
                <a:close/>
                <a:moveTo>
                  <a:pt x="55048" y="108757"/>
                </a:moveTo>
                <a:cubicBezTo>
                  <a:pt x="54776" y="108757"/>
                  <a:pt x="54516" y="108987"/>
                  <a:pt x="54539" y="109318"/>
                </a:cubicBezTo>
                <a:cubicBezTo>
                  <a:pt x="54570" y="109596"/>
                  <a:pt x="54773" y="109788"/>
                  <a:pt x="55042" y="109788"/>
                </a:cubicBezTo>
                <a:cubicBezTo>
                  <a:pt x="55063" y="109788"/>
                  <a:pt x="55084" y="109787"/>
                  <a:pt x="55106" y="109785"/>
                </a:cubicBezTo>
                <a:cubicBezTo>
                  <a:pt x="55540" y="109751"/>
                  <a:pt x="55740" y="109184"/>
                  <a:pt x="55373" y="108884"/>
                </a:cubicBezTo>
                <a:cubicBezTo>
                  <a:pt x="55276" y="108796"/>
                  <a:pt x="55161" y="108757"/>
                  <a:pt x="55048" y="108757"/>
                </a:cubicBezTo>
                <a:close/>
                <a:moveTo>
                  <a:pt x="153333" y="108777"/>
                </a:moveTo>
                <a:cubicBezTo>
                  <a:pt x="153305" y="108777"/>
                  <a:pt x="153274" y="108779"/>
                  <a:pt x="153243" y="108784"/>
                </a:cubicBezTo>
                <a:cubicBezTo>
                  <a:pt x="152573" y="108784"/>
                  <a:pt x="152605" y="109791"/>
                  <a:pt x="153251" y="109791"/>
                </a:cubicBezTo>
                <a:cubicBezTo>
                  <a:pt x="153281" y="109791"/>
                  <a:pt x="153311" y="109789"/>
                  <a:pt x="153343" y="109785"/>
                </a:cubicBezTo>
                <a:cubicBezTo>
                  <a:pt x="154012" y="109753"/>
                  <a:pt x="153951" y="108777"/>
                  <a:pt x="153333" y="108777"/>
                </a:cubicBezTo>
                <a:close/>
                <a:moveTo>
                  <a:pt x="34801" y="108790"/>
                </a:moveTo>
                <a:cubicBezTo>
                  <a:pt x="34528" y="108790"/>
                  <a:pt x="34268" y="109020"/>
                  <a:pt x="34291" y="109351"/>
                </a:cubicBezTo>
                <a:cubicBezTo>
                  <a:pt x="34291" y="109651"/>
                  <a:pt x="34525" y="109851"/>
                  <a:pt x="34825" y="109851"/>
                </a:cubicBezTo>
                <a:lnTo>
                  <a:pt x="34859" y="109818"/>
                </a:lnTo>
                <a:cubicBezTo>
                  <a:pt x="35292" y="109785"/>
                  <a:pt x="35492" y="109217"/>
                  <a:pt x="35125" y="108917"/>
                </a:cubicBezTo>
                <a:cubicBezTo>
                  <a:pt x="35028" y="108829"/>
                  <a:pt x="34913" y="108790"/>
                  <a:pt x="34801" y="108790"/>
                </a:cubicBezTo>
                <a:close/>
                <a:moveTo>
                  <a:pt x="133031" y="108824"/>
                </a:moveTo>
                <a:cubicBezTo>
                  <a:pt x="132748" y="108824"/>
                  <a:pt x="132471" y="109054"/>
                  <a:pt x="132495" y="109384"/>
                </a:cubicBezTo>
                <a:cubicBezTo>
                  <a:pt x="132526" y="109634"/>
                  <a:pt x="132762" y="109854"/>
                  <a:pt x="133011" y="109854"/>
                </a:cubicBezTo>
                <a:cubicBezTo>
                  <a:pt x="133028" y="109854"/>
                  <a:pt x="133045" y="109853"/>
                  <a:pt x="133062" y="109851"/>
                </a:cubicBezTo>
                <a:cubicBezTo>
                  <a:pt x="133529" y="109818"/>
                  <a:pt x="133729" y="109251"/>
                  <a:pt x="133362" y="108951"/>
                </a:cubicBezTo>
                <a:cubicBezTo>
                  <a:pt x="133265" y="108863"/>
                  <a:pt x="133147" y="108824"/>
                  <a:pt x="133031" y="108824"/>
                </a:cubicBezTo>
                <a:close/>
                <a:moveTo>
                  <a:pt x="14539" y="108858"/>
                </a:moveTo>
                <a:cubicBezTo>
                  <a:pt x="14268" y="108858"/>
                  <a:pt x="13993" y="109051"/>
                  <a:pt x="14010" y="109418"/>
                </a:cubicBezTo>
                <a:cubicBezTo>
                  <a:pt x="14042" y="109667"/>
                  <a:pt x="14248" y="109888"/>
                  <a:pt x="14493" y="109888"/>
                </a:cubicBezTo>
                <a:cubicBezTo>
                  <a:pt x="14510" y="109888"/>
                  <a:pt x="14527" y="109887"/>
                  <a:pt x="14544" y="109885"/>
                </a:cubicBezTo>
                <a:lnTo>
                  <a:pt x="14577" y="109885"/>
                </a:lnTo>
                <a:cubicBezTo>
                  <a:pt x="14844" y="109885"/>
                  <a:pt x="15078" y="109618"/>
                  <a:pt x="15044" y="109351"/>
                </a:cubicBezTo>
                <a:cubicBezTo>
                  <a:pt x="15028" y="109017"/>
                  <a:pt x="14786" y="108858"/>
                  <a:pt x="14539" y="108858"/>
                </a:cubicBezTo>
                <a:close/>
                <a:moveTo>
                  <a:pt x="112756" y="108857"/>
                </a:moveTo>
                <a:cubicBezTo>
                  <a:pt x="112484" y="108857"/>
                  <a:pt x="112224" y="109087"/>
                  <a:pt x="112247" y="109418"/>
                </a:cubicBezTo>
                <a:cubicBezTo>
                  <a:pt x="112247" y="109718"/>
                  <a:pt x="112514" y="109918"/>
                  <a:pt x="112814" y="109918"/>
                </a:cubicBezTo>
                <a:lnTo>
                  <a:pt x="112781" y="109885"/>
                </a:lnTo>
                <a:cubicBezTo>
                  <a:pt x="113248" y="109851"/>
                  <a:pt x="113448" y="109284"/>
                  <a:pt x="113081" y="108984"/>
                </a:cubicBezTo>
                <a:cubicBezTo>
                  <a:pt x="112984" y="108896"/>
                  <a:pt x="112869" y="108857"/>
                  <a:pt x="112756" y="108857"/>
                </a:cubicBezTo>
                <a:close/>
                <a:moveTo>
                  <a:pt x="92562" y="108914"/>
                </a:moveTo>
                <a:cubicBezTo>
                  <a:pt x="92542" y="108914"/>
                  <a:pt x="92521" y="108915"/>
                  <a:pt x="92500" y="108917"/>
                </a:cubicBezTo>
                <a:cubicBezTo>
                  <a:pt x="91798" y="108949"/>
                  <a:pt x="91859" y="109958"/>
                  <a:pt x="92479" y="109958"/>
                </a:cubicBezTo>
                <a:cubicBezTo>
                  <a:pt x="92507" y="109958"/>
                  <a:pt x="92536" y="109956"/>
                  <a:pt x="92566" y="109951"/>
                </a:cubicBezTo>
                <a:cubicBezTo>
                  <a:pt x="93278" y="109919"/>
                  <a:pt x="93205" y="108914"/>
                  <a:pt x="92562" y="108914"/>
                </a:cubicBezTo>
                <a:close/>
                <a:moveTo>
                  <a:pt x="72207" y="108961"/>
                </a:moveTo>
                <a:cubicBezTo>
                  <a:pt x="72067" y="108961"/>
                  <a:pt x="71926" y="109020"/>
                  <a:pt x="71818" y="109151"/>
                </a:cubicBezTo>
                <a:cubicBezTo>
                  <a:pt x="71527" y="109474"/>
                  <a:pt x="71801" y="109986"/>
                  <a:pt x="72213" y="109986"/>
                </a:cubicBezTo>
                <a:cubicBezTo>
                  <a:pt x="72226" y="109986"/>
                  <a:pt x="72239" y="109986"/>
                  <a:pt x="72252" y="109985"/>
                </a:cubicBezTo>
                <a:cubicBezTo>
                  <a:pt x="72552" y="109985"/>
                  <a:pt x="72752" y="109718"/>
                  <a:pt x="72752" y="109451"/>
                </a:cubicBezTo>
                <a:cubicBezTo>
                  <a:pt x="72709" y="109151"/>
                  <a:pt x="72460" y="108961"/>
                  <a:pt x="72207" y="108961"/>
                </a:cubicBezTo>
                <a:close/>
                <a:moveTo>
                  <a:pt x="51958" y="108994"/>
                </a:moveTo>
                <a:cubicBezTo>
                  <a:pt x="51819" y="108994"/>
                  <a:pt x="51678" y="109053"/>
                  <a:pt x="51570" y="109184"/>
                </a:cubicBezTo>
                <a:cubicBezTo>
                  <a:pt x="51279" y="109508"/>
                  <a:pt x="51522" y="110020"/>
                  <a:pt x="51963" y="110020"/>
                </a:cubicBezTo>
                <a:cubicBezTo>
                  <a:pt x="51976" y="110020"/>
                  <a:pt x="51990" y="110019"/>
                  <a:pt x="52004" y="110018"/>
                </a:cubicBezTo>
                <a:cubicBezTo>
                  <a:pt x="52271" y="110018"/>
                  <a:pt x="52504" y="109751"/>
                  <a:pt x="52471" y="109484"/>
                </a:cubicBezTo>
                <a:cubicBezTo>
                  <a:pt x="52450" y="109184"/>
                  <a:pt x="52208" y="108994"/>
                  <a:pt x="51958" y="108994"/>
                </a:cubicBezTo>
                <a:close/>
                <a:moveTo>
                  <a:pt x="150195" y="109024"/>
                </a:moveTo>
                <a:cubicBezTo>
                  <a:pt x="149911" y="109024"/>
                  <a:pt x="149650" y="109254"/>
                  <a:pt x="149674" y="109584"/>
                </a:cubicBezTo>
                <a:cubicBezTo>
                  <a:pt x="149705" y="109834"/>
                  <a:pt x="149912" y="110055"/>
                  <a:pt x="150184" y="110055"/>
                </a:cubicBezTo>
                <a:cubicBezTo>
                  <a:pt x="150203" y="110055"/>
                  <a:pt x="150222" y="110054"/>
                  <a:pt x="150241" y="110051"/>
                </a:cubicBezTo>
                <a:cubicBezTo>
                  <a:pt x="150708" y="110018"/>
                  <a:pt x="150875" y="109451"/>
                  <a:pt x="150541" y="109151"/>
                </a:cubicBezTo>
                <a:cubicBezTo>
                  <a:pt x="150434" y="109063"/>
                  <a:pt x="150312" y="109024"/>
                  <a:pt x="150195" y="109024"/>
                </a:cubicBezTo>
                <a:close/>
                <a:moveTo>
                  <a:pt x="5171" y="109584"/>
                </a:moveTo>
                <a:lnTo>
                  <a:pt x="5171" y="109618"/>
                </a:lnTo>
                <a:cubicBezTo>
                  <a:pt x="4971" y="109618"/>
                  <a:pt x="4804" y="109751"/>
                  <a:pt x="4737" y="109951"/>
                </a:cubicBezTo>
                <a:lnTo>
                  <a:pt x="5738" y="110085"/>
                </a:lnTo>
                <a:cubicBezTo>
                  <a:pt x="5704" y="109785"/>
                  <a:pt x="5471" y="109584"/>
                  <a:pt x="5171" y="109584"/>
                </a:cubicBezTo>
                <a:close/>
                <a:moveTo>
                  <a:pt x="31700" y="109045"/>
                </a:moveTo>
                <a:cubicBezTo>
                  <a:pt x="31407" y="109045"/>
                  <a:pt x="31132" y="109278"/>
                  <a:pt x="31156" y="109618"/>
                </a:cubicBezTo>
                <a:cubicBezTo>
                  <a:pt x="31187" y="109867"/>
                  <a:pt x="31394" y="110088"/>
                  <a:pt x="31666" y="110088"/>
                </a:cubicBezTo>
                <a:cubicBezTo>
                  <a:pt x="31685" y="110088"/>
                  <a:pt x="31704" y="110087"/>
                  <a:pt x="31723" y="110085"/>
                </a:cubicBezTo>
                <a:cubicBezTo>
                  <a:pt x="32190" y="110051"/>
                  <a:pt x="32357" y="109451"/>
                  <a:pt x="32023" y="109151"/>
                </a:cubicBezTo>
                <a:cubicBezTo>
                  <a:pt x="31923" y="109078"/>
                  <a:pt x="31810" y="109045"/>
                  <a:pt x="31700" y="109045"/>
                </a:cubicBezTo>
                <a:close/>
                <a:moveTo>
                  <a:pt x="129983" y="109077"/>
                </a:moveTo>
                <a:cubicBezTo>
                  <a:pt x="129955" y="109077"/>
                  <a:pt x="129924" y="109080"/>
                  <a:pt x="129893" y="109084"/>
                </a:cubicBezTo>
                <a:cubicBezTo>
                  <a:pt x="129191" y="109084"/>
                  <a:pt x="129252" y="110091"/>
                  <a:pt x="129872" y="110091"/>
                </a:cubicBezTo>
                <a:cubicBezTo>
                  <a:pt x="129900" y="110091"/>
                  <a:pt x="129929" y="110089"/>
                  <a:pt x="129960" y="110085"/>
                </a:cubicBezTo>
                <a:cubicBezTo>
                  <a:pt x="130661" y="110053"/>
                  <a:pt x="130601" y="109077"/>
                  <a:pt x="129983" y="109077"/>
                </a:cubicBezTo>
                <a:close/>
                <a:moveTo>
                  <a:pt x="11411" y="109093"/>
                </a:moveTo>
                <a:cubicBezTo>
                  <a:pt x="11265" y="109093"/>
                  <a:pt x="11117" y="109151"/>
                  <a:pt x="11008" y="109284"/>
                </a:cubicBezTo>
                <a:cubicBezTo>
                  <a:pt x="10749" y="109608"/>
                  <a:pt x="10993" y="110120"/>
                  <a:pt x="11434" y="110120"/>
                </a:cubicBezTo>
                <a:cubicBezTo>
                  <a:pt x="11447" y="110120"/>
                  <a:pt x="11461" y="110119"/>
                  <a:pt x="11475" y="110118"/>
                </a:cubicBezTo>
                <a:cubicBezTo>
                  <a:pt x="11742" y="110085"/>
                  <a:pt x="11942" y="109851"/>
                  <a:pt x="11942" y="109551"/>
                </a:cubicBezTo>
                <a:cubicBezTo>
                  <a:pt x="11921" y="109274"/>
                  <a:pt x="11669" y="109093"/>
                  <a:pt x="11411" y="109093"/>
                </a:cubicBezTo>
                <a:close/>
                <a:moveTo>
                  <a:pt x="109666" y="109124"/>
                </a:moveTo>
                <a:cubicBezTo>
                  <a:pt x="109382" y="109124"/>
                  <a:pt x="109121" y="109354"/>
                  <a:pt x="109145" y="109684"/>
                </a:cubicBezTo>
                <a:cubicBezTo>
                  <a:pt x="109176" y="109963"/>
                  <a:pt x="109379" y="110155"/>
                  <a:pt x="109647" y="110155"/>
                </a:cubicBezTo>
                <a:cubicBezTo>
                  <a:pt x="109669" y="110155"/>
                  <a:pt x="109690" y="110154"/>
                  <a:pt x="109712" y="110151"/>
                </a:cubicBezTo>
                <a:lnTo>
                  <a:pt x="109712" y="110185"/>
                </a:lnTo>
                <a:cubicBezTo>
                  <a:pt x="110146" y="110118"/>
                  <a:pt x="110346" y="109551"/>
                  <a:pt x="110012" y="109251"/>
                </a:cubicBezTo>
                <a:cubicBezTo>
                  <a:pt x="109905" y="109163"/>
                  <a:pt x="109783" y="109124"/>
                  <a:pt x="109666" y="109124"/>
                </a:cubicBezTo>
                <a:close/>
                <a:moveTo>
                  <a:pt x="89385" y="109157"/>
                </a:moveTo>
                <a:cubicBezTo>
                  <a:pt x="89101" y="109157"/>
                  <a:pt x="88840" y="109387"/>
                  <a:pt x="88864" y="109718"/>
                </a:cubicBezTo>
                <a:cubicBezTo>
                  <a:pt x="88895" y="109996"/>
                  <a:pt x="89126" y="110188"/>
                  <a:pt x="89373" y="110188"/>
                </a:cubicBezTo>
                <a:cubicBezTo>
                  <a:pt x="89392" y="110188"/>
                  <a:pt x="89411" y="110187"/>
                  <a:pt x="89431" y="110185"/>
                </a:cubicBezTo>
                <a:cubicBezTo>
                  <a:pt x="89898" y="110151"/>
                  <a:pt x="90065" y="109584"/>
                  <a:pt x="89731" y="109284"/>
                </a:cubicBezTo>
                <a:cubicBezTo>
                  <a:pt x="89624" y="109196"/>
                  <a:pt x="89502" y="109157"/>
                  <a:pt x="89385" y="109157"/>
                </a:cubicBezTo>
                <a:close/>
                <a:moveTo>
                  <a:pt x="69177" y="109214"/>
                </a:moveTo>
                <a:cubicBezTo>
                  <a:pt x="69157" y="109214"/>
                  <a:pt x="69137" y="109215"/>
                  <a:pt x="69116" y="109217"/>
                </a:cubicBezTo>
                <a:cubicBezTo>
                  <a:pt x="68816" y="109217"/>
                  <a:pt x="68616" y="109484"/>
                  <a:pt x="68616" y="109785"/>
                </a:cubicBezTo>
                <a:cubicBezTo>
                  <a:pt x="68649" y="110051"/>
                  <a:pt x="68883" y="110252"/>
                  <a:pt x="69150" y="110252"/>
                </a:cubicBezTo>
                <a:lnTo>
                  <a:pt x="69183" y="110252"/>
                </a:lnTo>
                <a:cubicBezTo>
                  <a:pt x="69862" y="110187"/>
                  <a:pt x="69789" y="109214"/>
                  <a:pt x="69177" y="109214"/>
                </a:cubicBezTo>
                <a:close/>
                <a:moveTo>
                  <a:pt x="48844" y="109257"/>
                </a:moveTo>
                <a:cubicBezTo>
                  <a:pt x="48572" y="109257"/>
                  <a:pt x="48311" y="109487"/>
                  <a:pt x="48335" y="109818"/>
                </a:cubicBezTo>
                <a:cubicBezTo>
                  <a:pt x="48335" y="110068"/>
                  <a:pt x="48568" y="110288"/>
                  <a:pt x="48844" y="110288"/>
                </a:cubicBezTo>
                <a:cubicBezTo>
                  <a:pt x="48863" y="110288"/>
                  <a:pt x="48883" y="110287"/>
                  <a:pt x="48902" y="110285"/>
                </a:cubicBezTo>
                <a:cubicBezTo>
                  <a:pt x="49336" y="110252"/>
                  <a:pt x="49536" y="109684"/>
                  <a:pt x="49169" y="109384"/>
                </a:cubicBezTo>
                <a:cubicBezTo>
                  <a:pt x="49071" y="109296"/>
                  <a:pt x="48957" y="109257"/>
                  <a:pt x="48844" y="109257"/>
                </a:cubicBezTo>
                <a:close/>
                <a:moveTo>
                  <a:pt x="147081" y="109257"/>
                </a:moveTo>
                <a:cubicBezTo>
                  <a:pt x="146808" y="109257"/>
                  <a:pt x="146548" y="109487"/>
                  <a:pt x="146572" y="109818"/>
                </a:cubicBezTo>
                <a:cubicBezTo>
                  <a:pt x="146603" y="110096"/>
                  <a:pt x="146805" y="110289"/>
                  <a:pt x="147074" y="110289"/>
                </a:cubicBezTo>
                <a:cubicBezTo>
                  <a:pt x="147095" y="110289"/>
                  <a:pt x="147117" y="110287"/>
                  <a:pt x="147139" y="110285"/>
                </a:cubicBezTo>
                <a:cubicBezTo>
                  <a:pt x="147572" y="110252"/>
                  <a:pt x="147772" y="109684"/>
                  <a:pt x="147406" y="109384"/>
                </a:cubicBezTo>
                <a:cubicBezTo>
                  <a:pt x="147308" y="109296"/>
                  <a:pt x="147193" y="109257"/>
                  <a:pt x="147081" y="109257"/>
                </a:cubicBezTo>
                <a:close/>
                <a:moveTo>
                  <a:pt x="28595" y="109284"/>
                </a:moveTo>
                <a:cubicBezTo>
                  <a:pt x="28460" y="109284"/>
                  <a:pt x="28324" y="109335"/>
                  <a:pt x="28220" y="109451"/>
                </a:cubicBezTo>
                <a:cubicBezTo>
                  <a:pt x="27929" y="109807"/>
                  <a:pt x="28172" y="110320"/>
                  <a:pt x="28613" y="110320"/>
                </a:cubicBezTo>
                <a:cubicBezTo>
                  <a:pt x="28626" y="110320"/>
                  <a:pt x="28640" y="110319"/>
                  <a:pt x="28654" y="110318"/>
                </a:cubicBezTo>
                <a:cubicBezTo>
                  <a:pt x="28921" y="110285"/>
                  <a:pt x="29154" y="110051"/>
                  <a:pt x="29121" y="109751"/>
                </a:cubicBezTo>
                <a:cubicBezTo>
                  <a:pt x="29099" y="109468"/>
                  <a:pt x="28849" y="109284"/>
                  <a:pt x="28595" y="109284"/>
                </a:cubicBezTo>
                <a:close/>
                <a:moveTo>
                  <a:pt x="126815" y="109314"/>
                </a:moveTo>
                <a:cubicBezTo>
                  <a:pt x="126796" y="109314"/>
                  <a:pt x="126777" y="109315"/>
                  <a:pt x="126757" y="109318"/>
                </a:cubicBezTo>
                <a:cubicBezTo>
                  <a:pt x="126491" y="109351"/>
                  <a:pt x="126290" y="109584"/>
                  <a:pt x="126290" y="109885"/>
                </a:cubicBezTo>
                <a:cubicBezTo>
                  <a:pt x="126322" y="110134"/>
                  <a:pt x="126557" y="110355"/>
                  <a:pt x="126806" y="110355"/>
                </a:cubicBezTo>
                <a:cubicBezTo>
                  <a:pt x="126823" y="110355"/>
                  <a:pt x="126840" y="110354"/>
                  <a:pt x="126858" y="110352"/>
                </a:cubicBezTo>
                <a:cubicBezTo>
                  <a:pt x="127124" y="110318"/>
                  <a:pt x="127358" y="110085"/>
                  <a:pt x="127325" y="109785"/>
                </a:cubicBezTo>
                <a:cubicBezTo>
                  <a:pt x="127293" y="109535"/>
                  <a:pt x="127087" y="109314"/>
                  <a:pt x="126815" y="109314"/>
                </a:cubicBezTo>
                <a:close/>
                <a:moveTo>
                  <a:pt x="8318" y="109352"/>
                </a:moveTo>
                <a:cubicBezTo>
                  <a:pt x="8212" y="109352"/>
                  <a:pt x="8103" y="109383"/>
                  <a:pt x="8006" y="109451"/>
                </a:cubicBezTo>
                <a:cubicBezTo>
                  <a:pt x="7672" y="109718"/>
                  <a:pt x="7773" y="110218"/>
                  <a:pt x="8139" y="110352"/>
                </a:cubicBezTo>
                <a:lnTo>
                  <a:pt x="8373" y="110385"/>
                </a:lnTo>
                <a:cubicBezTo>
                  <a:pt x="8640" y="110352"/>
                  <a:pt x="8873" y="110118"/>
                  <a:pt x="8840" y="109818"/>
                </a:cubicBezTo>
                <a:cubicBezTo>
                  <a:pt x="8816" y="109535"/>
                  <a:pt x="8575" y="109352"/>
                  <a:pt x="8318" y="109352"/>
                </a:cubicBezTo>
                <a:close/>
                <a:moveTo>
                  <a:pt x="106552" y="109357"/>
                </a:moveTo>
                <a:cubicBezTo>
                  <a:pt x="106279" y="109357"/>
                  <a:pt x="106019" y="109588"/>
                  <a:pt x="106043" y="109918"/>
                </a:cubicBezTo>
                <a:cubicBezTo>
                  <a:pt x="106074" y="110168"/>
                  <a:pt x="106280" y="110388"/>
                  <a:pt x="106553" y="110388"/>
                </a:cubicBezTo>
                <a:cubicBezTo>
                  <a:pt x="106571" y="110388"/>
                  <a:pt x="106590" y="110387"/>
                  <a:pt x="106610" y="110385"/>
                </a:cubicBezTo>
                <a:cubicBezTo>
                  <a:pt x="107043" y="110352"/>
                  <a:pt x="107244" y="109785"/>
                  <a:pt x="106877" y="109484"/>
                </a:cubicBezTo>
                <a:cubicBezTo>
                  <a:pt x="106779" y="109397"/>
                  <a:pt x="106664" y="109357"/>
                  <a:pt x="106552" y="109357"/>
                </a:cubicBezTo>
                <a:close/>
                <a:moveTo>
                  <a:pt x="86312" y="109396"/>
                </a:moveTo>
                <a:cubicBezTo>
                  <a:pt x="86027" y="109396"/>
                  <a:pt x="85747" y="109639"/>
                  <a:pt x="85795" y="109951"/>
                </a:cubicBezTo>
                <a:cubicBezTo>
                  <a:pt x="85795" y="110252"/>
                  <a:pt x="86062" y="110452"/>
                  <a:pt x="86329" y="110452"/>
                </a:cubicBezTo>
                <a:cubicBezTo>
                  <a:pt x="86796" y="110418"/>
                  <a:pt x="86996" y="109818"/>
                  <a:pt x="86629" y="109518"/>
                </a:cubicBezTo>
                <a:cubicBezTo>
                  <a:pt x="86535" y="109433"/>
                  <a:pt x="86423" y="109396"/>
                  <a:pt x="86312" y="109396"/>
                </a:cubicBezTo>
                <a:close/>
                <a:moveTo>
                  <a:pt x="66014" y="109417"/>
                </a:moveTo>
                <a:cubicBezTo>
                  <a:pt x="66003" y="109417"/>
                  <a:pt x="65992" y="109417"/>
                  <a:pt x="65981" y="109418"/>
                </a:cubicBezTo>
                <a:cubicBezTo>
                  <a:pt x="65302" y="109482"/>
                  <a:pt x="65375" y="110455"/>
                  <a:pt x="66017" y="110455"/>
                </a:cubicBezTo>
                <a:cubicBezTo>
                  <a:pt x="66038" y="110455"/>
                  <a:pt x="66059" y="110454"/>
                  <a:pt x="66081" y="110452"/>
                </a:cubicBezTo>
                <a:cubicBezTo>
                  <a:pt x="66737" y="110419"/>
                  <a:pt x="66683" y="109417"/>
                  <a:pt x="66014" y="109417"/>
                </a:cubicBezTo>
                <a:close/>
                <a:moveTo>
                  <a:pt x="45750" y="109516"/>
                </a:moveTo>
                <a:cubicBezTo>
                  <a:pt x="45483" y="109516"/>
                  <a:pt x="45215" y="109701"/>
                  <a:pt x="45233" y="110051"/>
                </a:cubicBezTo>
                <a:cubicBezTo>
                  <a:pt x="45266" y="110352"/>
                  <a:pt x="45499" y="110552"/>
                  <a:pt x="45800" y="110552"/>
                </a:cubicBezTo>
                <a:cubicBezTo>
                  <a:pt x="46100" y="110518"/>
                  <a:pt x="46300" y="110252"/>
                  <a:pt x="46267" y="109985"/>
                </a:cubicBezTo>
                <a:cubicBezTo>
                  <a:pt x="46235" y="109668"/>
                  <a:pt x="45992" y="109516"/>
                  <a:pt x="45750" y="109516"/>
                </a:cubicBezTo>
                <a:close/>
                <a:moveTo>
                  <a:pt x="143990" y="109491"/>
                </a:moveTo>
                <a:cubicBezTo>
                  <a:pt x="143706" y="109491"/>
                  <a:pt x="143446" y="109721"/>
                  <a:pt x="143469" y="110051"/>
                </a:cubicBezTo>
                <a:cubicBezTo>
                  <a:pt x="143501" y="110332"/>
                  <a:pt x="143707" y="110555"/>
                  <a:pt x="143980" y="110555"/>
                </a:cubicBezTo>
                <a:cubicBezTo>
                  <a:pt x="143998" y="110555"/>
                  <a:pt x="144017" y="110554"/>
                  <a:pt x="144036" y="110552"/>
                </a:cubicBezTo>
                <a:lnTo>
                  <a:pt x="144036" y="110518"/>
                </a:lnTo>
                <a:cubicBezTo>
                  <a:pt x="144503" y="110485"/>
                  <a:pt x="144670" y="109918"/>
                  <a:pt x="144337" y="109618"/>
                </a:cubicBezTo>
                <a:cubicBezTo>
                  <a:pt x="144229" y="109530"/>
                  <a:pt x="144108" y="109491"/>
                  <a:pt x="143990" y="109491"/>
                </a:cubicBezTo>
                <a:close/>
                <a:moveTo>
                  <a:pt x="25495" y="109545"/>
                </a:moveTo>
                <a:cubicBezTo>
                  <a:pt x="25202" y="109545"/>
                  <a:pt x="24927" y="109779"/>
                  <a:pt x="24951" y="110118"/>
                </a:cubicBezTo>
                <a:cubicBezTo>
                  <a:pt x="24983" y="110368"/>
                  <a:pt x="25218" y="110588"/>
                  <a:pt x="25467" y="110588"/>
                </a:cubicBezTo>
                <a:cubicBezTo>
                  <a:pt x="25484" y="110588"/>
                  <a:pt x="25501" y="110587"/>
                  <a:pt x="25519" y="110585"/>
                </a:cubicBezTo>
                <a:cubicBezTo>
                  <a:pt x="25986" y="110552"/>
                  <a:pt x="26152" y="109951"/>
                  <a:pt x="25819" y="109651"/>
                </a:cubicBezTo>
                <a:cubicBezTo>
                  <a:pt x="25718" y="109578"/>
                  <a:pt x="25606" y="109545"/>
                  <a:pt x="25495" y="109545"/>
                </a:cubicBezTo>
                <a:close/>
                <a:moveTo>
                  <a:pt x="123751" y="109548"/>
                </a:moveTo>
                <a:cubicBezTo>
                  <a:pt x="123731" y="109548"/>
                  <a:pt x="123710" y="109549"/>
                  <a:pt x="123689" y="109551"/>
                </a:cubicBezTo>
                <a:cubicBezTo>
                  <a:pt x="122987" y="109583"/>
                  <a:pt x="123048" y="110592"/>
                  <a:pt x="123667" y="110592"/>
                </a:cubicBezTo>
                <a:cubicBezTo>
                  <a:pt x="123696" y="110592"/>
                  <a:pt x="123725" y="110589"/>
                  <a:pt x="123755" y="110585"/>
                </a:cubicBezTo>
                <a:cubicBezTo>
                  <a:pt x="124467" y="110553"/>
                  <a:pt x="124394" y="109548"/>
                  <a:pt x="123751" y="109548"/>
                </a:cubicBezTo>
                <a:close/>
                <a:moveTo>
                  <a:pt x="103455" y="109603"/>
                </a:moveTo>
                <a:cubicBezTo>
                  <a:pt x="103179" y="109603"/>
                  <a:pt x="102905" y="109798"/>
                  <a:pt x="102940" y="110151"/>
                </a:cubicBezTo>
                <a:cubicBezTo>
                  <a:pt x="102974" y="110452"/>
                  <a:pt x="103207" y="110652"/>
                  <a:pt x="103508" y="110652"/>
                </a:cubicBezTo>
                <a:cubicBezTo>
                  <a:pt x="103774" y="110618"/>
                  <a:pt x="104008" y="110352"/>
                  <a:pt x="103975" y="110085"/>
                </a:cubicBezTo>
                <a:cubicBezTo>
                  <a:pt x="103943" y="109756"/>
                  <a:pt x="103698" y="109603"/>
                  <a:pt x="103455" y="109603"/>
                </a:cubicBezTo>
                <a:close/>
                <a:moveTo>
                  <a:pt x="83181" y="109657"/>
                </a:moveTo>
                <a:cubicBezTo>
                  <a:pt x="82899" y="109657"/>
                  <a:pt x="82645" y="109888"/>
                  <a:pt x="82693" y="110218"/>
                </a:cubicBezTo>
                <a:cubicBezTo>
                  <a:pt x="82693" y="110468"/>
                  <a:pt x="82926" y="110688"/>
                  <a:pt x="83175" y="110688"/>
                </a:cubicBezTo>
                <a:cubicBezTo>
                  <a:pt x="83192" y="110688"/>
                  <a:pt x="83209" y="110687"/>
                  <a:pt x="83226" y="110685"/>
                </a:cubicBezTo>
                <a:cubicBezTo>
                  <a:pt x="83693" y="110652"/>
                  <a:pt x="83860" y="110085"/>
                  <a:pt x="83527" y="109785"/>
                </a:cubicBezTo>
                <a:cubicBezTo>
                  <a:pt x="83419" y="109697"/>
                  <a:pt x="83298" y="109657"/>
                  <a:pt x="83181" y="109657"/>
                </a:cubicBezTo>
                <a:close/>
                <a:moveTo>
                  <a:pt x="62933" y="109691"/>
                </a:moveTo>
                <a:cubicBezTo>
                  <a:pt x="62648" y="109691"/>
                  <a:pt x="62388" y="109921"/>
                  <a:pt x="62412" y="110252"/>
                </a:cubicBezTo>
                <a:cubicBezTo>
                  <a:pt x="62445" y="110552"/>
                  <a:pt x="62678" y="110752"/>
                  <a:pt x="62979" y="110752"/>
                </a:cubicBezTo>
                <a:cubicBezTo>
                  <a:pt x="63446" y="110685"/>
                  <a:pt x="63612" y="110118"/>
                  <a:pt x="63279" y="109818"/>
                </a:cubicBezTo>
                <a:cubicBezTo>
                  <a:pt x="63172" y="109730"/>
                  <a:pt x="63050" y="109691"/>
                  <a:pt x="62933" y="109691"/>
                </a:cubicBezTo>
                <a:close/>
                <a:moveTo>
                  <a:pt x="140926" y="109745"/>
                </a:moveTo>
                <a:cubicBezTo>
                  <a:pt x="140897" y="109745"/>
                  <a:pt x="140866" y="109747"/>
                  <a:pt x="140834" y="109751"/>
                </a:cubicBezTo>
                <a:cubicBezTo>
                  <a:pt x="140211" y="109817"/>
                  <a:pt x="140265" y="110786"/>
                  <a:pt x="140902" y="110786"/>
                </a:cubicBezTo>
                <a:cubicBezTo>
                  <a:pt x="140913" y="110786"/>
                  <a:pt x="140923" y="110786"/>
                  <a:pt x="140934" y="110785"/>
                </a:cubicBezTo>
                <a:cubicBezTo>
                  <a:pt x="141604" y="110753"/>
                  <a:pt x="141572" y="109745"/>
                  <a:pt x="140926" y="109745"/>
                </a:cubicBezTo>
                <a:close/>
                <a:moveTo>
                  <a:pt x="42661" y="109762"/>
                </a:moveTo>
                <a:cubicBezTo>
                  <a:pt x="42517" y="109762"/>
                  <a:pt x="42371" y="109820"/>
                  <a:pt x="42264" y="109951"/>
                </a:cubicBezTo>
                <a:cubicBezTo>
                  <a:pt x="42005" y="110275"/>
                  <a:pt x="42248" y="110787"/>
                  <a:pt x="42689" y="110787"/>
                </a:cubicBezTo>
                <a:cubicBezTo>
                  <a:pt x="42703" y="110787"/>
                  <a:pt x="42717" y="110786"/>
                  <a:pt x="42731" y="110785"/>
                </a:cubicBezTo>
                <a:cubicBezTo>
                  <a:pt x="42998" y="110785"/>
                  <a:pt x="43198" y="110518"/>
                  <a:pt x="43198" y="110252"/>
                </a:cubicBezTo>
                <a:cubicBezTo>
                  <a:pt x="43176" y="109951"/>
                  <a:pt x="42921" y="109762"/>
                  <a:pt x="42661" y="109762"/>
                </a:cubicBezTo>
                <a:close/>
                <a:moveTo>
                  <a:pt x="22412" y="109782"/>
                </a:moveTo>
                <a:cubicBezTo>
                  <a:pt x="22391" y="109782"/>
                  <a:pt x="22371" y="109783"/>
                  <a:pt x="22350" y="109785"/>
                </a:cubicBezTo>
                <a:cubicBezTo>
                  <a:pt x="22049" y="109818"/>
                  <a:pt x="21849" y="110051"/>
                  <a:pt x="21883" y="110352"/>
                </a:cubicBezTo>
                <a:cubicBezTo>
                  <a:pt x="21883" y="110630"/>
                  <a:pt x="22112" y="110822"/>
                  <a:pt x="22385" y="110822"/>
                </a:cubicBezTo>
                <a:cubicBezTo>
                  <a:pt x="22406" y="110822"/>
                  <a:pt x="22428" y="110821"/>
                  <a:pt x="22450" y="110819"/>
                </a:cubicBezTo>
                <a:lnTo>
                  <a:pt x="22416" y="110819"/>
                </a:lnTo>
                <a:cubicBezTo>
                  <a:pt x="23128" y="110786"/>
                  <a:pt x="23055" y="109782"/>
                  <a:pt x="22412" y="109782"/>
                </a:cubicBezTo>
                <a:close/>
                <a:moveTo>
                  <a:pt x="120674" y="109811"/>
                </a:moveTo>
                <a:cubicBezTo>
                  <a:pt x="120646" y="109811"/>
                  <a:pt x="120617" y="109814"/>
                  <a:pt x="120586" y="109818"/>
                </a:cubicBezTo>
                <a:cubicBezTo>
                  <a:pt x="119907" y="109850"/>
                  <a:pt x="119949" y="110855"/>
                  <a:pt x="120591" y="110855"/>
                </a:cubicBezTo>
                <a:cubicBezTo>
                  <a:pt x="120611" y="110855"/>
                  <a:pt x="120632" y="110854"/>
                  <a:pt x="120653" y="110852"/>
                </a:cubicBezTo>
                <a:cubicBezTo>
                  <a:pt x="121355" y="110820"/>
                  <a:pt x="121294" y="109811"/>
                  <a:pt x="120674" y="109811"/>
                </a:cubicBezTo>
                <a:close/>
                <a:moveTo>
                  <a:pt x="100396" y="109848"/>
                </a:moveTo>
                <a:cubicBezTo>
                  <a:pt x="100377" y="109848"/>
                  <a:pt x="100358" y="109849"/>
                  <a:pt x="100339" y="109851"/>
                </a:cubicBezTo>
                <a:cubicBezTo>
                  <a:pt x="100072" y="109885"/>
                  <a:pt x="99838" y="110118"/>
                  <a:pt x="99872" y="110418"/>
                </a:cubicBezTo>
                <a:cubicBezTo>
                  <a:pt x="99903" y="110668"/>
                  <a:pt x="100109" y="110889"/>
                  <a:pt x="100382" y="110889"/>
                </a:cubicBezTo>
                <a:cubicBezTo>
                  <a:pt x="100400" y="110889"/>
                  <a:pt x="100419" y="110887"/>
                  <a:pt x="100439" y="110885"/>
                </a:cubicBezTo>
                <a:cubicBezTo>
                  <a:pt x="100706" y="110852"/>
                  <a:pt x="100939" y="110618"/>
                  <a:pt x="100906" y="110318"/>
                </a:cubicBezTo>
                <a:cubicBezTo>
                  <a:pt x="100874" y="110069"/>
                  <a:pt x="100668" y="109848"/>
                  <a:pt x="100396" y="109848"/>
                </a:cubicBezTo>
                <a:close/>
                <a:moveTo>
                  <a:pt x="80094" y="109892"/>
                </a:moveTo>
                <a:cubicBezTo>
                  <a:pt x="79823" y="109892"/>
                  <a:pt x="79556" y="110085"/>
                  <a:pt x="79590" y="110452"/>
                </a:cubicBezTo>
                <a:cubicBezTo>
                  <a:pt x="79622" y="110701"/>
                  <a:pt x="79828" y="110922"/>
                  <a:pt x="80073" y="110922"/>
                </a:cubicBezTo>
                <a:cubicBezTo>
                  <a:pt x="80090" y="110922"/>
                  <a:pt x="80107" y="110921"/>
                  <a:pt x="80124" y="110919"/>
                </a:cubicBezTo>
                <a:lnTo>
                  <a:pt x="80158" y="110919"/>
                </a:lnTo>
                <a:cubicBezTo>
                  <a:pt x="80424" y="110919"/>
                  <a:pt x="80658" y="110652"/>
                  <a:pt x="80625" y="110385"/>
                </a:cubicBezTo>
                <a:cubicBezTo>
                  <a:pt x="80593" y="110051"/>
                  <a:pt x="80342" y="109892"/>
                  <a:pt x="80094" y="109892"/>
                </a:cubicBezTo>
                <a:close/>
                <a:moveTo>
                  <a:pt x="59848" y="109931"/>
                </a:moveTo>
                <a:cubicBezTo>
                  <a:pt x="59557" y="109931"/>
                  <a:pt x="59285" y="110181"/>
                  <a:pt x="59309" y="110518"/>
                </a:cubicBezTo>
                <a:cubicBezTo>
                  <a:pt x="59343" y="110785"/>
                  <a:pt x="59576" y="110985"/>
                  <a:pt x="59876" y="110985"/>
                </a:cubicBezTo>
                <a:cubicBezTo>
                  <a:pt x="60343" y="110952"/>
                  <a:pt x="60510" y="110352"/>
                  <a:pt x="60177" y="110051"/>
                </a:cubicBezTo>
                <a:cubicBezTo>
                  <a:pt x="60075" y="109968"/>
                  <a:pt x="59960" y="109931"/>
                  <a:pt x="59848" y="109931"/>
                </a:cubicBezTo>
                <a:close/>
                <a:moveTo>
                  <a:pt x="158082" y="109940"/>
                </a:moveTo>
                <a:cubicBezTo>
                  <a:pt x="157800" y="109940"/>
                  <a:pt x="157510" y="110143"/>
                  <a:pt x="157546" y="110518"/>
                </a:cubicBezTo>
                <a:cubicBezTo>
                  <a:pt x="157577" y="110768"/>
                  <a:pt x="157784" y="110989"/>
                  <a:pt x="158056" y="110989"/>
                </a:cubicBezTo>
                <a:cubicBezTo>
                  <a:pt x="158075" y="110989"/>
                  <a:pt x="158094" y="110988"/>
                  <a:pt x="158113" y="110985"/>
                </a:cubicBezTo>
                <a:cubicBezTo>
                  <a:pt x="158380" y="110952"/>
                  <a:pt x="158614" y="110719"/>
                  <a:pt x="158580" y="110418"/>
                </a:cubicBezTo>
                <a:cubicBezTo>
                  <a:pt x="158565" y="110093"/>
                  <a:pt x="158326" y="109940"/>
                  <a:pt x="158082" y="109940"/>
                </a:cubicBezTo>
                <a:close/>
                <a:moveTo>
                  <a:pt x="13100" y="110515"/>
                </a:moveTo>
                <a:cubicBezTo>
                  <a:pt x="13081" y="110515"/>
                  <a:pt x="13062" y="110516"/>
                  <a:pt x="13043" y="110518"/>
                </a:cubicBezTo>
                <a:lnTo>
                  <a:pt x="13076" y="110552"/>
                </a:lnTo>
                <a:cubicBezTo>
                  <a:pt x="12843" y="110552"/>
                  <a:pt x="12676" y="110685"/>
                  <a:pt x="12609" y="110885"/>
                </a:cubicBezTo>
                <a:lnTo>
                  <a:pt x="13110" y="110952"/>
                </a:lnTo>
                <a:lnTo>
                  <a:pt x="13610" y="111019"/>
                </a:lnTo>
                <a:lnTo>
                  <a:pt x="13643" y="111019"/>
                </a:lnTo>
                <a:cubicBezTo>
                  <a:pt x="13612" y="110738"/>
                  <a:pt x="13376" y="110515"/>
                  <a:pt x="13100" y="110515"/>
                </a:cubicBezTo>
                <a:close/>
                <a:moveTo>
                  <a:pt x="137853" y="110012"/>
                </a:moveTo>
                <a:cubicBezTo>
                  <a:pt x="137825" y="110012"/>
                  <a:pt x="137796" y="110014"/>
                  <a:pt x="137765" y="110018"/>
                </a:cubicBezTo>
                <a:cubicBezTo>
                  <a:pt x="137465" y="110018"/>
                  <a:pt x="137265" y="110285"/>
                  <a:pt x="137298" y="110552"/>
                </a:cubicBezTo>
                <a:cubicBezTo>
                  <a:pt x="137332" y="110852"/>
                  <a:pt x="137565" y="111052"/>
                  <a:pt x="137832" y="111052"/>
                </a:cubicBezTo>
                <a:cubicBezTo>
                  <a:pt x="138534" y="111020"/>
                  <a:pt x="138473" y="110012"/>
                  <a:pt x="137853" y="110012"/>
                </a:cubicBezTo>
                <a:close/>
                <a:moveTo>
                  <a:pt x="39587" y="110014"/>
                </a:moveTo>
                <a:cubicBezTo>
                  <a:pt x="39567" y="110014"/>
                  <a:pt x="39548" y="110016"/>
                  <a:pt x="39529" y="110018"/>
                </a:cubicBezTo>
                <a:cubicBezTo>
                  <a:pt x="38839" y="110051"/>
                  <a:pt x="38893" y="111053"/>
                  <a:pt x="39562" y="111053"/>
                </a:cubicBezTo>
                <a:cubicBezTo>
                  <a:pt x="39573" y="111053"/>
                  <a:pt x="39584" y="111053"/>
                  <a:pt x="39595" y="111052"/>
                </a:cubicBezTo>
                <a:cubicBezTo>
                  <a:pt x="39895" y="111019"/>
                  <a:pt x="40096" y="110752"/>
                  <a:pt x="40062" y="110485"/>
                </a:cubicBezTo>
                <a:cubicBezTo>
                  <a:pt x="40062" y="110207"/>
                  <a:pt x="39833" y="110014"/>
                  <a:pt x="39587" y="110014"/>
                </a:cubicBezTo>
                <a:close/>
                <a:moveTo>
                  <a:pt x="117549" y="110015"/>
                </a:moveTo>
                <a:cubicBezTo>
                  <a:pt x="117528" y="110015"/>
                  <a:pt x="117506" y="110016"/>
                  <a:pt x="117484" y="110018"/>
                </a:cubicBezTo>
                <a:cubicBezTo>
                  <a:pt x="116861" y="110116"/>
                  <a:pt x="116915" y="111053"/>
                  <a:pt x="117551" y="111053"/>
                </a:cubicBezTo>
                <a:cubicBezTo>
                  <a:pt x="117562" y="111053"/>
                  <a:pt x="117573" y="111053"/>
                  <a:pt x="117584" y="111052"/>
                </a:cubicBezTo>
                <a:cubicBezTo>
                  <a:pt x="118264" y="111020"/>
                  <a:pt x="118221" y="110015"/>
                  <a:pt x="117549" y="110015"/>
                </a:cubicBezTo>
                <a:close/>
                <a:moveTo>
                  <a:pt x="19283" y="110060"/>
                </a:moveTo>
                <a:cubicBezTo>
                  <a:pt x="19137" y="110060"/>
                  <a:pt x="18989" y="110119"/>
                  <a:pt x="18880" y="110252"/>
                </a:cubicBezTo>
                <a:cubicBezTo>
                  <a:pt x="18622" y="110575"/>
                  <a:pt x="18865" y="111087"/>
                  <a:pt x="19306" y="111087"/>
                </a:cubicBezTo>
                <a:cubicBezTo>
                  <a:pt x="19320" y="111087"/>
                  <a:pt x="19333" y="111086"/>
                  <a:pt x="19347" y="111085"/>
                </a:cubicBezTo>
                <a:cubicBezTo>
                  <a:pt x="19614" y="111052"/>
                  <a:pt x="19814" y="110819"/>
                  <a:pt x="19814" y="110518"/>
                </a:cubicBezTo>
                <a:cubicBezTo>
                  <a:pt x="19793" y="110242"/>
                  <a:pt x="19541" y="110060"/>
                  <a:pt x="19283" y="110060"/>
                </a:cubicBezTo>
                <a:close/>
                <a:moveTo>
                  <a:pt x="97257" y="110095"/>
                </a:moveTo>
                <a:cubicBezTo>
                  <a:pt x="97118" y="110095"/>
                  <a:pt x="96977" y="110154"/>
                  <a:pt x="96869" y="110285"/>
                </a:cubicBezTo>
                <a:cubicBezTo>
                  <a:pt x="96578" y="110608"/>
                  <a:pt x="96821" y="111120"/>
                  <a:pt x="97262" y="111120"/>
                </a:cubicBezTo>
                <a:cubicBezTo>
                  <a:pt x="97275" y="111120"/>
                  <a:pt x="97289" y="111120"/>
                  <a:pt x="97303" y="111119"/>
                </a:cubicBezTo>
                <a:cubicBezTo>
                  <a:pt x="97603" y="111119"/>
                  <a:pt x="97803" y="110852"/>
                  <a:pt x="97770" y="110585"/>
                </a:cubicBezTo>
                <a:cubicBezTo>
                  <a:pt x="97749" y="110285"/>
                  <a:pt x="97507" y="110095"/>
                  <a:pt x="97257" y="110095"/>
                </a:cubicBezTo>
                <a:close/>
                <a:moveTo>
                  <a:pt x="77002" y="110112"/>
                </a:moveTo>
                <a:cubicBezTo>
                  <a:pt x="76718" y="110112"/>
                  <a:pt x="76435" y="110315"/>
                  <a:pt x="76488" y="110685"/>
                </a:cubicBezTo>
                <a:cubicBezTo>
                  <a:pt x="76488" y="110985"/>
                  <a:pt x="76755" y="111186"/>
                  <a:pt x="77022" y="111186"/>
                </a:cubicBezTo>
                <a:cubicBezTo>
                  <a:pt x="77322" y="111152"/>
                  <a:pt x="77522" y="110885"/>
                  <a:pt x="77522" y="110618"/>
                </a:cubicBezTo>
                <a:cubicBezTo>
                  <a:pt x="77507" y="110273"/>
                  <a:pt x="77254" y="110112"/>
                  <a:pt x="77002" y="110112"/>
                </a:cubicBezTo>
                <a:close/>
                <a:moveTo>
                  <a:pt x="56728" y="110191"/>
                </a:moveTo>
                <a:cubicBezTo>
                  <a:pt x="56444" y="110191"/>
                  <a:pt x="56183" y="110421"/>
                  <a:pt x="56207" y="110752"/>
                </a:cubicBezTo>
                <a:cubicBezTo>
                  <a:pt x="56238" y="111002"/>
                  <a:pt x="56445" y="111222"/>
                  <a:pt x="56717" y="111222"/>
                </a:cubicBezTo>
                <a:cubicBezTo>
                  <a:pt x="56736" y="111222"/>
                  <a:pt x="56755" y="111221"/>
                  <a:pt x="56774" y="111219"/>
                </a:cubicBezTo>
                <a:cubicBezTo>
                  <a:pt x="57241" y="111186"/>
                  <a:pt x="57408" y="110618"/>
                  <a:pt x="57074" y="110318"/>
                </a:cubicBezTo>
                <a:cubicBezTo>
                  <a:pt x="56967" y="110230"/>
                  <a:pt x="56846" y="110191"/>
                  <a:pt x="56728" y="110191"/>
                </a:cubicBezTo>
                <a:close/>
                <a:moveTo>
                  <a:pt x="155008" y="110215"/>
                </a:moveTo>
                <a:cubicBezTo>
                  <a:pt x="154987" y="110215"/>
                  <a:pt x="154966" y="110216"/>
                  <a:pt x="154944" y="110218"/>
                </a:cubicBezTo>
                <a:cubicBezTo>
                  <a:pt x="154266" y="110283"/>
                  <a:pt x="154338" y="111255"/>
                  <a:pt x="154981" y="111255"/>
                </a:cubicBezTo>
                <a:cubicBezTo>
                  <a:pt x="155001" y="111255"/>
                  <a:pt x="155022" y="111254"/>
                  <a:pt x="155044" y="111252"/>
                </a:cubicBezTo>
                <a:cubicBezTo>
                  <a:pt x="155691" y="111188"/>
                  <a:pt x="155648" y="110215"/>
                  <a:pt x="155008" y="110215"/>
                </a:cubicBezTo>
                <a:close/>
                <a:moveTo>
                  <a:pt x="36487" y="110248"/>
                </a:moveTo>
                <a:cubicBezTo>
                  <a:pt x="36467" y="110248"/>
                  <a:pt x="36447" y="110249"/>
                  <a:pt x="36426" y="110252"/>
                </a:cubicBezTo>
                <a:cubicBezTo>
                  <a:pt x="35737" y="110284"/>
                  <a:pt x="35823" y="111286"/>
                  <a:pt x="36462" y="111286"/>
                </a:cubicBezTo>
                <a:cubicBezTo>
                  <a:pt x="36472" y="111286"/>
                  <a:pt x="36482" y="111286"/>
                  <a:pt x="36493" y="111286"/>
                </a:cubicBezTo>
                <a:cubicBezTo>
                  <a:pt x="37172" y="111221"/>
                  <a:pt x="37099" y="110248"/>
                  <a:pt x="36487" y="110248"/>
                </a:cubicBezTo>
                <a:close/>
                <a:moveTo>
                  <a:pt x="16230" y="110282"/>
                </a:moveTo>
                <a:cubicBezTo>
                  <a:pt x="16213" y="110282"/>
                  <a:pt x="16196" y="110283"/>
                  <a:pt x="16179" y="110285"/>
                </a:cubicBezTo>
                <a:cubicBezTo>
                  <a:pt x="15878" y="110318"/>
                  <a:pt x="15678" y="110552"/>
                  <a:pt x="15678" y="110852"/>
                </a:cubicBezTo>
                <a:cubicBezTo>
                  <a:pt x="15712" y="111119"/>
                  <a:pt x="15945" y="111319"/>
                  <a:pt x="16245" y="111319"/>
                </a:cubicBezTo>
                <a:cubicBezTo>
                  <a:pt x="16545" y="111286"/>
                  <a:pt x="16746" y="111052"/>
                  <a:pt x="16712" y="110752"/>
                </a:cubicBezTo>
                <a:cubicBezTo>
                  <a:pt x="16712" y="110502"/>
                  <a:pt x="16479" y="110282"/>
                  <a:pt x="16230" y="110282"/>
                </a:cubicBezTo>
                <a:close/>
                <a:moveTo>
                  <a:pt x="134714" y="110265"/>
                </a:moveTo>
                <a:cubicBezTo>
                  <a:pt x="134449" y="110265"/>
                  <a:pt x="134178" y="110460"/>
                  <a:pt x="134196" y="110819"/>
                </a:cubicBezTo>
                <a:cubicBezTo>
                  <a:pt x="134196" y="111085"/>
                  <a:pt x="134463" y="111319"/>
                  <a:pt x="134730" y="111319"/>
                </a:cubicBezTo>
                <a:lnTo>
                  <a:pt x="134730" y="111286"/>
                </a:lnTo>
                <a:cubicBezTo>
                  <a:pt x="135030" y="111252"/>
                  <a:pt x="135230" y="111019"/>
                  <a:pt x="135197" y="110719"/>
                </a:cubicBezTo>
                <a:cubicBezTo>
                  <a:pt x="135166" y="110410"/>
                  <a:pt x="134942" y="110265"/>
                  <a:pt x="134714" y="110265"/>
                </a:cubicBezTo>
                <a:close/>
                <a:moveTo>
                  <a:pt x="114436" y="110291"/>
                </a:moveTo>
                <a:cubicBezTo>
                  <a:pt x="114152" y="110291"/>
                  <a:pt x="113891" y="110522"/>
                  <a:pt x="113915" y="110852"/>
                </a:cubicBezTo>
                <a:cubicBezTo>
                  <a:pt x="113946" y="111102"/>
                  <a:pt x="114153" y="111322"/>
                  <a:pt x="114425" y="111322"/>
                </a:cubicBezTo>
                <a:cubicBezTo>
                  <a:pt x="114444" y="111322"/>
                  <a:pt x="114463" y="111321"/>
                  <a:pt x="114482" y="111319"/>
                </a:cubicBezTo>
                <a:cubicBezTo>
                  <a:pt x="114949" y="111286"/>
                  <a:pt x="115116" y="110719"/>
                  <a:pt x="114782" y="110418"/>
                </a:cubicBezTo>
                <a:cubicBezTo>
                  <a:pt x="114675" y="110331"/>
                  <a:pt x="114553" y="110291"/>
                  <a:pt x="114436" y="110291"/>
                </a:cubicBezTo>
                <a:close/>
                <a:moveTo>
                  <a:pt x="94158" y="110348"/>
                </a:moveTo>
                <a:cubicBezTo>
                  <a:pt x="94139" y="110348"/>
                  <a:pt x="94120" y="110349"/>
                  <a:pt x="94101" y="110352"/>
                </a:cubicBezTo>
                <a:cubicBezTo>
                  <a:pt x="93477" y="110417"/>
                  <a:pt x="93532" y="111387"/>
                  <a:pt x="94169" y="111387"/>
                </a:cubicBezTo>
                <a:cubicBezTo>
                  <a:pt x="94179" y="111387"/>
                  <a:pt x="94190" y="111386"/>
                  <a:pt x="94201" y="111386"/>
                </a:cubicBezTo>
                <a:cubicBezTo>
                  <a:pt x="94468" y="111352"/>
                  <a:pt x="94701" y="111119"/>
                  <a:pt x="94668" y="110819"/>
                </a:cubicBezTo>
                <a:cubicBezTo>
                  <a:pt x="94637" y="110569"/>
                  <a:pt x="94430" y="110348"/>
                  <a:pt x="94158" y="110348"/>
                </a:cubicBezTo>
                <a:close/>
                <a:moveTo>
                  <a:pt x="73861" y="110385"/>
                </a:moveTo>
                <a:cubicBezTo>
                  <a:pt x="73726" y="110385"/>
                  <a:pt x="73590" y="110436"/>
                  <a:pt x="73486" y="110552"/>
                </a:cubicBezTo>
                <a:cubicBezTo>
                  <a:pt x="73195" y="110908"/>
                  <a:pt x="73437" y="111421"/>
                  <a:pt x="73878" y="111421"/>
                </a:cubicBezTo>
                <a:cubicBezTo>
                  <a:pt x="73892" y="111421"/>
                  <a:pt x="73906" y="111420"/>
                  <a:pt x="73920" y="111419"/>
                </a:cubicBezTo>
                <a:cubicBezTo>
                  <a:pt x="74220" y="111386"/>
                  <a:pt x="74420" y="111152"/>
                  <a:pt x="74387" y="110852"/>
                </a:cubicBezTo>
                <a:cubicBezTo>
                  <a:pt x="74365" y="110568"/>
                  <a:pt x="74115" y="110385"/>
                  <a:pt x="73861" y="110385"/>
                </a:cubicBezTo>
                <a:close/>
                <a:moveTo>
                  <a:pt x="53666" y="110449"/>
                </a:moveTo>
                <a:cubicBezTo>
                  <a:pt x="53646" y="110449"/>
                  <a:pt x="53626" y="110450"/>
                  <a:pt x="53605" y="110452"/>
                </a:cubicBezTo>
                <a:cubicBezTo>
                  <a:pt x="53305" y="110452"/>
                  <a:pt x="53072" y="110719"/>
                  <a:pt x="53105" y="111019"/>
                </a:cubicBezTo>
                <a:cubicBezTo>
                  <a:pt x="53136" y="111266"/>
                  <a:pt x="53339" y="111456"/>
                  <a:pt x="53607" y="111456"/>
                </a:cubicBezTo>
                <a:cubicBezTo>
                  <a:pt x="53628" y="111456"/>
                  <a:pt x="53650" y="111455"/>
                  <a:pt x="53672" y="111452"/>
                </a:cubicBezTo>
                <a:lnTo>
                  <a:pt x="53672" y="111486"/>
                </a:lnTo>
                <a:cubicBezTo>
                  <a:pt x="54351" y="111421"/>
                  <a:pt x="54278" y="110449"/>
                  <a:pt x="53666" y="110449"/>
                </a:cubicBezTo>
                <a:close/>
                <a:moveTo>
                  <a:pt x="151863" y="110458"/>
                </a:moveTo>
                <a:cubicBezTo>
                  <a:pt x="151578" y="110458"/>
                  <a:pt x="151318" y="110688"/>
                  <a:pt x="151342" y="111019"/>
                </a:cubicBezTo>
                <a:cubicBezTo>
                  <a:pt x="151375" y="111286"/>
                  <a:pt x="151642" y="111486"/>
                  <a:pt x="151909" y="111486"/>
                </a:cubicBezTo>
                <a:cubicBezTo>
                  <a:pt x="152376" y="111452"/>
                  <a:pt x="152576" y="110885"/>
                  <a:pt x="152209" y="110585"/>
                </a:cubicBezTo>
                <a:cubicBezTo>
                  <a:pt x="152102" y="110497"/>
                  <a:pt x="151980" y="110458"/>
                  <a:pt x="151863" y="110458"/>
                </a:cubicBezTo>
                <a:close/>
                <a:moveTo>
                  <a:pt x="33348" y="110477"/>
                </a:moveTo>
                <a:cubicBezTo>
                  <a:pt x="33207" y="110477"/>
                  <a:pt x="33065" y="110532"/>
                  <a:pt x="32957" y="110652"/>
                </a:cubicBezTo>
                <a:cubicBezTo>
                  <a:pt x="32666" y="111008"/>
                  <a:pt x="32940" y="111521"/>
                  <a:pt x="33352" y="111521"/>
                </a:cubicBezTo>
                <a:cubicBezTo>
                  <a:pt x="33365" y="111521"/>
                  <a:pt x="33378" y="111520"/>
                  <a:pt x="33391" y="111519"/>
                </a:cubicBezTo>
                <a:cubicBezTo>
                  <a:pt x="33691" y="111486"/>
                  <a:pt x="33891" y="111219"/>
                  <a:pt x="33891" y="110952"/>
                </a:cubicBezTo>
                <a:cubicBezTo>
                  <a:pt x="33848" y="110653"/>
                  <a:pt x="33600" y="110477"/>
                  <a:pt x="33348" y="110477"/>
                </a:cubicBezTo>
                <a:close/>
                <a:moveTo>
                  <a:pt x="131583" y="110495"/>
                </a:moveTo>
                <a:cubicBezTo>
                  <a:pt x="131443" y="110495"/>
                  <a:pt x="131301" y="110554"/>
                  <a:pt x="131194" y="110685"/>
                </a:cubicBezTo>
                <a:cubicBezTo>
                  <a:pt x="130903" y="111009"/>
                  <a:pt x="131177" y="111521"/>
                  <a:pt x="131589" y="111521"/>
                </a:cubicBezTo>
                <a:cubicBezTo>
                  <a:pt x="131602" y="111521"/>
                  <a:pt x="131615" y="111520"/>
                  <a:pt x="131628" y="111519"/>
                </a:cubicBezTo>
                <a:cubicBezTo>
                  <a:pt x="131928" y="111486"/>
                  <a:pt x="132128" y="111252"/>
                  <a:pt x="132128" y="110985"/>
                </a:cubicBezTo>
                <a:cubicBezTo>
                  <a:pt x="132085" y="110685"/>
                  <a:pt x="131836" y="110495"/>
                  <a:pt x="131583" y="110495"/>
                </a:cubicBezTo>
                <a:close/>
                <a:moveTo>
                  <a:pt x="111336" y="110531"/>
                </a:moveTo>
                <a:cubicBezTo>
                  <a:pt x="111058" y="110531"/>
                  <a:pt x="110789" y="110774"/>
                  <a:pt x="110813" y="111085"/>
                </a:cubicBezTo>
                <a:cubicBezTo>
                  <a:pt x="110846" y="111386"/>
                  <a:pt x="111080" y="111586"/>
                  <a:pt x="111380" y="111586"/>
                </a:cubicBezTo>
                <a:cubicBezTo>
                  <a:pt x="111847" y="111519"/>
                  <a:pt x="112014" y="110952"/>
                  <a:pt x="111647" y="110652"/>
                </a:cubicBezTo>
                <a:cubicBezTo>
                  <a:pt x="111553" y="110568"/>
                  <a:pt x="111444" y="110531"/>
                  <a:pt x="111336" y="110531"/>
                </a:cubicBezTo>
                <a:close/>
                <a:moveTo>
                  <a:pt x="91032" y="110585"/>
                </a:moveTo>
                <a:cubicBezTo>
                  <a:pt x="90376" y="110684"/>
                  <a:pt x="90429" y="111620"/>
                  <a:pt x="91065" y="111620"/>
                </a:cubicBezTo>
                <a:cubicBezTo>
                  <a:pt x="91076" y="111620"/>
                  <a:pt x="91087" y="111620"/>
                  <a:pt x="91099" y="111619"/>
                </a:cubicBezTo>
                <a:cubicBezTo>
                  <a:pt x="91766" y="111552"/>
                  <a:pt x="91666" y="110585"/>
                  <a:pt x="91032" y="110585"/>
                </a:cubicBezTo>
                <a:close/>
                <a:moveTo>
                  <a:pt x="70751" y="110618"/>
                </a:moveTo>
                <a:cubicBezTo>
                  <a:pt x="70081" y="110650"/>
                  <a:pt x="70113" y="111659"/>
                  <a:pt x="70759" y="111659"/>
                </a:cubicBezTo>
                <a:cubicBezTo>
                  <a:pt x="70788" y="111659"/>
                  <a:pt x="70819" y="111657"/>
                  <a:pt x="70851" y="111653"/>
                </a:cubicBezTo>
                <a:cubicBezTo>
                  <a:pt x="71118" y="111619"/>
                  <a:pt x="71351" y="111386"/>
                  <a:pt x="71318" y="111085"/>
                </a:cubicBezTo>
                <a:cubicBezTo>
                  <a:pt x="71285" y="110819"/>
                  <a:pt x="71051" y="110618"/>
                  <a:pt x="70751" y="110618"/>
                </a:cubicBezTo>
                <a:close/>
                <a:moveTo>
                  <a:pt x="50524" y="110662"/>
                </a:moveTo>
                <a:cubicBezTo>
                  <a:pt x="50385" y="110662"/>
                  <a:pt x="50243" y="110721"/>
                  <a:pt x="50136" y="110852"/>
                </a:cubicBezTo>
                <a:cubicBezTo>
                  <a:pt x="49844" y="111176"/>
                  <a:pt x="50088" y="111721"/>
                  <a:pt x="50531" y="111721"/>
                </a:cubicBezTo>
                <a:cubicBezTo>
                  <a:pt x="50543" y="111721"/>
                  <a:pt x="50557" y="111720"/>
                  <a:pt x="50570" y="111719"/>
                </a:cubicBezTo>
                <a:cubicBezTo>
                  <a:pt x="50870" y="111686"/>
                  <a:pt x="51070" y="111419"/>
                  <a:pt x="51037" y="111152"/>
                </a:cubicBezTo>
                <a:cubicBezTo>
                  <a:pt x="51015" y="110852"/>
                  <a:pt x="50773" y="110662"/>
                  <a:pt x="50524" y="110662"/>
                </a:cubicBezTo>
                <a:close/>
                <a:moveTo>
                  <a:pt x="148757" y="110677"/>
                </a:moveTo>
                <a:cubicBezTo>
                  <a:pt x="148474" y="110677"/>
                  <a:pt x="148216" y="110923"/>
                  <a:pt x="148239" y="111252"/>
                </a:cubicBezTo>
                <a:cubicBezTo>
                  <a:pt x="148271" y="111502"/>
                  <a:pt x="148506" y="111722"/>
                  <a:pt x="148755" y="111722"/>
                </a:cubicBezTo>
                <a:cubicBezTo>
                  <a:pt x="148772" y="111722"/>
                  <a:pt x="148789" y="111721"/>
                  <a:pt x="148807" y="111719"/>
                </a:cubicBezTo>
                <a:cubicBezTo>
                  <a:pt x="149274" y="111686"/>
                  <a:pt x="149474" y="111119"/>
                  <a:pt x="149107" y="110819"/>
                </a:cubicBezTo>
                <a:cubicBezTo>
                  <a:pt x="148998" y="110720"/>
                  <a:pt x="148876" y="110677"/>
                  <a:pt x="148757" y="110677"/>
                </a:cubicBezTo>
                <a:close/>
                <a:moveTo>
                  <a:pt x="30255" y="110718"/>
                </a:moveTo>
                <a:cubicBezTo>
                  <a:pt x="30244" y="110718"/>
                  <a:pt x="30233" y="110718"/>
                  <a:pt x="30222" y="110719"/>
                </a:cubicBezTo>
                <a:cubicBezTo>
                  <a:pt x="29510" y="110751"/>
                  <a:pt x="29583" y="111756"/>
                  <a:pt x="30227" y="111756"/>
                </a:cubicBezTo>
                <a:cubicBezTo>
                  <a:pt x="30247" y="111756"/>
                  <a:pt x="30267" y="111755"/>
                  <a:pt x="30289" y="111753"/>
                </a:cubicBezTo>
                <a:cubicBezTo>
                  <a:pt x="30944" y="111654"/>
                  <a:pt x="30891" y="110718"/>
                  <a:pt x="30255" y="110718"/>
                </a:cubicBezTo>
                <a:close/>
                <a:moveTo>
                  <a:pt x="128518" y="110731"/>
                </a:moveTo>
                <a:cubicBezTo>
                  <a:pt x="128239" y="110731"/>
                  <a:pt x="127968" y="110982"/>
                  <a:pt x="127992" y="111319"/>
                </a:cubicBezTo>
                <a:cubicBezTo>
                  <a:pt x="128025" y="111586"/>
                  <a:pt x="128259" y="111786"/>
                  <a:pt x="128525" y="111786"/>
                </a:cubicBezTo>
                <a:cubicBezTo>
                  <a:pt x="128992" y="111719"/>
                  <a:pt x="129193" y="111152"/>
                  <a:pt x="128826" y="110852"/>
                </a:cubicBezTo>
                <a:cubicBezTo>
                  <a:pt x="128733" y="110769"/>
                  <a:pt x="128625" y="110731"/>
                  <a:pt x="128518" y="110731"/>
                </a:cubicBezTo>
                <a:close/>
                <a:moveTo>
                  <a:pt x="108242" y="110782"/>
                </a:moveTo>
                <a:cubicBezTo>
                  <a:pt x="108221" y="110782"/>
                  <a:pt x="108200" y="110783"/>
                  <a:pt x="108178" y="110785"/>
                </a:cubicBezTo>
                <a:cubicBezTo>
                  <a:pt x="107554" y="110884"/>
                  <a:pt x="107608" y="111820"/>
                  <a:pt x="108244" y="111820"/>
                </a:cubicBezTo>
                <a:cubicBezTo>
                  <a:pt x="108255" y="111820"/>
                  <a:pt x="108266" y="111820"/>
                  <a:pt x="108278" y="111819"/>
                </a:cubicBezTo>
                <a:cubicBezTo>
                  <a:pt x="108957" y="111787"/>
                  <a:pt x="108915" y="110782"/>
                  <a:pt x="108242" y="110782"/>
                </a:cubicBezTo>
                <a:close/>
                <a:moveTo>
                  <a:pt x="87998" y="110831"/>
                </a:moveTo>
                <a:cubicBezTo>
                  <a:pt x="87708" y="110831"/>
                  <a:pt x="87439" y="111074"/>
                  <a:pt x="87463" y="111386"/>
                </a:cubicBezTo>
                <a:cubicBezTo>
                  <a:pt x="87494" y="111635"/>
                  <a:pt x="87700" y="111856"/>
                  <a:pt x="87945" y="111856"/>
                </a:cubicBezTo>
                <a:cubicBezTo>
                  <a:pt x="87962" y="111856"/>
                  <a:pt x="87979" y="111855"/>
                  <a:pt x="87996" y="111853"/>
                </a:cubicBezTo>
                <a:lnTo>
                  <a:pt x="88030" y="111886"/>
                </a:lnTo>
                <a:cubicBezTo>
                  <a:pt x="88497" y="111819"/>
                  <a:pt x="88664" y="111252"/>
                  <a:pt x="88330" y="110952"/>
                </a:cubicBezTo>
                <a:cubicBezTo>
                  <a:pt x="88227" y="110868"/>
                  <a:pt x="88111" y="110831"/>
                  <a:pt x="87998" y="110831"/>
                </a:cubicBezTo>
                <a:close/>
                <a:moveTo>
                  <a:pt x="67649" y="110852"/>
                </a:moveTo>
                <a:cubicBezTo>
                  <a:pt x="67348" y="110885"/>
                  <a:pt x="67148" y="111152"/>
                  <a:pt x="67182" y="111419"/>
                </a:cubicBezTo>
                <a:cubicBezTo>
                  <a:pt x="67182" y="111700"/>
                  <a:pt x="67415" y="111923"/>
                  <a:pt x="67691" y="111923"/>
                </a:cubicBezTo>
                <a:cubicBezTo>
                  <a:pt x="67710" y="111923"/>
                  <a:pt x="67729" y="111922"/>
                  <a:pt x="67749" y="111919"/>
                </a:cubicBezTo>
                <a:lnTo>
                  <a:pt x="67715" y="111886"/>
                </a:lnTo>
                <a:cubicBezTo>
                  <a:pt x="68382" y="111819"/>
                  <a:pt x="68316" y="110852"/>
                  <a:pt x="67649" y="110852"/>
                </a:cubicBezTo>
                <a:close/>
                <a:moveTo>
                  <a:pt x="47459" y="110915"/>
                </a:moveTo>
                <a:cubicBezTo>
                  <a:pt x="47440" y="110915"/>
                  <a:pt x="47420" y="110916"/>
                  <a:pt x="47401" y="110919"/>
                </a:cubicBezTo>
                <a:cubicBezTo>
                  <a:pt x="46711" y="110952"/>
                  <a:pt x="46765" y="111954"/>
                  <a:pt x="47435" y="111954"/>
                </a:cubicBezTo>
                <a:cubicBezTo>
                  <a:pt x="47445" y="111954"/>
                  <a:pt x="47456" y="111953"/>
                  <a:pt x="47468" y="111953"/>
                </a:cubicBezTo>
                <a:cubicBezTo>
                  <a:pt x="47768" y="111919"/>
                  <a:pt x="47968" y="111653"/>
                  <a:pt x="47935" y="111386"/>
                </a:cubicBezTo>
                <a:cubicBezTo>
                  <a:pt x="47935" y="111107"/>
                  <a:pt x="47705" y="110915"/>
                  <a:pt x="47459" y="110915"/>
                </a:cubicBezTo>
                <a:close/>
                <a:moveTo>
                  <a:pt x="20915" y="111452"/>
                </a:moveTo>
                <a:lnTo>
                  <a:pt x="20915" y="111486"/>
                </a:lnTo>
                <a:cubicBezTo>
                  <a:pt x="20715" y="111486"/>
                  <a:pt x="20515" y="111653"/>
                  <a:pt x="20482" y="111853"/>
                </a:cubicBezTo>
                <a:lnTo>
                  <a:pt x="21482" y="111986"/>
                </a:lnTo>
                <a:cubicBezTo>
                  <a:pt x="21482" y="111686"/>
                  <a:pt x="21215" y="111452"/>
                  <a:pt x="20915" y="111452"/>
                </a:cubicBezTo>
                <a:close/>
                <a:moveTo>
                  <a:pt x="145676" y="110944"/>
                </a:moveTo>
                <a:cubicBezTo>
                  <a:pt x="145405" y="110944"/>
                  <a:pt x="145147" y="111190"/>
                  <a:pt x="145171" y="111519"/>
                </a:cubicBezTo>
                <a:cubicBezTo>
                  <a:pt x="145204" y="111786"/>
                  <a:pt x="145437" y="111986"/>
                  <a:pt x="145704" y="111986"/>
                </a:cubicBezTo>
                <a:cubicBezTo>
                  <a:pt x="146171" y="111953"/>
                  <a:pt x="146371" y="111386"/>
                  <a:pt x="146005" y="111085"/>
                </a:cubicBezTo>
                <a:cubicBezTo>
                  <a:pt x="145906" y="110987"/>
                  <a:pt x="145790" y="110944"/>
                  <a:pt x="145676" y="110944"/>
                </a:cubicBezTo>
                <a:close/>
                <a:moveTo>
                  <a:pt x="125403" y="110963"/>
                </a:moveTo>
                <a:cubicBezTo>
                  <a:pt x="125120" y="110963"/>
                  <a:pt x="124837" y="111164"/>
                  <a:pt x="124889" y="111552"/>
                </a:cubicBezTo>
                <a:cubicBezTo>
                  <a:pt x="124921" y="111802"/>
                  <a:pt x="125127" y="112023"/>
                  <a:pt x="125399" y="112023"/>
                </a:cubicBezTo>
                <a:cubicBezTo>
                  <a:pt x="125418" y="112023"/>
                  <a:pt x="125437" y="112022"/>
                  <a:pt x="125457" y="112019"/>
                </a:cubicBezTo>
                <a:cubicBezTo>
                  <a:pt x="125723" y="111986"/>
                  <a:pt x="125924" y="111753"/>
                  <a:pt x="125924" y="111452"/>
                </a:cubicBezTo>
                <a:cubicBezTo>
                  <a:pt x="125908" y="111122"/>
                  <a:pt x="125655" y="110963"/>
                  <a:pt x="125403" y="110963"/>
                </a:cubicBezTo>
                <a:close/>
                <a:moveTo>
                  <a:pt x="27140" y="110992"/>
                </a:moveTo>
                <a:cubicBezTo>
                  <a:pt x="26856" y="110992"/>
                  <a:pt x="26596" y="111222"/>
                  <a:pt x="26619" y="111552"/>
                </a:cubicBezTo>
                <a:cubicBezTo>
                  <a:pt x="26650" y="111831"/>
                  <a:pt x="26882" y="112023"/>
                  <a:pt x="27155" y="112023"/>
                </a:cubicBezTo>
                <a:cubicBezTo>
                  <a:pt x="27176" y="112023"/>
                  <a:pt x="27198" y="112022"/>
                  <a:pt x="27220" y="112019"/>
                </a:cubicBezTo>
                <a:lnTo>
                  <a:pt x="27186" y="112019"/>
                </a:lnTo>
                <a:cubicBezTo>
                  <a:pt x="27653" y="111986"/>
                  <a:pt x="27820" y="111419"/>
                  <a:pt x="27487" y="111119"/>
                </a:cubicBezTo>
                <a:cubicBezTo>
                  <a:pt x="27379" y="111031"/>
                  <a:pt x="27258" y="110992"/>
                  <a:pt x="27140" y="110992"/>
                </a:cubicBezTo>
                <a:close/>
                <a:moveTo>
                  <a:pt x="105129" y="111029"/>
                </a:moveTo>
                <a:cubicBezTo>
                  <a:pt x="104990" y="111029"/>
                  <a:pt x="104849" y="111088"/>
                  <a:pt x="104742" y="111219"/>
                </a:cubicBezTo>
                <a:cubicBezTo>
                  <a:pt x="104451" y="111542"/>
                  <a:pt x="104693" y="112054"/>
                  <a:pt x="105134" y="112054"/>
                </a:cubicBezTo>
                <a:cubicBezTo>
                  <a:pt x="105148" y="112054"/>
                  <a:pt x="105161" y="112054"/>
                  <a:pt x="105175" y="112053"/>
                </a:cubicBezTo>
                <a:cubicBezTo>
                  <a:pt x="105442" y="112053"/>
                  <a:pt x="105676" y="111786"/>
                  <a:pt x="105642" y="111519"/>
                </a:cubicBezTo>
                <a:cubicBezTo>
                  <a:pt x="105621" y="111219"/>
                  <a:pt x="105379" y="111029"/>
                  <a:pt x="105129" y="111029"/>
                </a:cubicBezTo>
                <a:close/>
                <a:moveTo>
                  <a:pt x="84892" y="111049"/>
                </a:moveTo>
                <a:cubicBezTo>
                  <a:pt x="84871" y="111049"/>
                  <a:pt x="84850" y="111050"/>
                  <a:pt x="84828" y="111052"/>
                </a:cubicBezTo>
                <a:cubicBezTo>
                  <a:pt x="84204" y="111151"/>
                  <a:pt x="84258" y="112087"/>
                  <a:pt x="84894" y="112087"/>
                </a:cubicBezTo>
                <a:cubicBezTo>
                  <a:pt x="84905" y="112087"/>
                  <a:pt x="84916" y="112087"/>
                  <a:pt x="84928" y="112086"/>
                </a:cubicBezTo>
                <a:cubicBezTo>
                  <a:pt x="85607" y="112054"/>
                  <a:pt x="85565" y="111049"/>
                  <a:pt x="84892" y="111049"/>
                </a:cubicBezTo>
                <a:close/>
                <a:moveTo>
                  <a:pt x="64589" y="111125"/>
                </a:moveTo>
                <a:cubicBezTo>
                  <a:pt x="64316" y="111125"/>
                  <a:pt x="64056" y="111355"/>
                  <a:pt x="64079" y="111686"/>
                </a:cubicBezTo>
                <a:cubicBezTo>
                  <a:pt x="64111" y="111936"/>
                  <a:pt x="64317" y="112156"/>
                  <a:pt x="64589" y="112156"/>
                </a:cubicBezTo>
                <a:cubicBezTo>
                  <a:pt x="64608" y="112156"/>
                  <a:pt x="64627" y="112155"/>
                  <a:pt x="64646" y="112153"/>
                </a:cubicBezTo>
                <a:cubicBezTo>
                  <a:pt x="65080" y="112120"/>
                  <a:pt x="65280" y="111552"/>
                  <a:pt x="64913" y="111252"/>
                </a:cubicBezTo>
                <a:cubicBezTo>
                  <a:pt x="64816" y="111164"/>
                  <a:pt x="64701" y="111125"/>
                  <a:pt x="64589" y="111125"/>
                </a:cubicBezTo>
                <a:close/>
                <a:moveTo>
                  <a:pt x="44349" y="111164"/>
                </a:moveTo>
                <a:cubicBezTo>
                  <a:pt x="44064" y="111164"/>
                  <a:pt x="43784" y="111407"/>
                  <a:pt x="43832" y="111719"/>
                </a:cubicBezTo>
                <a:cubicBezTo>
                  <a:pt x="43832" y="112019"/>
                  <a:pt x="44098" y="112220"/>
                  <a:pt x="44365" y="112220"/>
                </a:cubicBezTo>
                <a:cubicBezTo>
                  <a:pt x="44832" y="112186"/>
                  <a:pt x="45032" y="111586"/>
                  <a:pt x="44666" y="111286"/>
                </a:cubicBezTo>
                <a:cubicBezTo>
                  <a:pt x="44572" y="111201"/>
                  <a:pt x="44460" y="111164"/>
                  <a:pt x="44349" y="111164"/>
                </a:cubicBezTo>
                <a:close/>
                <a:moveTo>
                  <a:pt x="142594" y="111163"/>
                </a:moveTo>
                <a:cubicBezTo>
                  <a:pt x="142315" y="111163"/>
                  <a:pt x="142033" y="111364"/>
                  <a:pt x="142068" y="111753"/>
                </a:cubicBezTo>
                <a:cubicBezTo>
                  <a:pt x="142102" y="112019"/>
                  <a:pt x="142335" y="112220"/>
                  <a:pt x="142602" y="112220"/>
                </a:cubicBezTo>
                <a:lnTo>
                  <a:pt x="142635" y="112220"/>
                </a:lnTo>
                <a:cubicBezTo>
                  <a:pt x="142902" y="112186"/>
                  <a:pt x="143136" y="111953"/>
                  <a:pt x="143102" y="111653"/>
                </a:cubicBezTo>
                <a:cubicBezTo>
                  <a:pt x="143087" y="111323"/>
                  <a:pt x="142842" y="111163"/>
                  <a:pt x="142594" y="111163"/>
                </a:cubicBezTo>
                <a:close/>
                <a:moveTo>
                  <a:pt x="24038" y="111225"/>
                </a:moveTo>
                <a:cubicBezTo>
                  <a:pt x="23754" y="111225"/>
                  <a:pt x="23493" y="111456"/>
                  <a:pt x="23517" y="111786"/>
                </a:cubicBezTo>
                <a:cubicBezTo>
                  <a:pt x="23548" y="112064"/>
                  <a:pt x="23780" y="112257"/>
                  <a:pt x="24052" y="112257"/>
                </a:cubicBezTo>
                <a:cubicBezTo>
                  <a:pt x="24074" y="112257"/>
                  <a:pt x="24096" y="112255"/>
                  <a:pt x="24118" y="112253"/>
                </a:cubicBezTo>
                <a:lnTo>
                  <a:pt x="24084" y="112253"/>
                </a:lnTo>
                <a:cubicBezTo>
                  <a:pt x="24551" y="112220"/>
                  <a:pt x="24718" y="111653"/>
                  <a:pt x="24384" y="111352"/>
                </a:cubicBezTo>
                <a:cubicBezTo>
                  <a:pt x="24277" y="111265"/>
                  <a:pt x="24156" y="111225"/>
                  <a:pt x="24038" y="111225"/>
                </a:cubicBezTo>
                <a:close/>
                <a:moveTo>
                  <a:pt x="122308" y="111225"/>
                </a:moveTo>
                <a:cubicBezTo>
                  <a:pt x="122024" y="111225"/>
                  <a:pt x="121764" y="111456"/>
                  <a:pt x="121787" y="111786"/>
                </a:cubicBezTo>
                <a:cubicBezTo>
                  <a:pt x="121818" y="112064"/>
                  <a:pt x="122021" y="112257"/>
                  <a:pt x="122290" y="112257"/>
                </a:cubicBezTo>
                <a:cubicBezTo>
                  <a:pt x="122311" y="112257"/>
                  <a:pt x="122332" y="112255"/>
                  <a:pt x="122354" y="112253"/>
                </a:cubicBezTo>
                <a:cubicBezTo>
                  <a:pt x="122821" y="112220"/>
                  <a:pt x="122988" y="111653"/>
                  <a:pt x="122655" y="111352"/>
                </a:cubicBezTo>
                <a:cubicBezTo>
                  <a:pt x="122547" y="111265"/>
                  <a:pt x="122426" y="111225"/>
                  <a:pt x="122308" y="111225"/>
                </a:cubicBezTo>
                <a:close/>
                <a:moveTo>
                  <a:pt x="102050" y="111280"/>
                </a:moveTo>
                <a:cubicBezTo>
                  <a:pt x="101757" y="111280"/>
                  <a:pt x="101482" y="111513"/>
                  <a:pt x="101506" y="111853"/>
                </a:cubicBezTo>
                <a:cubicBezTo>
                  <a:pt x="101537" y="112102"/>
                  <a:pt x="101773" y="112323"/>
                  <a:pt x="102049" y="112323"/>
                </a:cubicBezTo>
                <a:cubicBezTo>
                  <a:pt x="102068" y="112323"/>
                  <a:pt x="102087" y="112322"/>
                  <a:pt x="102107" y="112320"/>
                </a:cubicBezTo>
                <a:lnTo>
                  <a:pt x="102073" y="112320"/>
                </a:lnTo>
                <a:cubicBezTo>
                  <a:pt x="102540" y="112286"/>
                  <a:pt x="102707" y="111686"/>
                  <a:pt x="102373" y="111386"/>
                </a:cubicBezTo>
                <a:cubicBezTo>
                  <a:pt x="102273" y="111313"/>
                  <a:pt x="102160" y="111280"/>
                  <a:pt x="102050" y="111280"/>
                </a:cubicBezTo>
                <a:close/>
                <a:moveTo>
                  <a:pt x="81781" y="111298"/>
                </a:moveTo>
                <a:cubicBezTo>
                  <a:pt x="81504" y="111298"/>
                  <a:pt x="81234" y="111541"/>
                  <a:pt x="81258" y="111853"/>
                </a:cubicBezTo>
                <a:cubicBezTo>
                  <a:pt x="81258" y="112134"/>
                  <a:pt x="81492" y="112356"/>
                  <a:pt x="81741" y="112356"/>
                </a:cubicBezTo>
                <a:cubicBezTo>
                  <a:pt x="81758" y="112356"/>
                  <a:pt x="81775" y="112355"/>
                  <a:pt x="81792" y="112353"/>
                </a:cubicBezTo>
                <a:cubicBezTo>
                  <a:pt x="82259" y="112320"/>
                  <a:pt x="82459" y="111719"/>
                  <a:pt x="82092" y="111419"/>
                </a:cubicBezTo>
                <a:cubicBezTo>
                  <a:pt x="81999" y="111335"/>
                  <a:pt x="81889" y="111298"/>
                  <a:pt x="81781" y="111298"/>
                </a:cubicBezTo>
                <a:close/>
                <a:moveTo>
                  <a:pt x="61565" y="111379"/>
                </a:moveTo>
                <a:cubicBezTo>
                  <a:pt x="61537" y="111379"/>
                  <a:pt x="61508" y="111381"/>
                  <a:pt x="61478" y="111386"/>
                </a:cubicBezTo>
                <a:cubicBezTo>
                  <a:pt x="60810" y="111452"/>
                  <a:pt x="60877" y="112420"/>
                  <a:pt x="61544" y="112420"/>
                </a:cubicBezTo>
                <a:cubicBezTo>
                  <a:pt x="62246" y="112388"/>
                  <a:pt x="62185" y="111379"/>
                  <a:pt x="61565" y="111379"/>
                </a:cubicBezTo>
                <a:close/>
                <a:moveTo>
                  <a:pt x="159757" y="111392"/>
                </a:moveTo>
                <a:cubicBezTo>
                  <a:pt x="159484" y="111392"/>
                  <a:pt x="159224" y="111622"/>
                  <a:pt x="159247" y="111953"/>
                </a:cubicBezTo>
                <a:cubicBezTo>
                  <a:pt x="159247" y="112220"/>
                  <a:pt x="159514" y="112420"/>
                  <a:pt x="159781" y="112420"/>
                </a:cubicBezTo>
                <a:lnTo>
                  <a:pt x="159814" y="112420"/>
                </a:lnTo>
                <a:cubicBezTo>
                  <a:pt x="160248" y="112386"/>
                  <a:pt x="160448" y="111819"/>
                  <a:pt x="160081" y="111519"/>
                </a:cubicBezTo>
                <a:cubicBezTo>
                  <a:pt x="159984" y="111431"/>
                  <a:pt x="159869" y="111392"/>
                  <a:pt x="159757" y="111392"/>
                </a:cubicBezTo>
                <a:close/>
                <a:moveTo>
                  <a:pt x="139466" y="111418"/>
                </a:moveTo>
                <a:cubicBezTo>
                  <a:pt x="139455" y="111418"/>
                  <a:pt x="139444" y="111419"/>
                  <a:pt x="139433" y="111419"/>
                </a:cubicBezTo>
                <a:cubicBezTo>
                  <a:pt x="138755" y="111484"/>
                  <a:pt x="138827" y="112456"/>
                  <a:pt x="139439" y="112456"/>
                </a:cubicBezTo>
                <a:cubicBezTo>
                  <a:pt x="139459" y="112456"/>
                  <a:pt x="139479" y="112455"/>
                  <a:pt x="139500" y="112453"/>
                </a:cubicBezTo>
                <a:cubicBezTo>
                  <a:pt x="140189" y="112420"/>
                  <a:pt x="140136" y="111418"/>
                  <a:pt x="139466" y="111418"/>
                </a:cubicBezTo>
                <a:close/>
                <a:moveTo>
                  <a:pt x="41218" y="111425"/>
                </a:moveTo>
                <a:cubicBezTo>
                  <a:pt x="40936" y="111425"/>
                  <a:pt x="40682" y="111656"/>
                  <a:pt x="40729" y="111986"/>
                </a:cubicBezTo>
                <a:cubicBezTo>
                  <a:pt x="40729" y="112236"/>
                  <a:pt x="40963" y="112456"/>
                  <a:pt x="41212" y="112456"/>
                </a:cubicBezTo>
                <a:cubicBezTo>
                  <a:pt x="41229" y="112456"/>
                  <a:pt x="41246" y="112455"/>
                  <a:pt x="41263" y="112453"/>
                </a:cubicBezTo>
                <a:cubicBezTo>
                  <a:pt x="41730" y="112420"/>
                  <a:pt x="41897" y="111853"/>
                  <a:pt x="41563" y="111552"/>
                </a:cubicBezTo>
                <a:cubicBezTo>
                  <a:pt x="41456" y="111465"/>
                  <a:pt x="41335" y="111425"/>
                  <a:pt x="41218" y="111425"/>
                </a:cubicBezTo>
                <a:close/>
                <a:moveTo>
                  <a:pt x="119229" y="111480"/>
                </a:moveTo>
                <a:cubicBezTo>
                  <a:pt x="118936" y="111480"/>
                  <a:pt x="118661" y="111713"/>
                  <a:pt x="118685" y="112053"/>
                </a:cubicBezTo>
                <a:cubicBezTo>
                  <a:pt x="118718" y="112320"/>
                  <a:pt x="118952" y="112520"/>
                  <a:pt x="119252" y="112520"/>
                </a:cubicBezTo>
                <a:cubicBezTo>
                  <a:pt x="119719" y="112486"/>
                  <a:pt x="119886" y="111886"/>
                  <a:pt x="119552" y="111586"/>
                </a:cubicBezTo>
                <a:cubicBezTo>
                  <a:pt x="119452" y="111513"/>
                  <a:pt x="119339" y="111480"/>
                  <a:pt x="119229" y="111480"/>
                </a:cubicBezTo>
                <a:close/>
                <a:moveTo>
                  <a:pt x="98958" y="111525"/>
                </a:moveTo>
                <a:cubicBezTo>
                  <a:pt x="98674" y="111525"/>
                  <a:pt x="98414" y="111756"/>
                  <a:pt x="98437" y="112086"/>
                </a:cubicBezTo>
                <a:cubicBezTo>
                  <a:pt x="98471" y="112353"/>
                  <a:pt x="98704" y="112553"/>
                  <a:pt x="98971" y="112553"/>
                </a:cubicBezTo>
                <a:lnTo>
                  <a:pt x="99004" y="112553"/>
                </a:lnTo>
                <a:cubicBezTo>
                  <a:pt x="99471" y="112520"/>
                  <a:pt x="99638" y="111953"/>
                  <a:pt x="99305" y="111653"/>
                </a:cubicBezTo>
                <a:cubicBezTo>
                  <a:pt x="99197" y="111565"/>
                  <a:pt x="99076" y="111525"/>
                  <a:pt x="98958" y="111525"/>
                </a:cubicBezTo>
                <a:close/>
                <a:moveTo>
                  <a:pt x="78687" y="111583"/>
                </a:moveTo>
                <a:cubicBezTo>
                  <a:pt x="78666" y="111583"/>
                  <a:pt x="78645" y="111584"/>
                  <a:pt x="78623" y="111586"/>
                </a:cubicBezTo>
                <a:cubicBezTo>
                  <a:pt x="77977" y="111650"/>
                  <a:pt x="78019" y="112623"/>
                  <a:pt x="78659" y="112623"/>
                </a:cubicBezTo>
                <a:cubicBezTo>
                  <a:pt x="78680" y="112623"/>
                  <a:pt x="78701" y="112622"/>
                  <a:pt x="78723" y="112620"/>
                </a:cubicBezTo>
                <a:cubicBezTo>
                  <a:pt x="79402" y="112555"/>
                  <a:pt x="79329" y="111583"/>
                  <a:pt x="78687" y="111583"/>
                </a:cubicBezTo>
                <a:close/>
                <a:moveTo>
                  <a:pt x="58396" y="111626"/>
                </a:moveTo>
                <a:cubicBezTo>
                  <a:pt x="58112" y="111626"/>
                  <a:pt x="57851" y="111856"/>
                  <a:pt x="57875" y="112186"/>
                </a:cubicBezTo>
                <a:cubicBezTo>
                  <a:pt x="57906" y="112436"/>
                  <a:pt x="58113" y="112656"/>
                  <a:pt x="58385" y="112656"/>
                </a:cubicBezTo>
                <a:cubicBezTo>
                  <a:pt x="58404" y="112656"/>
                  <a:pt x="58423" y="112655"/>
                  <a:pt x="58442" y="112653"/>
                </a:cubicBezTo>
                <a:cubicBezTo>
                  <a:pt x="58909" y="112620"/>
                  <a:pt x="59076" y="112053"/>
                  <a:pt x="58742" y="111753"/>
                </a:cubicBezTo>
                <a:cubicBezTo>
                  <a:pt x="58635" y="111665"/>
                  <a:pt x="58513" y="111626"/>
                  <a:pt x="58396" y="111626"/>
                </a:cubicBezTo>
                <a:close/>
                <a:moveTo>
                  <a:pt x="156654" y="111626"/>
                </a:moveTo>
                <a:cubicBezTo>
                  <a:pt x="156382" y="111626"/>
                  <a:pt x="156122" y="111856"/>
                  <a:pt x="156145" y="112186"/>
                </a:cubicBezTo>
                <a:cubicBezTo>
                  <a:pt x="156145" y="112436"/>
                  <a:pt x="156350" y="112656"/>
                  <a:pt x="156622" y="112656"/>
                </a:cubicBezTo>
                <a:cubicBezTo>
                  <a:pt x="156641" y="112656"/>
                  <a:pt x="156660" y="112655"/>
                  <a:pt x="156679" y="112653"/>
                </a:cubicBezTo>
                <a:cubicBezTo>
                  <a:pt x="157146" y="112620"/>
                  <a:pt x="157346" y="112053"/>
                  <a:pt x="156979" y="111753"/>
                </a:cubicBezTo>
                <a:cubicBezTo>
                  <a:pt x="156882" y="111665"/>
                  <a:pt x="156767" y="111626"/>
                  <a:pt x="156654" y="111626"/>
                </a:cubicBezTo>
                <a:close/>
                <a:moveTo>
                  <a:pt x="38136" y="111659"/>
                </a:moveTo>
                <a:cubicBezTo>
                  <a:pt x="37864" y="111659"/>
                  <a:pt x="37604" y="111889"/>
                  <a:pt x="37627" y="112220"/>
                </a:cubicBezTo>
                <a:cubicBezTo>
                  <a:pt x="37627" y="112498"/>
                  <a:pt x="37857" y="112690"/>
                  <a:pt x="38103" y="112690"/>
                </a:cubicBezTo>
                <a:cubicBezTo>
                  <a:pt x="38122" y="112690"/>
                  <a:pt x="38141" y="112689"/>
                  <a:pt x="38161" y="112687"/>
                </a:cubicBezTo>
                <a:cubicBezTo>
                  <a:pt x="38628" y="112653"/>
                  <a:pt x="38828" y="112086"/>
                  <a:pt x="38461" y="111786"/>
                </a:cubicBezTo>
                <a:cubicBezTo>
                  <a:pt x="38364" y="111698"/>
                  <a:pt x="38249" y="111659"/>
                  <a:pt x="38136" y="111659"/>
                </a:cubicBezTo>
                <a:close/>
                <a:moveTo>
                  <a:pt x="136378" y="111688"/>
                </a:moveTo>
                <a:cubicBezTo>
                  <a:pt x="136103" y="111688"/>
                  <a:pt x="135829" y="111881"/>
                  <a:pt x="135864" y="112253"/>
                </a:cubicBezTo>
                <a:cubicBezTo>
                  <a:pt x="135897" y="112520"/>
                  <a:pt x="136131" y="112720"/>
                  <a:pt x="136431" y="112720"/>
                </a:cubicBezTo>
                <a:cubicBezTo>
                  <a:pt x="136698" y="112687"/>
                  <a:pt x="136931" y="112453"/>
                  <a:pt x="136898" y="112153"/>
                </a:cubicBezTo>
                <a:cubicBezTo>
                  <a:pt x="136867" y="111840"/>
                  <a:pt x="136622" y="111688"/>
                  <a:pt x="136378" y="111688"/>
                </a:cubicBezTo>
                <a:close/>
                <a:moveTo>
                  <a:pt x="116050" y="111719"/>
                </a:moveTo>
                <a:cubicBezTo>
                  <a:pt x="115380" y="111751"/>
                  <a:pt x="115442" y="112760"/>
                  <a:pt x="116062" y="112760"/>
                </a:cubicBezTo>
                <a:cubicBezTo>
                  <a:pt x="116090" y="112760"/>
                  <a:pt x="116119" y="112758"/>
                  <a:pt x="116150" y="112753"/>
                </a:cubicBezTo>
                <a:cubicBezTo>
                  <a:pt x="116817" y="112687"/>
                  <a:pt x="116717" y="111719"/>
                  <a:pt x="116050" y="111719"/>
                </a:cubicBezTo>
                <a:close/>
                <a:moveTo>
                  <a:pt x="95894" y="111780"/>
                </a:moveTo>
                <a:cubicBezTo>
                  <a:pt x="95865" y="111780"/>
                  <a:pt x="95834" y="111782"/>
                  <a:pt x="95802" y="111786"/>
                </a:cubicBezTo>
                <a:cubicBezTo>
                  <a:pt x="95535" y="111786"/>
                  <a:pt x="95302" y="112053"/>
                  <a:pt x="95335" y="112320"/>
                </a:cubicBezTo>
                <a:cubicBezTo>
                  <a:pt x="95366" y="112598"/>
                  <a:pt x="95569" y="112790"/>
                  <a:pt x="95811" y="112790"/>
                </a:cubicBezTo>
                <a:cubicBezTo>
                  <a:pt x="95830" y="112790"/>
                  <a:pt x="95849" y="112789"/>
                  <a:pt x="95869" y="112787"/>
                </a:cubicBezTo>
                <a:lnTo>
                  <a:pt x="95902" y="112787"/>
                </a:lnTo>
                <a:cubicBezTo>
                  <a:pt x="96572" y="112787"/>
                  <a:pt x="96540" y="111780"/>
                  <a:pt x="95894" y="111780"/>
                </a:cubicBezTo>
                <a:close/>
                <a:moveTo>
                  <a:pt x="75575" y="111826"/>
                </a:moveTo>
                <a:cubicBezTo>
                  <a:pt x="75291" y="111826"/>
                  <a:pt x="75030" y="112056"/>
                  <a:pt x="75054" y="112386"/>
                </a:cubicBezTo>
                <a:cubicBezTo>
                  <a:pt x="75085" y="112636"/>
                  <a:pt x="75292" y="112857"/>
                  <a:pt x="75564" y="112857"/>
                </a:cubicBezTo>
                <a:cubicBezTo>
                  <a:pt x="75583" y="112857"/>
                  <a:pt x="75602" y="112856"/>
                  <a:pt x="75621" y="112853"/>
                </a:cubicBezTo>
                <a:cubicBezTo>
                  <a:pt x="76055" y="112820"/>
                  <a:pt x="76255" y="112253"/>
                  <a:pt x="75921" y="111953"/>
                </a:cubicBezTo>
                <a:cubicBezTo>
                  <a:pt x="75814" y="111865"/>
                  <a:pt x="75692" y="111826"/>
                  <a:pt x="75575" y="111826"/>
                </a:cubicBezTo>
                <a:close/>
                <a:moveTo>
                  <a:pt x="28788" y="112386"/>
                </a:moveTo>
                <a:cubicBezTo>
                  <a:pt x="28587" y="112386"/>
                  <a:pt x="28387" y="112553"/>
                  <a:pt x="28354" y="112787"/>
                </a:cubicBezTo>
                <a:lnTo>
                  <a:pt x="28821" y="112820"/>
                </a:lnTo>
                <a:lnTo>
                  <a:pt x="29154" y="112887"/>
                </a:lnTo>
                <a:lnTo>
                  <a:pt x="29355" y="112887"/>
                </a:lnTo>
                <a:lnTo>
                  <a:pt x="29355" y="112853"/>
                </a:lnTo>
                <a:cubicBezTo>
                  <a:pt x="29321" y="112587"/>
                  <a:pt x="29054" y="112386"/>
                  <a:pt x="28788" y="112386"/>
                </a:cubicBezTo>
                <a:close/>
                <a:moveTo>
                  <a:pt x="55335" y="111850"/>
                </a:moveTo>
                <a:cubicBezTo>
                  <a:pt x="55315" y="111850"/>
                  <a:pt x="55294" y="111851"/>
                  <a:pt x="55273" y="111853"/>
                </a:cubicBezTo>
                <a:cubicBezTo>
                  <a:pt x="54571" y="111885"/>
                  <a:pt x="54632" y="112893"/>
                  <a:pt x="55252" y="112893"/>
                </a:cubicBezTo>
                <a:cubicBezTo>
                  <a:pt x="55280" y="112893"/>
                  <a:pt x="55309" y="112891"/>
                  <a:pt x="55340" y="112887"/>
                </a:cubicBezTo>
                <a:cubicBezTo>
                  <a:pt x="56019" y="112854"/>
                  <a:pt x="55977" y="111850"/>
                  <a:pt x="55335" y="111850"/>
                </a:cubicBezTo>
                <a:close/>
                <a:moveTo>
                  <a:pt x="153531" y="111859"/>
                </a:moveTo>
                <a:cubicBezTo>
                  <a:pt x="153246" y="111859"/>
                  <a:pt x="152986" y="112089"/>
                  <a:pt x="153010" y="112420"/>
                </a:cubicBezTo>
                <a:cubicBezTo>
                  <a:pt x="153043" y="112720"/>
                  <a:pt x="153276" y="112920"/>
                  <a:pt x="153577" y="112920"/>
                </a:cubicBezTo>
                <a:lnTo>
                  <a:pt x="153577" y="112887"/>
                </a:lnTo>
                <a:cubicBezTo>
                  <a:pt x="154044" y="112853"/>
                  <a:pt x="154210" y="112286"/>
                  <a:pt x="153877" y="111986"/>
                </a:cubicBezTo>
                <a:cubicBezTo>
                  <a:pt x="153770" y="111898"/>
                  <a:pt x="153648" y="111859"/>
                  <a:pt x="153531" y="111859"/>
                </a:cubicBezTo>
                <a:close/>
                <a:moveTo>
                  <a:pt x="35046" y="111892"/>
                </a:moveTo>
                <a:cubicBezTo>
                  <a:pt x="34762" y="111892"/>
                  <a:pt x="34501" y="112123"/>
                  <a:pt x="34525" y="112453"/>
                </a:cubicBezTo>
                <a:cubicBezTo>
                  <a:pt x="34558" y="112753"/>
                  <a:pt x="34792" y="112953"/>
                  <a:pt x="35059" y="112953"/>
                </a:cubicBezTo>
                <a:lnTo>
                  <a:pt x="35092" y="112920"/>
                </a:lnTo>
                <a:cubicBezTo>
                  <a:pt x="35559" y="112887"/>
                  <a:pt x="35726" y="112320"/>
                  <a:pt x="35392" y="112019"/>
                </a:cubicBezTo>
                <a:cubicBezTo>
                  <a:pt x="35285" y="111932"/>
                  <a:pt x="35163" y="111892"/>
                  <a:pt x="35046" y="111892"/>
                </a:cubicBezTo>
                <a:close/>
                <a:moveTo>
                  <a:pt x="133270" y="111919"/>
                </a:moveTo>
                <a:cubicBezTo>
                  <a:pt x="133135" y="111919"/>
                  <a:pt x="132999" y="111971"/>
                  <a:pt x="132895" y="112086"/>
                </a:cubicBezTo>
                <a:cubicBezTo>
                  <a:pt x="132604" y="112442"/>
                  <a:pt x="132846" y="112955"/>
                  <a:pt x="133257" y="112955"/>
                </a:cubicBezTo>
                <a:cubicBezTo>
                  <a:pt x="133270" y="112955"/>
                  <a:pt x="133282" y="112954"/>
                  <a:pt x="133295" y="112953"/>
                </a:cubicBezTo>
                <a:cubicBezTo>
                  <a:pt x="133596" y="112920"/>
                  <a:pt x="133796" y="112687"/>
                  <a:pt x="133796" y="112386"/>
                </a:cubicBezTo>
                <a:cubicBezTo>
                  <a:pt x="133774" y="112103"/>
                  <a:pt x="133524" y="111919"/>
                  <a:pt x="133270" y="111919"/>
                </a:cubicBezTo>
                <a:close/>
                <a:moveTo>
                  <a:pt x="112990" y="111959"/>
                </a:moveTo>
                <a:cubicBezTo>
                  <a:pt x="112717" y="111959"/>
                  <a:pt x="112457" y="112189"/>
                  <a:pt x="112481" y="112520"/>
                </a:cubicBezTo>
                <a:cubicBezTo>
                  <a:pt x="112512" y="112798"/>
                  <a:pt x="112714" y="112990"/>
                  <a:pt x="112983" y="112990"/>
                </a:cubicBezTo>
                <a:cubicBezTo>
                  <a:pt x="113004" y="112990"/>
                  <a:pt x="113026" y="112989"/>
                  <a:pt x="113048" y="112987"/>
                </a:cubicBezTo>
                <a:cubicBezTo>
                  <a:pt x="113481" y="112953"/>
                  <a:pt x="113681" y="112386"/>
                  <a:pt x="113315" y="112086"/>
                </a:cubicBezTo>
                <a:cubicBezTo>
                  <a:pt x="113217" y="111998"/>
                  <a:pt x="113102" y="111959"/>
                  <a:pt x="112990" y="111959"/>
                </a:cubicBezTo>
                <a:close/>
                <a:moveTo>
                  <a:pt x="92767" y="112019"/>
                </a:moveTo>
                <a:cubicBezTo>
                  <a:pt x="92756" y="112019"/>
                  <a:pt x="92744" y="112019"/>
                  <a:pt x="92733" y="112019"/>
                </a:cubicBezTo>
                <a:cubicBezTo>
                  <a:pt x="92054" y="112052"/>
                  <a:pt x="92096" y="113057"/>
                  <a:pt x="92768" y="113057"/>
                </a:cubicBezTo>
                <a:cubicBezTo>
                  <a:pt x="92789" y="113057"/>
                  <a:pt x="92811" y="113056"/>
                  <a:pt x="92833" y="113054"/>
                </a:cubicBezTo>
                <a:cubicBezTo>
                  <a:pt x="93456" y="112955"/>
                  <a:pt x="93402" y="112019"/>
                  <a:pt x="92767" y="112019"/>
                </a:cubicBezTo>
                <a:close/>
                <a:moveTo>
                  <a:pt x="72473" y="112059"/>
                </a:moveTo>
                <a:cubicBezTo>
                  <a:pt x="72188" y="112059"/>
                  <a:pt x="71928" y="112289"/>
                  <a:pt x="71952" y="112620"/>
                </a:cubicBezTo>
                <a:cubicBezTo>
                  <a:pt x="71983" y="112898"/>
                  <a:pt x="72186" y="113091"/>
                  <a:pt x="72454" y="113091"/>
                </a:cubicBezTo>
                <a:cubicBezTo>
                  <a:pt x="72475" y="113091"/>
                  <a:pt x="72497" y="113089"/>
                  <a:pt x="72519" y="113087"/>
                </a:cubicBezTo>
                <a:cubicBezTo>
                  <a:pt x="72952" y="113054"/>
                  <a:pt x="73153" y="112486"/>
                  <a:pt x="72819" y="112186"/>
                </a:cubicBezTo>
                <a:cubicBezTo>
                  <a:pt x="72712" y="112099"/>
                  <a:pt x="72590" y="112059"/>
                  <a:pt x="72473" y="112059"/>
                </a:cubicBezTo>
                <a:close/>
                <a:moveTo>
                  <a:pt x="52207" y="112093"/>
                </a:moveTo>
                <a:cubicBezTo>
                  <a:pt x="51927" y="112093"/>
                  <a:pt x="51657" y="112323"/>
                  <a:pt x="51704" y="112653"/>
                </a:cubicBezTo>
                <a:cubicBezTo>
                  <a:pt x="51704" y="112953"/>
                  <a:pt x="51937" y="113154"/>
                  <a:pt x="52238" y="113154"/>
                </a:cubicBezTo>
                <a:lnTo>
                  <a:pt x="52238" y="113120"/>
                </a:lnTo>
                <a:cubicBezTo>
                  <a:pt x="52705" y="113087"/>
                  <a:pt x="52905" y="112520"/>
                  <a:pt x="52538" y="112220"/>
                </a:cubicBezTo>
                <a:cubicBezTo>
                  <a:pt x="52440" y="112132"/>
                  <a:pt x="52323" y="112093"/>
                  <a:pt x="52207" y="112093"/>
                </a:cubicBezTo>
                <a:close/>
                <a:moveTo>
                  <a:pt x="150469" y="112116"/>
                </a:moveTo>
                <a:cubicBezTo>
                  <a:pt x="150449" y="112116"/>
                  <a:pt x="150429" y="112117"/>
                  <a:pt x="150408" y="112120"/>
                </a:cubicBezTo>
                <a:cubicBezTo>
                  <a:pt x="150107" y="112120"/>
                  <a:pt x="149907" y="112386"/>
                  <a:pt x="149907" y="112653"/>
                </a:cubicBezTo>
                <a:cubicBezTo>
                  <a:pt x="149939" y="112934"/>
                  <a:pt x="150145" y="113157"/>
                  <a:pt x="150418" y="113157"/>
                </a:cubicBezTo>
                <a:cubicBezTo>
                  <a:pt x="150436" y="113157"/>
                  <a:pt x="150455" y="113156"/>
                  <a:pt x="150474" y="113154"/>
                </a:cubicBezTo>
                <a:cubicBezTo>
                  <a:pt x="151153" y="113089"/>
                  <a:pt x="151080" y="112116"/>
                  <a:pt x="150469" y="112116"/>
                </a:cubicBezTo>
                <a:close/>
                <a:moveTo>
                  <a:pt x="130159" y="112152"/>
                </a:moveTo>
                <a:cubicBezTo>
                  <a:pt x="130149" y="112152"/>
                  <a:pt x="130138" y="112152"/>
                  <a:pt x="130127" y="112153"/>
                </a:cubicBezTo>
                <a:cubicBezTo>
                  <a:pt x="129448" y="112218"/>
                  <a:pt x="129521" y="113190"/>
                  <a:pt x="130163" y="113190"/>
                </a:cubicBezTo>
                <a:cubicBezTo>
                  <a:pt x="130183" y="113190"/>
                  <a:pt x="130205" y="113189"/>
                  <a:pt x="130227" y="113187"/>
                </a:cubicBezTo>
                <a:cubicBezTo>
                  <a:pt x="130883" y="113154"/>
                  <a:pt x="130829" y="112152"/>
                  <a:pt x="130159" y="112152"/>
                </a:cubicBezTo>
                <a:close/>
                <a:moveTo>
                  <a:pt x="31954" y="112147"/>
                </a:moveTo>
                <a:cubicBezTo>
                  <a:pt x="31674" y="112147"/>
                  <a:pt x="31398" y="112381"/>
                  <a:pt x="31423" y="112720"/>
                </a:cubicBezTo>
                <a:cubicBezTo>
                  <a:pt x="31423" y="112970"/>
                  <a:pt x="31656" y="113190"/>
                  <a:pt x="31932" y="113190"/>
                </a:cubicBezTo>
                <a:cubicBezTo>
                  <a:pt x="31951" y="113190"/>
                  <a:pt x="31970" y="113189"/>
                  <a:pt x="31990" y="113187"/>
                </a:cubicBezTo>
                <a:cubicBezTo>
                  <a:pt x="32423" y="113154"/>
                  <a:pt x="32624" y="112553"/>
                  <a:pt x="32257" y="112253"/>
                </a:cubicBezTo>
                <a:cubicBezTo>
                  <a:pt x="32165" y="112180"/>
                  <a:pt x="32059" y="112147"/>
                  <a:pt x="31954" y="112147"/>
                </a:cubicBezTo>
                <a:close/>
                <a:moveTo>
                  <a:pt x="109899" y="112226"/>
                </a:moveTo>
                <a:cubicBezTo>
                  <a:pt x="109615" y="112226"/>
                  <a:pt x="109355" y="112456"/>
                  <a:pt x="109378" y="112787"/>
                </a:cubicBezTo>
                <a:cubicBezTo>
                  <a:pt x="109412" y="113054"/>
                  <a:pt x="109679" y="113254"/>
                  <a:pt x="109945" y="113254"/>
                </a:cubicBezTo>
                <a:cubicBezTo>
                  <a:pt x="110412" y="113220"/>
                  <a:pt x="110579" y="112653"/>
                  <a:pt x="110246" y="112353"/>
                </a:cubicBezTo>
                <a:cubicBezTo>
                  <a:pt x="110138" y="112265"/>
                  <a:pt x="110017" y="112226"/>
                  <a:pt x="109899" y="112226"/>
                </a:cubicBezTo>
                <a:close/>
                <a:moveTo>
                  <a:pt x="89644" y="112247"/>
                </a:moveTo>
                <a:cubicBezTo>
                  <a:pt x="89361" y="112247"/>
                  <a:pt x="89078" y="112450"/>
                  <a:pt x="89131" y="112820"/>
                </a:cubicBezTo>
                <a:cubicBezTo>
                  <a:pt x="89131" y="113098"/>
                  <a:pt x="89360" y="113291"/>
                  <a:pt x="89606" y="113291"/>
                </a:cubicBezTo>
                <a:cubicBezTo>
                  <a:pt x="89625" y="113291"/>
                  <a:pt x="89645" y="113289"/>
                  <a:pt x="89664" y="113287"/>
                </a:cubicBezTo>
                <a:cubicBezTo>
                  <a:pt x="89965" y="113287"/>
                  <a:pt x="90165" y="113020"/>
                  <a:pt x="90165" y="112753"/>
                </a:cubicBezTo>
                <a:cubicBezTo>
                  <a:pt x="90149" y="112408"/>
                  <a:pt x="89896" y="112247"/>
                  <a:pt x="89644" y="112247"/>
                </a:cubicBezTo>
                <a:close/>
                <a:moveTo>
                  <a:pt x="69380" y="112297"/>
                </a:moveTo>
                <a:cubicBezTo>
                  <a:pt x="69236" y="112297"/>
                  <a:pt x="69090" y="112355"/>
                  <a:pt x="68983" y="112486"/>
                </a:cubicBezTo>
                <a:cubicBezTo>
                  <a:pt x="68692" y="112842"/>
                  <a:pt x="68965" y="113355"/>
                  <a:pt x="69408" y="113355"/>
                </a:cubicBezTo>
                <a:cubicBezTo>
                  <a:pt x="69422" y="113355"/>
                  <a:pt x="69436" y="113355"/>
                  <a:pt x="69450" y="113354"/>
                </a:cubicBezTo>
                <a:cubicBezTo>
                  <a:pt x="69717" y="113320"/>
                  <a:pt x="69917" y="113054"/>
                  <a:pt x="69917" y="112787"/>
                </a:cubicBezTo>
                <a:cubicBezTo>
                  <a:pt x="69895" y="112487"/>
                  <a:pt x="69640" y="112297"/>
                  <a:pt x="69380" y="112297"/>
                </a:cubicBezTo>
                <a:close/>
                <a:moveTo>
                  <a:pt x="147336" y="112363"/>
                </a:moveTo>
                <a:cubicBezTo>
                  <a:pt x="147191" y="112363"/>
                  <a:pt x="147046" y="112422"/>
                  <a:pt x="146939" y="112553"/>
                </a:cubicBezTo>
                <a:cubicBezTo>
                  <a:pt x="146680" y="112877"/>
                  <a:pt x="146923" y="113389"/>
                  <a:pt x="147364" y="113389"/>
                </a:cubicBezTo>
                <a:cubicBezTo>
                  <a:pt x="147378" y="113389"/>
                  <a:pt x="147392" y="113388"/>
                  <a:pt x="147406" y="113387"/>
                </a:cubicBezTo>
                <a:cubicBezTo>
                  <a:pt x="147672" y="113387"/>
                  <a:pt x="147873" y="113120"/>
                  <a:pt x="147873" y="112853"/>
                </a:cubicBezTo>
                <a:cubicBezTo>
                  <a:pt x="147851" y="112553"/>
                  <a:pt x="147595" y="112363"/>
                  <a:pt x="147336" y="112363"/>
                </a:cubicBezTo>
                <a:close/>
                <a:moveTo>
                  <a:pt x="49129" y="112350"/>
                </a:moveTo>
                <a:cubicBezTo>
                  <a:pt x="49110" y="112350"/>
                  <a:pt x="49089" y="112351"/>
                  <a:pt x="49069" y="112353"/>
                </a:cubicBezTo>
                <a:cubicBezTo>
                  <a:pt x="48768" y="112386"/>
                  <a:pt x="48568" y="112620"/>
                  <a:pt x="48568" y="112920"/>
                </a:cubicBezTo>
                <a:cubicBezTo>
                  <a:pt x="48600" y="113170"/>
                  <a:pt x="48806" y="113390"/>
                  <a:pt x="49078" y="113390"/>
                </a:cubicBezTo>
                <a:cubicBezTo>
                  <a:pt x="49097" y="113390"/>
                  <a:pt x="49116" y="113389"/>
                  <a:pt x="49135" y="113387"/>
                </a:cubicBezTo>
                <a:cubicBezTo>
                  <a:pt x="49814" y="113322"/>
                  <a:pt x="49741" y="112350"/>
                  <a:pt x="49129" y="112350"/>
                </a:cubicBezTo>
                <a:close/>
                <a:moveTo>
                  <a:pt x="127085" y="112417"/>
                </a:moveTo>
                <a:cubicBezTo>
                  <a:pt x="127065" y="112417"/>
                  <a:pt x="127045" y="112418"/>
                  <a:pt x="127024" y="112420"/>
                </a:cubicBezTo>
                <a:cubicBezTo>
                  <a:pt x="126335" y="112453"/>
                  <a:pt x="126421" y="113455"/>
                  <a:pt x="127060" y="113455"/>
                </a:cubicBezTo>
                <a:cubicBezTo>
                  <a:pt x="127070" y="113455"/>
                  <a:pt x="127080" y="113454"/>
                  <a:pt x="127091" y="113454"/>
                </a:cubicBezTo>
                <a:cubicBezTo>
                  <a:pt x="127770" y="113389"/>
                  <a:pt x="127697" y="112417"/>
                  <a:pt x="127085" y="112417"/>
                </a:cubicBezTo>
                <a:close/>
                <a:moveTo>
                  <a:pt x="106808" y="112452"/>
                </a:moveTo>
                <a:cubicBezTo>
                  <a:pt x="106798" y="112452"/>
                  <a:pt x="106787" y="112453"/>
                  <a:pt x="106777" y="112453"/>
                </a:cubicBezTo>
                <a:cubicBezTo>
                  <a:pt x="106065" y="112485"/>
                  <a:pt x="106137" y="113490"/>
                  <a:pt x="106781" y="113490"/>
                </a:cubicBezTo>
                <a:cubicBezTo>
                  <a:pt x="106801" y="113490"/>
                  <a:pt x="106822" y="113489"/>
                  <a:pt x="106843" y="113487"/>
                </a:cubicBezTo>
                <a:cubicBezTo>
                  <a:pt x="107499" y="113389"/>
                  <a:pt x="107414" y="112452"/>
                  <a:pt x="106808" y="112452"/>
                </a:cubicBezTo>
                <a:close/>
                <a:moveTo>
                  <a:pt x="86538" y="112493"/>
                </a:moveTo>
                <a:cubicBezTo>
                  <a:pt x="86265" y="112493"/>
                  <a:pt x="86005" y="112723"/>
                  <a:pt x="86028" y="113054"/>
                </a:cubicBezTo>
                <a:cubicBezTo>
                  <a:pt x="86028" y="113354"/>
                  <a:pt x="86295" y="113554"/>
                  <a:pt x="86595" y="113554"/>
                </a:cubicBezTo>
                <a:cubicBezTo>
                  <a:pt x="87029" y="113487"/>
                  <a:pt x="87229" y="112920"/>
                  <a:pt x="86862" y="112620"/>
                </a:cubicBezTo>
                <a:cubicBezTo>
                  <a:pt x="86765" y="112532"/>
                  <a:pt x="86650" y="112493"/>
                  <a:pt x="86538" y="112493"/>
                </a:cubicBezTo>
                <a:close/>
                <a:moveTo>
                  <a:pt x="66272" y="112514"/>
                </a:moveTo>
                <a:cubicBezTo>
                  <a:pt x="65994" y="112514"/>
                  <a:pt x="65712" y="112716"/>
                  <a:pt x="65747" y="113087"/>
                </a:cubicBezTo>
                <a:cubicBezTo>
                  <a:pt x="65778" y="113368"/>
                  <a:pt x="65985" y="113590"/>
                  <a:pt x="66257" y="113590"/>
                </a:cubicBezTo>
                <a:cubicBezTo>
                  <a:pt x="66276" y="113590"/>
                  <a:pt x="66295" y="113589"/>
                  <a:pt x="66314" y="113587"/>
                </a:cubicBezTo>
                <a:lnTo>
                  <a:pt x="66314" y="113554"/>
                </a:lnTo>
                <a:cubicBezTo>
                  <a:pt x="66581" y="113554"/>
                  <a:pt x="66815" y="113287"/>
                  <a:pt x="66781" y="113020"/>
                </a:cubicBezTo>
                <a:cubicBezTo>
                  <a:pt x="66766" y="112675"/>
                  <a:pt x="66520" y="112514"/>
                  <a:pt x="66272" y="112514"/>
                </a:cubicBezTo>
                <a:close/>
                <a:moveTo>
                  <a:pt x="46004" y="112619"/>
                </a:moveTo>
                <a:cubicBezTo>
                  <a:pt x="45740" y="112619"/>
                  <a:pt x="45482" y="112803"/>
                  <a:pt x="45499" y="113154"/>
                </a:cubicBezTo>
                <a:cubicBezTo>
                  <a:pt x="45499" y="113432"/>
                  <a:pt x="45729" y="113624"/>
                  <a:pt x="45975" y="113624"/>
                </a:cubicBezTo>
                <a:cubicBezTo>
                  <a:pt x="45994" y="113624"/>
                  <a:pt x="46014" y="113623"/>
                  <a:pt x="46033" y="113621"/>
                </a:cubicBezTo>
                <a:cubicBezTo>
                  <a:pt x="46333" y="113621"/>
                  <a:pt x="46534" y="113354"/>
                  <a:pt x="46534" y="113087"/>
                </a:cubicBezTo>
                <a:cubicBezTo>
                  <a:pt x="46486" y="112770"/>
                  <a:pt x="46243" y="112619"/>
                  <a:pt x="46004" y="112619"/>
                </a:cubicBezTo>
                <a:close/>
                <a:moveTo>
                  <a:pt x="144251" y="112589"/>
                </a:moveTo>
                <a:cubicBezTo>
                  <a:pt x="143975" y="112589"/>
                  <a:pt x="143701" y="112782"/>
                  <a:pt x="143736" y="113154"/>
                </a:cubicBezTo>
                <a:cubicBezTo>
                  <a:pt x="143736" y="113454"/>
                  <a:pt x="144003" y="113654"/>
                  <a:pt x="144303" y="113654"/>
                </a:cubicBezTo>
                <a:lnTo>
                  <a:pt x="144270" y="113621"/>
                </a:lnTo>
                <a:cubicBezTo>
                  <a:pt x="144570" y="113621"/>
                  <a:pt x="144770" y="113354"/>
                  <a:pt x="144770" y="113054"/>
                </a:cubicBezTo>
                <a:cubicBezTo>
                  <a:pt x="144739" y="112740"/>
                  <a:pt x="144494" y="112589"/>
                  <a:pt x="144251" y="112589"/>
                </a:cubicBezTo>
                <a:close/>
                <a:moveTo>
                  <a:pt x="123976" y="112660"/>
                </a:moveTo>
                <a:cubicBezTo>
                  <a:pt x="123692" y="112660"/>
                  <a:pt x="123432" y="112890"/>
                  <a:pt x="123455" y="113220"/>
                </a:cubicBezTo>
                <a:cubicBezTo>
                  <a:pt x="123486" y="113470"/>
                  <a:pt x="123693" y="113691"/>
                  <a:pt x="123965" y="113691"/>
                </a:cubicBezTo>
                <a:cubicBezTo>
                  <a:pt x="123984" y="113691"/>
                  <a:pt x="124003" y="113689"/>
                  <a:pt x="124022" y="113687"/>
                </a:cubicBezTo>
                <a:cubicBezTo>
                  <a:pt x="124489" y="113654"/>
                  <a:pt x="124656" y="113087"/>
                  <a:pt x="124322" y="112787"/>
                </a:cubicBezTo>
                <a:cubicBezTo>
                  <a:pt x="124215" y="112699"/>
                  <a:pt x="124094" y="112660"/>
                  <a:pt x="123976" y="112660"/>
                </a:cubicBezTo>
                <a:close/>
                <a:moveTo>
                  <a:pt x="103762" y="112714"/>
                </a:moveTo>
                <a:cubicBezTo>
                  <a:pt x="103734" y="112714"/>
                  <a:pt x="103705" y="112716"/>
                  <a:pt x="103674" y="112720"/>
                </a:cubicBezTo>
                <a:cubicBezTo>
                  <a:pt x="102963" y="112752"/>
                  <a:pt x="103035" y="113757"/>
                  <a:pt x="103679" y="113757"/>
                </a:cubicBezTo>
                <a:cubicBezTo>
                  <a:pt x="103699" y="113757"/>
                  <a:pt x="103720" y="113756"/>
                  <a:pt x="103741" y="113754"/>
                </a:cubicBezTo>
                <a:cubicBezTo>
                  <a:pt x="104443" y="113722"/>
                  <a:pt x="104382" y="112714"/>
                  <a:pt x="103762" y="112714"/>
                </a:cubicBezTo>
                <a:close/>
                <a:moveTo>
                  <a:pt x="83427" y="112753"/>
                </a:moveTo>
                <a:cubicBezTo>
                  <a:pt x="83416" y="112753"/>
                  <a:pt x="83404" y="112753"/>
                  <a:pt x="83393" y="112753"/>
                </a:cubicBezTo>
                <a:cubicBezTo>
                  <a:pt x="82714" y="112786"/>
                  <a:pt x="82756" y="113790"/>
                  <a:pt x="83428" y="113790"/>
                </a:cubicBezTo>
                <a:cubicBezTo>
                  <a:pt x="83449" y="113790"/>
                  <a:pt x="83471" y="113789"/>
                  <a:pt x="83493" y="113787"/>
                </a:cubicBezTo>
                <a:cubicBezTo>
                  <a:pt x="84116" y="113689"/>
                  <a:pt x="84062" y="112753"/>
                  <a:pt x="83427" y="112753"/>
                </a:cubicBezTo>
                <a:close/>
                <a:moveTo>
                  <a:pt x="63145" y="112787"/>
                </a:moveTo>
                <a:cubicBezTo>
                  <a:pt x="62845" y="112820"/>
                  <a:pt x="62645" y="113087"/>
                  <a:pt x="62645" y="113354"/>
                </a:cubicBezTo>
                <a:cubicBezTo>
                  <a:pt x="62676" y="113632"/>
                  <a:pt x="62879" y="113824"/>
                  <a:pt x="63148" y="113824"/>
                </a:cubicBezTo>
                <a:cubicBezTo>
                  <a:pt x="63169" y="113824"/>
                  <a:pt x="63190" y="113823"/>
                  <a:pt x="63212" y="113821"/>
                </a:cubicBezTo>
                <a:cubicBezTo>
                  <a:pt x="63512" y="113821"/>
                  <a:pt x="63712" y="113554"/>
                  <a:pt x="63679" y="113287"/>
                </a:cubicBezTo>
                <a:cubicBezTo>
                  <a:pt x="63679" y="112987"/>
                  <a:pt x="63412" y="112787"/>
                  <a:pt x="63145" y="112787"/>
                </a:cubicBezTo>
                <a:close/>
                <a:moveTo>
                  <a:pt x="161432" y="112828"/>
                </a:moveTo>
                <a:cubicBezTo>
                  <a:pt x="161416" y="112828"/>
                  <a:pt x="161399" y="112837"/>
                  <a:pt x="161382" y="112853"/>
                </a:cubicBezTo>
                <a:cubicBezTo>
                  <a:pt x="161082" y="112853"/>
                  <a:pt x="160882" y="113087"/>
                  <a:pt x="160882" y="113387"/>
                </a:cubicBezTo>
                <a:cubicBezTo>
                  <a:pt x="160913" y="113637"/>
                  <a:pt x="161149" y="113857"/>
                  <a:pt x="161398" y="113857"/>
                </a:cubicBezTo>
                <a:cubicBezTo>
                  <a:pt x="161415" y="113857"/>
                  <a:pt x="161432" y="113856"/>
                  <a:pt x="161449" y="113854"/>
                </a:cubicBezTo>
                <a:cubicBezTo>
                  <a:pt x="161716" y="113821"/>
                  <a:pt x="161883" y="113654"/>
                  <a:pt x="161916" y="113420"/>
                </a:cubicBezTo>
                <a:lnTo>
                  <a:pt x="161482" y="112853"/>
                </a:lnTo>
                <a:cubicBezTo>
                  <a:pt x="161466" y="112837"/>
                  <a:pt x="161449" y="112828"/>
                  <a:pt x="161432" y="112828"/>
                </a:cubicBezTo>
                <a:close/>
                <a:moveTo>
                  <a:pt x="36717" y="113351"/>
                </a:moveTo>
                <a:cubicBezTo>
                  <a:pt x="36698" y="113351"/>
                  <a:pt x="36679" y="113352"/>
                  <a:pt x="36660" y="113354"/>
                </a:cubicBezTo>
                <a:cubicBezTo>
                  <a:pt x="36426" y="113354"/>
                  <a:pt x="36260" y="113521"/>
                  <a:pt x="36193" y="113754"/>
                </a:cubicBezTo>
                <a:lnTo>
                  <a:pt x="37227" y="113887"/>
                </a:lnTo>
                <a:cubicBezTo>
                  <a:pt x="37227" y="113854"/>
                  <a:pt x="37227" y="113854"/>
                  <a:pt x="37227" y="113821"/>
                </a:cubicBezTo>
                <a:cubicBezTo>
                  <a:pt x="37196" y="113571"/>
                  <a:pt x="36989" y="113351"/>
                  <a:pt x="36717" y="113351"/>
                </a:cubicBezTo>
                <a:close/>
                <a:moveTo>
                  <a:pt x="42922" y="112847"/>
                </a:moveTo>
                <a:cubicBezTo>
                  <a:pt x="42644" y="112847"/>
                  <a:pt x="42362" y="113050"/>
                  <a:pt x="42397" y="113420"/>
                </a:cubicBezTo>
                <a:cubicBezTo>
                  <a:pt x="42431" y="113687"/>
                  <a:pt x="42664" y="113887"/>
                  <a:pt x="42931" y="113887"/>
                </a:cubicBezTo>
                <a:lnTo>
                  <a:pt x="42964" y="113887"/>
                </a:lnTo>
                <a:cubicBezTo>
                  <a:pt x="43231" y="113887"/>
                  <a:pt x="43465" y="113621"/>
                  <a:pt x="43431" y="113354"/>
                </a:cubicBezTo>
                <a:cubicBezTo>
                  <a:pt x="43416" y="113008"/>
                  <a:pt x="43170" y="112847"/>
                  <a:pt x="42922" y="112847"/>
                </a:cubicBezTo>
                <a:close/>
                <a:moveTo>
                  <a:pt x="141165" y="112850"/>
                </a:moveTo>
                <a:cubicBezTo>
                  <a:pt x="141144" y="112850"/>
                  <a:pt x="141123" y="112851"/>
                  <a:pt x="141101" y="112853"/>
                </a:cubicBezTo>
                <a:cubicBezTo>
                  <a:pt x="140801" y="112853"/>
                  <a:pt x="140601" y="113120"/>
                  <a:pt x="140634" y="113420"/>
                </a:cubicBezTo>
                <a:cubicBezTo>
                  <a:pt x="140634" y="113670"/>
                  <a:pt x="140868" y="113891"/>
                  <a:pt x="141144" y="113891"/>
                </a:cubicBezTo>
                <a:cubicBezTo>
                  <a:pt x="141163" y="113891"/>
                  <a:pt x="141182" y="113890"/>
                  <a:pt x="141201" y="113887"/>
                </a:cubicBezTo>
                <a:lnTo>
                  <a:pt x="141168" y="113887"/>
                </a:lnTo>
                <a:cubicBezTo>
                  <a:pt x="141846" y="113823"/>
                  <a:pt x="141805" y="112850"/>
                  <a:pt x="141165" y="112850"/>
                </a:cubicBezTo>
                <a:close/>
                <a:moveTo>
                  <a:pt x="120888" y="112899"/>
                </a:moveTo>
                <a:cubicBezTo>
                  <a:pt x="120598" y="112899"/>
                  <a:pt x="120329" y="113142"/>
                  <a:pt x="120353" y="113454"/>
                </a:cubicBezTo>
                <a:cubicBezTo>
                  <a:pt x="120386" y="113754"/>
                  <a:pt x="120620" y="113954"/>
                  <a:pt x="120920" y="113954"/>
                </a:cubicBezTo>
                <a:cubicBezTo>
                  <a:pt x="121387" y="113887"/>
                  <a:pt x="121554" y="113320"/>
                  <a:pt x="121220" y="113020"/>
                </a:cubicBezTo>
                <a:cubicBezTo>
                  <a:pt x="121117" y="112936"/>
                  <a:pt x="121001" y="112899"/>
                  <a:pt x="120888" y="112899"/>
                </a:cubicBezTo>
                <a:close/>
                <a:moveTo>
                  <a:pt x="100626" y="112960"/>
                </a:moveTo>
                <a:cubicBezTo>
                  <a:pt x="100342" y="112960"/>
                  <a:pt x="100082" y="113190"/>
                  <a:pt x="100105" y="113521"/>
                </a:cubicBezTo>
                <a:cubicBezTo>
                  <a:pt x="100138" y="113787"/>
                  <a:pt x="100372" y="113988"/>
                  <a:pt x="100639" y="113988"/>
                </a:cubicBezTo>
                <a:lnTo>
                  <a:pt x="100672" y="113988"/>
                </a:lnTo>
                <a:cubicBezTo>
                  <a:pt x="101139" y="113954"/>
                  <a:pt x="101306" y="113387"/>
                  <a:pt x="100972" y="113087"/>
                </a:cubicBezTo>
                <a:cubicBezTo>
                  <a:pt x="100865" y="112999"/>
                  <a:pt x="100744" y="112960"/>
                  <a:pt x="100626" y="112960"/>
                </a:cubicBezTo>
                <a:close/>
                <a:moveTo>
                  <a:pt x="80345" y="112993"/>
                </a:moveTo>
                <a:cubicBezTo>
                  <a:pt x="80061" y="112993"/>
                  <a:pt x="79800" y="113223"/>
                  <a:pt x="79824" y="113554"/>
                </a:cubicBezTo>
                <a:cubicBezTo>
                  <a:pt x="79855" y="113804"/>
                  <a:pt x="80062" y="114024"/>
                  <a:pt x="80334" y="114024"/>
                </a:cubicBezTo>
                <a:cubicBezTo>
                  <a:pt x="80353" y="114024"/>
                  <a:pt x="80372" y="114023"/>
                  <a:pt x="80391" y="114021"/>
                </a:cubicBezTo>
                <a:cubicBezTo>
                  <a:pt x="80858" y="113988"/>
                  <a:pt x="81025" y="113420"/>
                  <a:pt x="80691" y="113120"/>
                </a:cubicBezTo>
                <a:cubicBezTo>
                  <a:pt x="80584" y="113033"/>
                  <a:pt x="80462" y="112993"/>
                  <a:pt x="80345" y="112993"/>
                </a:cubicBezTo>
                <a:close/>
                <a:moveTo>
                  <a:pt x="60066" y="113045"/>
                </a:moveTo>
                <a:cubicBezTo>
                  <a:pt x="59926" y="113045"/>
                  <a:pt x="59784" y="113101"/>
                  <a:pt x="59676" y="113220"/>
                </a:cubicBezTo>
                <a:cubicBezTo>
                  <a:pt x="59385" y="113576"/>
                  <a:pt x="59627" y="114089"/>
                  <a:pt x="60068" y="114089"/>
                </a:cubicBezTo>
                <a:cubicBezTo>
                  <a:pt x="60082" y="114089"/>
                  <a:pt x="60096" y="114089"/>
                  <a:pt x="60110" y="114088"/>
                </a:cubicBezTo>
                <a:cubicBezTo>
                  <a:pt x="60410" y="114054"/>
                  <a:pt x="60610" y="113821"/>
                  <a:pt x="60577" y="113521"/>
                </a:cubicBezTo>
                <a:cubicBezTo>
                  <a:pt x="60556" y="113221"/>
                  <a:pt x="60315" y="113045"/>
                  <a:pt x="60066" y="113045"/>
                </a:cubicBezTo>
                <a:close/>
                <a:moveTo>
                  <a:pt x="158302" y="113060"/>
                </a:moveTo>
                <a:cubicBezTo>
                  <a:pt x="158019" y="113060"/>
                  <a:pt x="157766" y="113290"/>
                  <a:pt x="157813" y="113621"/>
                </a:cubicBezTo>
                <a:cubicBezTo>
                  <a:pt x="157813" y="113870"/>
                  <a:pt x="158047" y="114091"/>
                  <a:pt x="158295" y="114091"/>
                </a:cubicBezTo>
                <a:cubicBezTo>
                  <a:pt x="158312" y="114091"/>
                  <a:pt x="158330" y="114090"/>
                  <a:pt x="158347" y="114088"/>
                </a:cubicBezTo>
                <a:cubicBezTo>
                  <a:pt x="158814" y="114054"/>
                  <a:pt x="158980" y="113487"/>
                  <a:pt x="158647" y="113187"/>
                </a:cubicBezTo>
                <a:cubicBezTo>
                  <a:pt x="158540" y="113099"/>
                  <a:pt x="158418" y="113060"/>
                  <a:pt x="158302" y="113060"/>
                </a:cubicBezTo>
                <a:close/>
                <a:moveTo>
                  <a:pt x="39816" y="113097"/>
                </a:moveTo>
                <a:cubicBezTo>
                  <a:pt x="39677" y="113097"/>
                  <a:pt x="39536" y="113156"/>
                  <a:pt x="39428" y="113287"/>
                </a:cubicBezTo>
                <a:cubicBezTo>
                  <a:pt x="39137" y="113611"/>
                  <a:pt x="39380" y="114122"/>
                  <a:pt x="39790" y="114122"/>
                </a:cubicBezTo>
                <a:cubicBezTo>
                  <a:pt x="39803" y="114122"/>
                  <a:pt x="39816" y="114122"/>
                  <a:pt x="39829" y="114121"/>
                </a:cubicBezTo>
                <a:cubicBezTo>
                  <a:pt x="40129" y="114121"/>
                  <a:pt x="40329" y="113854"/>
                  <a:pt x="40329" y="113587"/>
                </a:cubicBezTo>
                <a:cubicBezTo>
                  <a:pt x="40308" y="113287"/>
                  <a:pt x="40066" y="113097"/>
                  <a:pt x="39816" y="113097"/>
                </a:cubicBezTo>
                <a:close/>
                <a:moveTo>
                  <a:pt x="138053" y="113093"/>
                </a:moveTo>
                <a:cubicBezTo>
                  <a:pt x="137769" y="113093"/>
                  <a:pt x="137508" y="113324"/>
                  <a:pt x="137532" y="113654"/>
                </a:cubicBezTo>
                <a:cubicBezTo>
                  <a:pt x="137565" y="113954"/>
                  <a:pt x="137799" y="114154"/>
                  <a:pt x="138099" y="114154"/>
                </a:cubicBezTo>
                <a:cubicBezTo>
                  <a:pt x="138566" y="114121"/>
                  <a:pt x="138733" y="113521"/>
                  <a:pt x="138399" y="113220"/>
                </a:cubicBezTo>
                <a:cubicBezTo>
                  <a:pt x="138292" y="113133"/>
                  <a:pt x="138170" y="113093"/>
                  <a:pt x="138053" y="113093"/>
                </a:cubicBezTo>
                <a:close/>
                <a:moveTo>
                  <a:pt x="117782" y="113119"/>
                </a:moveTo>
                <a:cubicBezTo>
                  <a:pt x="117772" y="113119"/>
                  <a:pt x="117762" y="113120"/>
                  <a:pt x="117751" y="113120"/>
                </a:cubicBezTo>
                <a:cubicBezTo>
                  <a:pt x="117072" y="113185"/>
                  <a:pt x="117114" y="114157"/>
                  <a:pt x="117754" y="114157"/>
                </a:cubicBezTo>
                <a:cubicBezTo>
                  <a:pt x="117775" y="114157"/>
                  <a:pt x="117796" y="114156"/>
                  <a:pt x="117818" y="114154"/>
                </a:cubicBezTo>
                <a:cubicBezTo>
                  <a:pt x="118507" y="114122"/>
                  <a:pt x="118421" y="113119"/>
                  <a:pt x="117782" y="113119"/>
                </a:cubicBezTo>
                <a:close/>
                <a:moveTo>
                  <a:pt x="97534" y="113217"/>
                </a:moveTo>
                <a:cubicBezTo>
                  <a:pt x="97513" y="113217"/>
                  <a:pt x="97492" y="113218"/>
                  <a:pt x="97470" y="113220"/>
                </a:cubicBezTo>
                <a:cubicBezTo>
                  <a:pt x="97203" y="113220"/>
                  <a:pt x="96970" y="113487"/>
                  <a:pt x="97003" y="113754"/>
                </a:cubicBezTo>
                <a:cubicBezTo>
                  <a:pt x="97036" y="114021"/>
                  <a:pt x="97270" y="114221"/>
                  <a:pt x="97537" y="114221"/>
                </a:cubicBezTo>
                <a:lnTo>
                  <a:pt x="97570" y="114221"/>
                </a:lnTo>
                <a:cubicBezTo>
                  <a:pt x="97837" y="114221"/>
                  <a:pt x="98037" y="113954"/>
                  <a:pt x="98037" y="113687"/>
                </a:cubicBezTo>
                <a:cubicBezTo>
                  <a:pt x="98006" y="113409"/>
                  <a:pt x="97803" y="113217"/>
                  <a:pt x="97534" y="113217"/>
                </a:cubicBezTo>
                <a:close/>
                <a:moveTo>
                  <a:pt x="77281" y="113247"/>
                </a:moveTo>
                <a:cubicBezTo>
                  <a:pt x="77251" y="113247"/>
                  <a:pt x="77221" y="113249"/>
                  <a:pt x="77189" y="113254"/>
                </a:cubicBezTo>
                <a:cubicBezTo>
                  <a:pt x="76922" y="113254"/>
                  <a:pt x="76688" y="113521"/>
                  <a:pt x="76722" y="113787"/>
                </a:cubicBezTo>
                <a:cubicBezTo>
                  <a:pt x="76755" y="114088"/>
                  <a:pt x="76989" y="114288"/>
                  <a:pt x="77289" y="114288"/>
                </a:cubicBezTo>
                <a:cubicBezTo>
                  <a:pt x="77959" y="114256"/>
                  <a:pt x="77927" y="113247"/>
                  <a:pt x="77281" y="113247"/>
                </a:cubicBezTo>
                <a:close/>
                <a:moveTo>
                  <a:pt x="155208" y="113297"/>
                </a:moveTo>
                <a:cubicBezTo>
                  <a:pt x="155064" y="113297"/>
                  <a:pt x="154918" y="113356"/>
                  <a:pt x="154811" y="113487"/>
                </a:cubicBezTo>
                <a:cubicBezTo>
                  <a:pt x="154520" y="113811"/>
                  <a:pt x="154793" y="114323"/>
                  <a:pt x="155206" y="114323"/>
                </a:cubicBezTo>
                <a:cubicBezTo>
                  <a:pt x="155219" y="114323"/>
                  <a:pt x="155231" y="114322"/>
                  <a:pt x="155244" y="114321"/>
                </a:cubicBezTo>
                <a:cubicBezTo>
                  <a:pt x="155545" y="114321"/>
                  <a:pt x="155745" y="114054"/>
                  <a:pt x="155745" y="113787"/>
                </a:cubicBezTo>
                <a:cubicBezTo>
                  <a:pt x="155723" y="113487"/>
                  <a:pt x="155468" y="113297"/>
                  <a:pt x="155208" y="113297"/>
                </a:cubicBezTo>
                <a:close/>
                <a:moveTo>
                  <a:pt x="56983" y="113264"/>
                </a:moveTo>
                <a:cubicBezTo>
                  <a:pt x="56704" y="113264"/>
                  <a:pt x="56421" y="113466"/>
                  <a:pt x="56474" y="113854"/>
                </a:cubicBezTo>
                <a:cubicBezTo>
                  <a:pt x="56474" y="114104"/>
                  <a:pt x="56708" y="114324"/>
                  <a:pt x="56956" y="114324"/>
                </a:cubicBezTo>
                <a:cubicBezTo>
                  <a:pt x="56973" y="114324"/>
                  <a:pt x="56991" y="114323"/>
                  <a:pt x="57008" y="114321"/>
                </a:cubicBezTo>
                <a:cubicBezTo>
                  <a:pt x="57308" y="114288"/>
                  <a:pt x="57508" y="114054"/>
                  <a:pt x="57475" y="113754"/>
                </a:cubicBezTo>
                <a:cubicBezTo>
                  <a:pt x="57475" y="113424"/>
                  <a:pt x="57230" y="113264"/>
                  <a:pt x="56983" y="113264"/>
                </a:cubicBezTo>
                <a:close/>
                <a:moveTo>
                  <a:pt x="134968" y="113333"/>
                </a:moveTo>
                <a:cubicBezTo>
                  <a:pt x="134677" y="113333"/>
                  <a:pt x="134406" y="113584"/>
                  <a:pt x="134430" y="113921"/>
                </a:cubicBezTo>
                <a:cubicBezTo>
                  <a:pt x="134461" y="114171"/>
                  <a:pt x="134667" y="114391"/>
                  <a:pt x="134940" y="114391"/>
                </a:cubicBezTo>
                <a:cubicBezTo>
                  <a:pt x="134958" y="114391"/>
                  <a:pt x="134977" y="114390"/>
                  <a:pt x="134997" y="114388"/>
                </a:cubicBezTo>
                <a:cubicBezTo>
                  <a:pt x="135464" y="114354"/>
                  <a:pt x="135630" y="113787"/>
                  <a:pt x="135297" y="113454"/>
                </a:cubicBezTo>
                <a:cubicBezTo>
                  <a:pt x="135195" y="113370"/>
                  <a:pt x="135080" y="113333"/>
                  <a:pt x="134968" y="113333"/>
                </a:cubicBezTo>
                <a:close/>
                <a:moveTo>
                  <a:pt x="114685" y="113393"/>
                </a:moveTo>
                <a:cubicBezTo>
                  <a:pt x="114405" y="113393"/>
                  <a:pt x="114135" y="113624"/>
                  <a:pt x="114182" y="113954"/>
                </a:cubicBezTo>
                <a:cubicBezTo>
                  <a:pt x="114182" y="114204"/>
                  <a:pt x="114415" y="114424"/>
                  <a:pt x="114664" y="114424"/>
                </a:cubicBezTo>
                <a:cubicBezTo>
                  <a:pt x="114681" y="114424"/>
                  <a:pt x="114698" y="114423"/>
                  <a:pt x="114716" y="114421"/>
                </a:cubicBezTo>
                <a:cubicBezTo>
                  <a:pt x="115183" y="114388"/>
                  <a:pt x="115383" y="113821"/>
                  <a:pt x="115016" y="113521"/>
                </a:cubicBezTo>
                <a:cubicBezTo>
                  <a:pt x="114918" y="113433"/>
                  <a:pt x="114801" y="113393"/>
                  <a:pt x="114685" y="113393"/>
                </a:cubicBezTo>
                <a:close/>
                <a:moveTo>
                  <a:pt x="94419" y="113451"/>
                </a:moveTo>
                <a:cubicBezTo>
                  <a:pt x="94402" y="113451"/>
                  <a:pt x="94385" y="113452"/>
                  <a:pt x="94368" y="113454"/>
                </a:cubicBezTo>
                <a:cubicBezTo>
                  <a:pt x="94067" y="113487"/>
                  <a:pt x="93867" y="113721"/>
                  <a:pt x="93901" y="114021"/>
                </a:cubicBezTo>
                <a:cubicBezTo>
                  <a:pt x="93901" y="114279"/>
                  <a:pt x="94151" y="114475"/>
                  <a:pt x="94440" y="114487"/>
                </a:cubicBezTo>
                <a:lnTo>
                  <a:pt x="94440" y="114487"/>
                </a:lnTo>
                <a:cubicBezTo>
                  <a:pt x="94737" y="114452"/>
                  <a:pt x="94935" y="114219"/>
                  <a:pt x="94901" y="113921"/>
                </a:cubicBezTo>
                <a:cubicBezTo>
                  <a:pt x="94901" y="113671"/>
                  <a:pt x="94668" y="113451"/>
                  <a:pt x="94419" y="113451"/>
                </a:cubicBezTo>
                <a:close/>
                <a:moveTo>
                  <a:pt x="94440" y="114487"/>
                </a:moveTo>
                <a:cubicBezTo>
                  <a:pt x="94438" y="114488"/>
                  <a:pt x="94436" y="114488"/>
                  <a:pt x="94434" y="114488"/>
                </a:cubicBezTo>
                <a:lnTo>
                  <a:pt x="94468" y="114488"/>
                </a:lnTo>
                <a:cubicBezTo>
                  <a:pt x="94458" y="114488"/>
                  <a:pt x="94449" y="114488"/>
                  <a:pt x="94440" y="114487"/>
                </a:cubicBezTo>
                <a:close/>
                <a:moveTo>
                  <a:pt x="74129" y="113494"/>
                </a:moveTo>
                <a:cubicBezTo>
                  <a:pt x="73856" y="113494"/>
                  <a:pt x="73596" y="113724"/>
                  <a:pt x="73620" y="114054"/>
                </a:cubicBezTo>
                <a:cubicBezTo>
                  <a:pt x="73620" y="114333"/>
                  <a:pt x="73849" y="114525"/>
                  <a:pt x="74122" y="114525"/>
                </a:cubicBezTo>
                <a:cubicBezTo>
                  <a:pt x="74143" y="114525"/>
                  <a:pt x="74165" y="114524"/>
                  <a:pt x="74187" y="114521"/>
                </a:cubicBezTo>
                <a:lnTo>
                  <a:pt x="74153" y="114521"/>
                </a:lnTo>
                <a:cubicBezTo>
                  <a:pt x="74620" y="114488"/>
                  <a:pt x="74820" y="113921"/>
                  <a:pt x="74453" y="113621"/>
                </a:cubicBezTo>
                <a:cubicBezTo>
                  <a:pt x="74356" y="113533"/>
                  <a:pt x="74241" y="113494"/>
                  <a:pt x="74129" y="113494"/>
                </a:cubicBezTo>
                <a:close/>
                <a:moveTo>
                  <a:pt x="152118" y="113560"/>
                </a:moveTo>
                <a:cubicBezTo>
                  <a:pt x="151845" y="113560"/>
                  <a:pt x="151585" y="113791"/>
                  <a:pt x="151609" y="114121"/>
                </a:cubicBezTo>
                <a:cubicBezTo>
                  <a:pt x="151609" y="114388"/>
                  <a:pt x="151875" y="114588"/>
                  <a:pt x="152142" y="114588"/>
                </a:cubicBezTo>
                <a:cubicBezTo>
                  <a:pt x="152609" y="114555"/>
                  <a:pt x="152809" y="113988"/>
                  <a:pt x="152442" y="113687"/>
                </a:cubicBezTo>
                <a:cubicBezTo>
                  <a:pt x="152345" y="113600"/>
                  <a:pt x="152230" y="113560"/>
                  <a:pt x="152118" y="113560"/>
                </a:cubicBezTo>
                <a:close/>
                <a:moveTo>
                  <a:pt x="53872" y="113553"/>
                </a:moveTo>
                <a:cubicBezTo>
                  <a:pt x="53861" y="113553"/>
                  <a:pt x="53850" y="113553"/>
                  <a:pt x="53839" y="113554"/>
                </a:cubicBezTo>
                <a:cubicBezTo>
                  <a:pt x="53126" y="113554"/>
                  <a:pt x="53200" y="114591"/>
                  <a:pt x="53845" y="114591"/>
                </a:cubicBezTo>
                <a:cubicBezTo>
                  <a:pt x="53865" y="114591"/>
                  <a:pt x="53885" y="114590"/>
                  <a:pt x="53905" y="114588"/>
                </a:cubicBezTo>
                <a:cubicBezTo>
                  <a:pt x="54561" y="114490"/>
                  <a:pt x="54508" y="113553"/>
                  <a:pt x="53872" y="113553"/>
                </a:cubicBezTo>
                <a:close/>
                <a:moveTo>
                  <a:pt x="131848" y="113594"/>
                </a:moveTo>
                <a:cubicBezTo>
                  <a:pt x="131564" y="113594"/>
                  <a:pt x="131304" y="113824"/>
                  <a:pt x="131327" y="114154"/>
                </a:cubicBezTo>
                <a:cubicBezTo>
                  <a:pt x="131361" y="114455"/>
                  <a:pt x="131594" y="114655"/>
                  <a:pt x="131894" y="114655"/>
                </a:cubicBezTo>
                <a:lnTo>
                  <a:pt x="131894" y="114621"/>
                </a:lnTo>
                <a:cubicBezTo>
                  <a:pt x="132361" y="114588"/>
                  <a:pt x="132528" y="114021"/>
                  <a:pt x="132195" y="113721"/>
                </a:cubicBezTo>
                <a:cubicBezTo>
                  <a:pt x="132087" y="113633"/>
                  <a:pt x="131966" y="113594"/>
                  <a:pt x="131848" y="113594"/>
                </a:cubicBezTo>
                <a:close/>
                <a:moveTo>
                  <a:pt x="111567" y="113627"/>
                </a:moveTo>
                <a:cubicBezTo>
                  <a:pt x="111283" y="113627"/>
                  <a:pt x="111023" y="113857"/>
                  <a:pt x="111046" y="114188"/>
                </a:cubicBezTo>
                <a:cubicBezTo>
                  <a:pt x="111080" y="114488"/>
                  <a:pt x="111346" y="114688"/>
                  <a:pt x="111613" y="114688"/>
                </a:cubicBezTo>
                <a:cubicBezTo>
                  <a:pt x="112080" y="114621"/>
                  <a:pt x="112280" y="114054"/>
                  <a:pt x="111914" y="113754"/>
                </a:cubicBezTo>
                <a:cubicBezTo>
                  <a:pt x="111806" y="113666"/>
                  <a:pt x="111685" y="113627"/>
                  <a:pt x="111567" y="113627"/>
                </a:cubicBezTo>
                <a:close/>
                <a:moveTo>
                  <a:pt x="91314" y="113715"/>
                </a:moveTo>
                <a:cubicBezTo>
                  <a:pt x="91046" y="113715"/>
                  <a:pt x="90781" y="113900"/>
                  <a:pt x="90798" y="114254"/>
                </a:cubicBezTo>
                <a:cubicBezTo>
                  <a:pt x="90830" y="114504"/>
                  <a:pt x="91036" y="114725"/>
                  <a:pt x="91281" y="114725"/>
                </a:cubicBezTo>
                <a:cubicBezTo>
                  <a:pt x="91298" y="114725"/>
                  <a:pt x="91315" y="114724"/>
                  <a:pt x="91332" y="114721"/>
                </a:cubicBezTo>
                <a:cubicBezTo>
                  <a:pt x="91632" y="114688"/>
                  <a:pt x="91833" y="114455"/>
                  <a:pt x="91833" y="114154"/>
                </a:cubicBezTo>
                <a:cubicBezTo>
                  <a:pt x="91786" y="113858"/>
                  <a:pt x="91549" y="113715"/>
                  <a:pt x="91314" y="113715"/>
                </a:cubicBezTo>
                <a:close/>
                <a:moveTo>
                  <a:pt x="71080" y="113718"/>
                </a:moveTo>
                <a:cubicBezTo>
                  <a:pt x="71060" y="113718"/>
                  <a:pt x="71039" y="113719"/>
                  <a:pt x="71018" y="113721"/>
                </a:cubicBezTo>
                <a:cubicBezTo>
                  <a:pt x="70316" y="113753"/>
                  <a:pt x="70377" y="114761"/>
                  <a:pt x="70997" y="114761"/>
                </a:cubicBezTo>
                <a:cubicBezTo>
                  <a:pt x="71025" y="114761"/>
                  <a:pt x="71054" y="114759"/>
                  <a:pt x="71084" y="114755"/>
                </a:cubicBezTo>
                <a:cubicBezTo>
                  <a:pt x="71764" y="114722"/>
                  <a:pt x="71722" y="113718"/>
                  <a:pt x="71080" y="113718"/>
                </a:cubicBezTo>
                <a:close/>
                <a:moveTo>
                  <a:pt x="44623" y="114284"/>
                </a:moveTo>
                <a:cubicBezTo>
                  <a:pt x="44604" y="114284"/>
                  <a:pt x="44585" y="114285"/>
                  <a:pt x="44565" y="114288"/>
                </a:cubicBezTo>
                <a:cubicBezTo>
                  <a:pt x="44332" y="114288"/>
                  <a:pt x="44132" y="114455"/>
                  <a:pt x="44098" y="114688"/>
                </a:cubicBezTo>
                <a:lnTo>
                  <a:pt x="44599" y="114755"/>
                </a:lnTo>
                <a:lnTo>
                  <a:pt x="44766" y="114788"/>
                </a:lnTo>
                <a:lnTo>
                  <a:pt x="45099" y="114821"/>
                </a:lnTo>
                <a:lnTo>
                  <a:pt x="45099" y="114755"/>
                </a:lnTo>
                <a:cubicBezTo>
                  <a:pt x="45068" y="114476"/>
                  <a:pt x="44865" y="114284"/>
                  <a:pt x="44623" y="114284"/>
                </a:cubicBezTo>
                <a:close/>
                <a:moveTo>
                  <a:pt x="50779" y="113760"/>
                </a:moveTo>
                <a:cubicBezTo>
                  <a:pt x="50506" y="113760"/>
                  <a:pt x="50246" y="113991"/>
                  <a:pt x="50270" y="114321"/>
                </a:cubicBezTo>
                <a:cubicBezTo>
                  <a:pt x="50270" y="114621"/>
                  <a:pt x="50503" y="114821"/>
                  <a:pt x="50803" y="114821"/>
                </a:cubicBezTo>
                <a:lnTo>
                  <a:pt x="50803" y="114788"/>
                </a:lnTo>
                <a:cubicBezTo>
                  <a:pt x="51270" y="114755"/>
                  <a:pt x="51470" y="114188"/>
                  <a:pt x="51103" y="113887"/>
                </a:cubicBezTo>
                <a:cubicBezTo>
                  <a:pt x="51006" y="113800"/>
                  <a:pt x="50891" y="113760"/>
                  <a:pt x="50779" y="113760"/>
                </a:cubicBezTo>
                <a:close/>
                <a:moveTo>
                  <a:pt x="149006" y="113779"/>
                </a:moveTo>
                <a:cubicBezTo>
                  <a:pt x="148861" y="113779"/>
                  <a:pt x="148714" y="113834"/>
                  <a:pt x="148606" y="113954"/>
                </a:cubicBezTo>
                <a:cubicBezTo>
                  <a:pt x="148315" y="114310"/>
                  <a:pt x="148589" y="114823"/>
                  <a:pt x="149032" y="114823"/>
                </a:cubicBezTo>
                <a:cubicBezTo>
                  <a:pt x="149046" y="114823"/>
                  <a:pt x="149059" y="114822"/>
                  <a:pt x="149073" y="114821"/>
                </a:cubicBezTo>
                <a:cubicBezTo>
                  <a:pt x="149340" y="114788"/>
                  <a:pt x="149540" y="114555"/>
                  <a:pt x="149540" y="114254"/>
                </a:cubicBezTo>
                <a:cubicBezTo>
                  <a:pt x="149519" y="113955"/>
                  <a:pt x="149265" y="113779"/>
                  <a:pt x="149006" y="113779"/>
                </a:cubicBezTo>
                <a:close/>
                <a:moveTo>
                  <a:pt x="128760" y="113833"/>
                </a:moveTo>
                <a:cubicBezTo>
                  <a:pt x="128471" y="113833"/>
                  <a:pt x="128201" y="114076"/>
                  <a:pt x="128225" y="114388"/>
                </a:cubicBezTo>
                <a:cubicBezTo>
                  <a:pt x="128259" y="114688"/>
                  <a:pt x="128492" y="114888"/>
                  <a:pt x="128792" y="114888"/>
                </a:cubicBezTo>
                <a:cubicBezTo>
                  <a:pt x="129259" y="114821"/>
                  <a:pt x="129426" y="114254"/>
                  <a:pt x="129092" y="113954"/>
                </a:cubicBezTo>
                <a:cubicBezTo>
                  <a:pt x="128990" y="113870"/>
                  <a:pt x="128873" y="113833"/>
                  <a:pt x="128760" y="113833"/>
                </a:cubicBezTo>
                <a:close/>
                <a:moveTo>
                  <a:pt x="108477" y="113879"/>
                </a:moveTo>
                <a:cubicBezTo>
                  <a:pt x="108198" y="113879"/>
                  <a:pt x="107930" y="114125"/>
                  <a:pt x="107977" y="114455"/>
                </a:cubicBezTo>
                <a:cubicBezTo>
                  <a:pt x="107977" y="114704"/>
                  <a:pt x="108211" y="114925"/>
                  <a:pt x="108460" y="114925"/>
                </a:cubicBezTo>
                <a:cubicBezTo>
                  <a:pt x="108477" y="114925"/>
                  <a:pt x="108494" y="114924"/>
                  <a:pt x="108511" y="114922"/>
                </a:cubicBezTo>
                <a:cubicBezTo>
                  <a:pt x="108978" y="114888"/>
                  <a:pt x="109178" y="114321"/>
                  <a:pt x="108811" y="114021"/>
                </a:cubicBezTo>
                <a:cubicBezTo>
                  <a:pt x="108713" y="113922"/>
                  <a:pt x="108594" y="113879"/>
                  <a:pt x="108477" y="113879"/>
                </a:cubicBezTo>
                <a:close/>
                <a:moveTo>
                  <a:pt x="88232" y="113933"/>
                </a:moveTo>
                <a:cubicBezTo>
                  <a:pt x="87944" y="113933"/>
                  <a:pt x="87682" y="114176"/>
                  <a:pt x="87730" y="114488"/>
                </a:cubicBezTo>
                <a:cubicBezTo>
                  <a:pt x="87730" y="114738"/>
                  <a:pt x="87934" y="114958"/>
                  <a:pt x="88206" y="114958"/>
                </a:cubicBezTo>
                <a:cubicBezTo>
                  <a:pt x="88225" y="114958"/>
                  <a:pt x="88244" y="114957"/>
                  <a:pt x="88263" y="114955"/>
                </a:cubicBezTo>
                <a:lnTo>
                  <a:pt x="88263" y="114988"/>
                </a:lnTo>
                <a:cubicBezTo>
                  <a:pt x="88730" y="114922"/>
                  <a:pt x="88897" y="114354"/>
                  <a:pt x="88564" y="114054"/>
                </a:cubicBezTo>
                <a:cubicBezTo>
                  <a:pt x="88461" y="113970"/>
                  <a:pt x="88344" y="113933"/>
                  <a:pt x="88232" y="113933"/>
                </a:cubicBezTo>
                <a:close/>
                <a:moveTo>
                  <a:pt x="47725" y="114014"/>
                </a:moveTo>
                <a:cubicBezTo>
                  <a:pt x="47696" y="114014"/>
                  <a:pt x="47666" y="114016"/>
                  <a:pt x="47634" y="114021"/>
                </a:cubicBezTo>
                <a:cubicBezTo>
                  <a:pt x="46978" y="114087"/>
                  <a:pt x="47064" y="115022"/>
                  <a:pt x="47669" y="115022"/>
                </a:cubicBezTo>
                <a:cubicBezTo>
                  <a:pt x="47680" y="115022"/>
                  <a:pt x="47690" y="115022"/>
                  <a:pt x="47701" y="115022"/>
                </a:cubicBezTo>
                <a:cubicBezTo>
                  <a:pt x="48402" y="114990"/>
                  <a:pt x="48342" y="114014"/>
                  <a:pt x="47725" y="114014"/>
                </a:cubicBezTo>
                <a:close/>
                <a:moveTo>
                  <a:pt x="67920" y="113986"/>
                </a:moveTo>
                <a:cubicBezTo>
                  <a:pt x="67656" y="113986"/>
                  <a:pt x="67398" y="114171"/>
                  <a:pt x="67415" y="114521"/>
                </a:cubicBezTo>
                <a:cubicBezTo>
                  <a:pt x="67415" y="114802"/>
                  <a:pt x="67649" y="115025"/>
                  <a:pt x="67925" y="115025"/>
                </a:cubicBezTo>
                <a:cubicBezTo>
                  <a:pt x="67944" y="115025"/>
                  <a:pt x="67963" y="115024"/>
                  <a:pt x="67982" y="115022"/>
                </a:cubicBezTo>
                <a:lnTo>
                  <a:pt x="67982" y="114988"/>
                </a:lnTo>
                <a:cubicBezTo>
                  <a:pt x="68249" y="114988"/>
                  <a:pt x="68483" y="114721"/>
                  <a:pt x="68449" y="114455"/>
                </a:cubicBezTo>
                <a:cubicBezTo>
                  <a:pt x="68402" y="114138"/>
                  <a:pt x="68158" y="113986"/>
                  <a:pt x="67920" y="113986"/>
                </a:cubicBezTo>
                <a:close/>
                <a:moveTo>
                  <a:pt x="145928" y="114051"/>
                </a:moveTo>
                <a:cubicBezTo>
                  <a:pt x="145909" y="114051"/>
                  <a:pt x="145890" y="114052"/>
                  <a:pt x="145871" y="114054"/>
                </a:cubicBezTo>
                <a:cubicBezTo>
                  <a:pt x="145192" y="114087"/>
                  <a:pt x="145234" y="115091"/>
                  <a:pt x="145906" y="115091"/>
                </a:cubicBezTo>
                <a:cubicBezTo>
                  <a:pt x="145927" y="115091"/>
                  <a:pt x="145949" y="115090"/>
                  <a:pt x="145971" y="115088"/>
                </a:cubicBezTo>
                <a:cubicBezTo>
                  <a:pt x="146238" y="115055"/>
                  <a:pt x="146472" y="114821"/>
                  <a:pt x="146438" y="114521"/>
                </a:cubicBezTo>
                <a:cubicBezTo>
                  <a:pt x="146407" y="114272"/>
                  <a:pt x="146201" y="114051"/>
                  <a:pt x="145928" y="114051"/>
                </a:cubicBezTo>
                <a:close/>
                <a:moveTo>
                  <a:pt x="125654" y="114085"/>
                </a:moveTo>
                <a:cubicBezTo>
                  <a:pt x="125633" y="114085"/>
                  <a:pt x="125612" y="114086"/>
                  <a:pt x="125590" y="114088"/>
                </a:cubicBezTo>
                <a:cubicBezTo>
                  <a:pt x="124944" y="114152"/>
                  <a:pt x="124986" y="115125"/>
                  <a:pt x="125626" y="115125"/>
                </a:cubicBezTo>
                <a:cubicBezTo>
                  <a:pt x="125647" y="115125"/>
                  <a:pt x="125668" y="115124"/>
                  <a:pt x="125690" y="115122"/>
                </a:cubicBezTo>
                <a:cubicBezTo>
                  <a:pt x="126369" y="115057"/>
                  <a:pt x="126296" y="114085"/>
                  <a:pt x="125654" y="114085"/>
                </a:cubicBezTo>
                <a:close/>
                <a:moveTo>
                  <a:pt x="105378" y="114127"/>
                </a:moveTo>
                <a:cubicBezTo>
                  <a:pt x="105098" y="114127"/>
                  <a:pt x="104828" y="114358"/>
                  <a:pt x="104875" y="114688"/>
                </a:cubicBezTo>
                <a:cubicBezTo>
                  <a:pt x="104875" y="114966"/>
                  <a:pt x="105105" y="115159"/>
                  <a:pt x="105377" y="115159"/>
                </a:cubicBezTo>
                <a:cubicBezTo>
                  <a:pt x="105399" y="115159"/>
                  <a:pt x="105420" y="115157"/>
                  <a:pt x="105442" y="115155"/>
                </a:cubicBezTo>
                <a:lnTo>
                  <a:pt x="105409" y="115155"/>
                </a:lnTo>
                <a:cubicBezTo>
                  <a:pt x="105876" y="115122"/>
                  <a:pt x="106076" y="114555"/>
                  <a:pt x="105709" y="114254"/>
                </a:cubicBezTo>
                <a:cubicBezTo>
                  <a:pt x="105612" y="114167"/>
                  <a:pt x="105494" y="114127"/>
                  <a:pt x="105378" y="114127"/>
                </a:cubicBezTo>
                <a:close/>
                <a:moveTo>
                  <a:pt x="85126" y="114154"/>
                </a:moveTo>
                <a:cubicBezTo>
                  <a:pt x="85115" y="114154"/>
                  <a:pt x="85105" y="114154"/>
                  <a:pt x="85094" y="114154"/>
                </a:cubicBezTo>
                <a:cubicBezTo>
                  <a:pt x="84416" y="114219"/>
                  <a:pt x="84457" y="115192"/>
                  <a:pt x="85097" y="115192"/>
                </a:cubicBezTo>
                <a:cubicBezTo>
                  <a:pt x="85118" y="115192"/>
                  <a:pt x="85139" y="115191"/>
                  <a:pt x="85161" y="115188"/>
                </a:cubicBezTo>
                <a:cubicBezTo>
                  <a:pt x="85850" y="115156"/>
                  <a:pt x="85765" y="114154"/>
                  <a:pt x="85126" y="114154"/>
                </a:cubicBezTo>
                <a:close/>
                <a:moveTo>
                  <a:pt x="64874" y="114218"/>
                </a:moveTo>
                <a:cubicBezTo>
                  <a:pt x="64854" y="114218"/>
                  <a:pt x="64834" y="114219"/>
                  <a:pt x="64813" y="114221"/>
                </a:cubicBezTo>
                <a:cubicBezTo>
                  <a:pt x="64135" y="114286"/>
                  <a:pt x="64176" y="115258"/>
                  <a:pt x="64816" y="115258"/>
                </a:cubicBezTo>
                <a:cubicBezTo>
                  <a:pt x="64837" y="115258"/>
                  <a:pt x="64858" y="115257"/>
                  <a:pt x="64880" y="115255"/>
                </a:cubicBezTo>
                <a:cubicBezTo>
                  <a:pt x="65559" y="115191"/>
                  <a:pt x="65486" y="114218"/>
                  <a:pt x="64874" y="114218"/>
                </a:cubicBezTo>
                <a:close/>
                <a:moveTo>
                  <a:pt x="162716" y="114388"/>
                </a:moveTo>
                <a:lnTo>
                  <a:pt x="162716" y="114388"/>
                </a:lnTo>
                <a:cubicBezTo>
                  <a:pt x="162369" y="114704"/>
                  <a:pt x="162620" y="115260"/>
                  <a:pt x="163046" y="115260"/>
                </a:cubicBezTo>
                <a:cubicBezTo>
                  <a:pt x="163069" y="115260"/>
                  <a:pt x="163093" y="115259"/>
                  <a:pt x="163117" y="115255"/>
                </a:cubicBezTo>
                <a:cubicBezTo>
                  <a:pt x="163183" y="115255"/>
                  <a:pt x="163284" y="115222"/>
                  <a:pt x="163350" y="115188"/>
                </a:cubicBezTo>
                <a:lnTo>
                  <a:pt x="163083" y="114855"/>
                </a:lnTo>
                <a:lnTo>
                  <a:pt x="163017" y="114755"/>
                </a:lnTo>
                <a:lnTo>
                  <a:pt x="162716" y="114388"/>
                </a:lnTo>
                <a:close/>
                <a:moveTo>
                  <a:pt x="142823" y="114261"/>
                </a:moveTo>
                <a:cubicBezTo>
                  <a:pt x="142539" y="114261"/>
                  <a:pt x="142278" y="114491"/>
                  <a:pt x="142302" y="114821"/>
                </a:cubicBezTo>
                <a:cubicBezTo>
                  <a:pt x="142302" y="115102"/>
                  <a:pt x="142536" y="115325"/>
                  <a:pt x="142812" y="115325"/>
                </a:cubicBezTo>
                <a:cubicBezTo>
                  <a:pt x="142831" y="115325"/>
                  <a:pt x="142850" y="115324"/>
                  <a:pt x="142869" y="115322"/>
                </a:cubicBezTo>
                <a:lnTo>
                  <a:pt x="142869" y="115288"/>
                </a:lnTo>
                <a:cubicBezTo>
                  <a:pt x="143303" y="115255"/>
                  <a:pt x="143503" y="114688"/>
                  <a:pt x="143169" y="114388"/>
                </a:cubicBezTo>
                <a:cubicBezTo>
                  <a:pt x="143062" y="114300"/>
                  <a:pt x="142940" y="114261"/>
                  <a:pt x="142823" y="114261"/>
                </a:cubicBezTo>
                <a:close/>
                <a:moveTo>
                  <a:pt x="122542" y="114331"/>
                </a:moveTo>
                <a:cubicBezTo>
                  <a:pt x="122403" y="114331"/>
                  <a:pt x="122261" y="114390"/>
                  <a:pt x="122154" y="114521"/>
                </a:cubicBezTo>
                <a:cubicBezTo>
                  <a:pt x="121863" y="114845"/>
                  <a:pt x="122137" y="115357"/>
                  <a:pt x="122549" y="115357"/>
                </a:cubicBezTo>
                <a:cubicBezTo>
                  <a:pt x="122562" y="115357"/>
                  <a:pt x="122575" y="115356"/>
                  <a:pt x="122588" y="115355"/>
                </a:cubicBezTo>
                <a:cubicBezTo>
                  <a:pt x="122888" y="115355"/>
                  <a:pt x="123088" y="115088"/>
                  <a:pt x="123055" y="114821"/>
                </a:cubicBezTo>
                <a:cubicBezTo>
                  <a:pt x="123033" y="114521"/>
                  <a:pt x="122792" y="114331"/>
                  <a:pt x="122542" y="114331"/>
                </a:cubicBezTo>
                <a:close/>
                <a:moveTo>
                  <a:pt x="102304" y="114385"/>
                </a:moveTo>
                <a:cubicBezTo>
                  <a:pt x="102283" y="114385"/>
                  <a:pt x="102262" y="114386"/>
                  <a:pt x="102240" y="114388"/>
                </a:cubicBezTo>
                <a:cubicBezTo>
                  <a:pt x="101551" y="114421"/>
                  <a:pt x="101637" y="115423"/>
                  <a:pt x="102275" y="115423"/>
                </a:cubicBezTo>
                <a:cubicBezTo>
                  <a:pt x="102286" y="115423"/>
                  <a:pt x="102296" y="115422"/>
                  <a:pt x="102307" y="115422"/>
                </a:cubicBezTo>
                <a:cubicBezTo>
                  <a:pt x="102985" y="115357"/>
                  <a:pt x="102944" y="114385"/>
                  <a:pt x="102304" y="114385"/>
                </a:cubicBezTo>
                <a:close/>
                <a:moveTo>
                  <a:pt x="82017" y="114382"/>
                </a:moveTo>
                <a:cubicBezTo>
                  <a:pt x="81739" y="114382"/>
                  <a:pt x="81457" y="114584"/>
                  <a:pt x="81492" y="114955"/>
                </a:cubicBezTo>
                <a:cubicBezTo>
                  <a:pt x="81492" y="115255"/>
                  <a:pt x="81759" y="115489"/>
                  <a:pt x="82059" y="115489"/>
                </a:cubicBezTo>
                <a:lnTo>
                  <a:pt x="82059" y="115455"/>
                </a:lnTo>
                <a:cubicBezTo>
                  <a:pt x="82326" y="115422"/>
                  <a:pt x="82559" y="115155"/>
                  <a:pt x="82526" y="114888"/>
                </a:cubicBezTo>
                <a:cubicBezTo>
                  <a:pt x="82510" y="114543"/>
                  <a:pt x="82265" y="114382"/>
                  <a:pt x="82017" y="114382"/>
                </a:cubicBezTo>
                <a:close/>
                <a:moveTo>
                  <a:pt x="160069" y="114481"/>
                </a:moveTo>
                <a:cubicBezTo>
                  <a:pt x="160041" y="114481"/>
                  <a:pt x="160012" y="114484"/>
                  <a:pt x="159981" y="114488"/>
                </a:cubicBezTo>
                <a:cubicBezTo>
                  <a:pt x="159681" y="114488"/>
                  <a:pt x="159481" y="114755"/>
                  <a:pt x="159481" y="115022"/>
                </a:cubicBezTo>
                <a:cubicBezTo>
                  <a:pt x="159514" y="115322"/>
                  <a:pt x="159748" y="115522"/>
                  <a:pt x="160048" y="115522"/>
                </a:cubicBezTo>
                <a:cubicBezTo>
                  <a:pt x="160718" y="115490"/>
                  <a:pt x="160686" y="114481"/>
                  <a:pt x="160069" y="114481"/>
                </a:cubicBezTo>
                <a:close/>
                <a:moveTo>
                  <a:pt x="61775" y="114485"/>
                </a:moveTo>
                <a:cubicBezTo>
                  <a:pt x="61754" y="114485"/>
                  <a:pt x="61733" y="114486"/>
                  <a:pt x="61711" y="114488"/>
                </a:cubicBezTo>
                <a:cubicBezTo>
                  <a:pt x="61022" y="114521"/>
                  <a:pt x="61108" y="115523"/>
                  <a:pt x="61778" y="115523"/>
                </a:cubicBezTo>
                <a:cubicBezTo>
                  <a:pt x="61789" y="115523"/>
                  <a:pt x="61800" y="115523"/>
                  <a:pt x="61811" y="115522"/>
                </a:cubicBezTo>
                <a:cubicBezTo>
                  <a:pt x="62457" y="115457"/>
                  <a:pt x="62415" y="114485"/>
                  <a:pt x="61775" y="114485"/>
                </a:cubicBezTo>
                <a:close/>
                <a:moveTo>
                  <a:pt x="139699" y="114520"/>
                </a:moveTo>
                <a:cubicBezTo>
                  <a:pt x="139688" y="114520"/>
                  <a:pt x="139678" y="114521"/>
                  <a:pt x="139667" y="114521"/>
                </a:cubicBezTo>
                <a:cubicBezTo>
                  <a:pt x="138997" y="114553"/>
                  <a:pt x="139029" y="115562"/>
                  <a:pt x="139675" y="115562"/>
                </a:cubicBezTo>
                <a:cubicBezTo>
                  <a:pt x="139704" y="115562"/>
                  <a:pt x="139735" y="115560"/>
                  <a:pt x="139767" y="115555"/>
                </a:cubicBezTo>
                <a:cubicBezTo>
                  <a:pt x="140390" y="115490"/>
                  <a:pt x="140336" y="114520"/>
                  <a:pt x="139699" y="114520"/>
                </a:cubicBezTo>
                <a:close/>
                <a:moveTo>
                  <a:pt x="119457" y="114594"/>
                </a:moveTo>
                <a:cubicBezTo>
                  <a:pt x="119186" y="114594"/>
                  <a:pt x="118928" y="114816"/>
                  <a:pt x="118952" y="115122"/>
                </a:cubicBezTo>
                <a:cubicBezTo>
                  <a:pt x="118952" y="115422"/>
                  <a:pt x="119219" y="115622"/>
                  <a:pt x="119486" y="115622"/>
                </a:cubicBezTo>
                <a:cubicBezTo>
                  <a:pt x="119953" y="115589"/>
                  <a:pt x="120153" y="115022"/>
                  <a:pt x="119786" y="114721"/>
                </a:cubicBezTo>
                <a:cubicBezTo>
                  <a:pt x="119687" y="114633"/>
                  <a:pt x="119571" y="114594"/>
                  <a:pt x="119457" y="114594"/>
                </a:cubicBezTo>
                <a:close/>
                <a:moveTo>
                  <a:pt x="99223" y="114618"/>
                </a:moveTo>
                <a:cubicBezTo>
                  <a:pt x="99205" y="114618"/>
                  <a:pt x="99188" y="114619"/>
                  <a:pt x="99171" y="114621"/>
                </a:cubicBezTo>
                <a:cubicBezTo>
                  <a:pt x="98482" y="114654"/>
                  <a:pt x="98535" y="115656"/>
                  <a:pt x="99205" y="115656"/>
                </a:cubicBezTo>
                <a:cubicBezTo>
                  <a:pt x="99216" y="115656"/>
                  <a:pt x="99227" y="115656"/>
                  <a:pt x="99238" y="115655"/>
                </a:cubicBezTo>
                <a:cubicBezTo>
                  <a:pt x="99538" y="115622"/>
                  <a:pt x="99738" y="115389"/>
                  <a:pt x="99705" y="115088"/>
                </a:cubicBezTo>
                <a:cubicBezTo>
                  <a:pt x="99705" y="114839"/>
                  <a:pt x="99471" y="114618"/>
                  <a:pt x="99223" y="114618"/>
                </a:cubicBezTo>
                <a:close/>
                <a:moveTo>
                  <a:pt x="78922" y="114687"/>
                </a:moveTo>
                <a:cubicBezTo>
                  <a:pt x="78912" y="114687"/>
                  <a:pt x="78901" y="114688"/>
                  <a:pt x="78890" y="114688"/>
                </a:cubicBezTo>
                <a:cubicBezTo>
                  <a:pt x="78188" y="114720"/>
                  <a:pt x="78249" y="115729"/>
                  <a:pt x="78869" y="115729"/>
                </a:cubicBezTo>
                <a:cubicBezTo>
                  <a:pt x="78897" y="115729"/>
                  <a:pt x="78926" y="115726"/>
                  <a:pt x="78957" y="115722"/>
                </a:cubicBezTo>
                <a:cubicBezTo>
                  <a:pt x="79613" y="115657"/>
                  <a:pt x="79559" y="114687"/>
                  <a:pt x="78922" y="114687"/>
                </a:cubicBezTo>
                <a:close/>
                <a:moveTo>
                  <a:pt x="52462" y="115218"/>
                </a:moveTo>
                <a:cubicBezTo>
                  <a:pt x="52443" y="115218"/>
                  <a:pt x="52424" y="115219"/>
                  <a:pt x="52404" y="115222"/>
                </a:cubicBezTo>
                <a:cubicBezTo>
                  <a:pt x="52171" y="115222"/>
                  <a:pt x="52004" y="115389"/>
                  <a:pt x="51937" y="115622"/>
                </a:cubicBezTo>
                <a:lnTo>
                  <a:pt x="52938" y="115755"/>
                </a:lnTo>
                <a:cubicBezTo>
                  <a:pt x="52938" y="115722"/>
                  <a:pt x="52938" y="115689"/>
                  <a:pt x="52938" y="115689"/>
                </a:cubicBezTo>
                <a:cubicBezTo>
                  <a:pt x="52907" y="115410"/>
                  <a:pt x="52704" y="115218"/>
                  <a:pt x="52462" y="115218"/>
                </a:cubicBezTo>
                <a:close/>
                <a:moveTo>
                  <a:pt x="156882" y="114730"/>
                </a:moveTo>
                <a:cubicBezTo>
                  <a:pt x="156735" y="114730"/>
                  <a:pt x="156587" y="114789"/>
                  <a:pt x="156479" y="114922"/>
                </a:cubicBezTo>
                <a:cubicBezTo>
                  <a:pt x="156220" y="115245"/>
                  <a:pt x="156463" y="115757"/>
                  <a:pt x="156874" y="115757"/>
                </a:cubicBezTo>
                <a:cubicBezTo>
                  <a:pt x="156886" y="115757"/>
                  <a:pt x="156899" y="115756"/>
                  <a:pt x="156912" y="115755"/>
                </a:cubicBezTo>
                <a:cubicBezTo>
                  <a:pt x="157213" y="115722"/>
                  <a:pt x="157413" y="115489"/>
                  <a:pt x="157413" y="115188"/>
                </a:cubicBezTo>
                <a:cubicBezTo>
                  <a:pt x="157391" y="114912"/>
                  <a:pt x="157139" y="114730"/>
                  <a:pt x="156882" y="114730"/>
                </a:cubicBezTo>
                <a:close/>
                <a:moveTo>
                  <a:pt x="58651" y="114728"/>
                </a:moveTo>
                <a:cubicBezTo>
                  <a:pt x="58379" y="114728"/>
                  <a:pt x="58118" y="114958"/>
                  <a:pt x="58142" y="115288"/>
                </a:cubicBezTo>
                <a:cubicBezTo>
                  <a:pt x="58142" y="115538"/>
                  <a:pt x="58375" y="115759"/>
                  <a:pt x="58624" y="115759"/>
                </a:cubicBezTo>
                <a:cubicBezTo>
                  <a:pt x="58641" y="115759"/>
                  <a:pt x="58658" y="115758"/>
                  <a:pt x="58676" y="115755"/>
                </a:cubicBezTo>
                <a:cubicBezTo>
                  <a:pt x="59143" y="115722"/>
                  <a:pt x="59343" y="115155"/>
                  <a:pt x="58976" y="114855"/>
                </a:cubicBezTo>
                <a:cubicBezTo>
                  <a:pt x="58878" y="114767"/>
                  <a:pt x="58764" y="114728"/>
                  <a:pt x="58651" y="114728"/>
                </a:cubicBezTo>
                <a:close/>
                <a:moveTo>
                  <a:pt x="136641" y="114782"/>
                </a:moveTo>
                <a:cubicBezTo>
                  <a:pt x="136348" y="114782"/>
                  <a:pt x="136073" y="115016"/>
                  <a:pt x="136097" y="115355"/>
                </a:cubicBezTo>
                <a:cubicBezTo>
                  <a:pt x="136131" y="115622"/>
                  <a:pt x="136364" y="115822"/>
                  <a:pt x="136665" y="115822"/>
                </a:cubicBezTo>
                <a:cubicBezTo>
                  <a:pt x="137132" y="115755"/>
                  <a:pt x="137298" y="115188"/>
                  <a:pt x="136965" y="114888"/>
                </a:cubicBezTo>
                <a:cubicBezTo>
                  <a:pt x="136864" y="114815"/>
                  <a:pt x="136752" y="114782"/>
                  <a:pt x="136641" y="114782"/>
                </a:cubicBezTo>
                <a:close/>
                <a:moveTo>
                  <a:pt x="116355" y="114827"/>
                </a:moveTo>
                <a:cubicBezTo>
                  <a:pt x="116084" y="114827"/>
                  <a:pt x="115826" y="115050"/>
                  <a:pt x="115850" y="115355"/>
                </a:cubicBezTo>
                <a:cubicBezTo>
                  <a:pt x="115850" y="115636"/>
                  <a:pt x="116083" y="115859"/>
                  <a:pt x="116332" y="115859"/>
                </a:cubicBezTo>
                <a:cubicBezTo>
                  <a:pt x="116349" y="115859"/>
                  <a:pt x="116366" y="115858"/>
                  <a:pt x="116383" y="115856"/>
                </a:cubicBezTo>
                <a:cubicBezTo>
                  <a:pt x="116850" y="115822"/>
                  <a:pt x="117051" y="115255"/>
                  <a:pt x="116684" y="114955"/>
                </a:cubicBezTo>
                <a:cubicBezTo>
                  <a:pt x="116585" y="114866"/>
                  <a:pt x="116469" y="114827"/>
                  <a:pt x="116355" y="114827"/>
                </a:cubicBezTo>
                <a:close/>
                <a:moveTo>
                  <a:pt x="96090" y="114861"/>
                </a:moveTo>
                <a:cubicBezTo>
                  <a:pt x="95805" y="114861"/>
                  <a:pt x="95545" y="115091"/>
                  <a:pt x="95569" y="115422"/>
                </a:cubicBezTo>
                <a:cubicBezTo>
                  <a:pt x="95600" y="115672"/>
                  <a:pt x="95806" y="115892"/>
                  <a:pt x="96079" y="115892"/>
                </a:cubicBezTo>
                <a:cubicBezTo>
                  <a:pt x="96097" y="115892"/>
                  <a:pt x="96116" y="115891"/>
                  <a:pt x="96136" y="115889"/>
                </a:cubicBezTo>
                <a:cubicBezTo>
                  <a:pt x="96603" y="115856"/>
                  <a:pt x="96769" y="115288"/>
                  <a:pt x="96436" y="114988"/>
                </a:cubicBezTo>
                <a:cubicBezTo>
                  <a:pt x="96329" y="114901"/>
                  <a:pt x="96207" y="114861"/>
                  <a:pt x="96090" y="114861"/>
                </a:cubicBezTo>
                <a:close/>
                <a:moveTo>
                  <a:pt x="75831" y="114916"/>
                </a:moveTo>
                <a:cubicBezTo>
                  <a:pt x="75538" y="114916"/>
                  <a:pt x="75263" y="115149"/>
                  <a:pt x="75287" y="115489"/>
                </a:cubicBezTo>
                <a:cubicBezTo>
                  <a:pt x="75321" y="115755"/>
                  <a:pt x="75554" y="115956"/>
                  <a:pt x="75854" y="115956"/>
                </a:cubicBezTo>
                <a:cubicBezTo>
                  <a:pt x="76321" y="115922"/>
                  <a:pt x="76488" y="115322"/>
                  <a:pt x="76155" y="115022"/>
                </a:cubicBezTo>
                <a:cubicBezTo>
                  <a:pt x="76054" y="114949"/>
                  <a:pt x="75942" y="114916"/>
                  <a:pt x="75831" y="114916"/>
                </a:cubicBezTo>
                <a:close/>
                <a:moveTo>
                  <a:pt x="55569" y="114952"/>
                </a:moveTo>
                <a:cubicBezTo>
                  <a:pt x="55548" y="114952"/>
                  <a:pt x="55528" y="114953"/>
                  <a:pt x="55507" y="114955"/>
                </a:cubicBezTo>
                <a:cubicBezTo>
                  <a:pt x="54805" y="114987"/>
                  <a:pt x="54866" y="115995"/>
                  <a:pt x="55485" y="115995"/>
                </a:cubicBezTo>
                <a:cubicBezTo>
                  <a:pt x="55514" y="115995"/>
                  <a:pt x="55543" y="115993"/>
                  <a:pt x="55573" y="115989"/>
                </a:cubicBezTo>
                <a:cubicBezTo>
                  <a:pt x="56285" y="115957"/>
                  <a:pt x="56212" y="114952"/>
                  <a:pt x="55569" y="114952"/>
                </a:cubicBezTo>
                <a:close/>
                <a:moveTo>
                  <a:pt x="153791" y="114974"/>
                </a:moveTo>
                <a:cubicBezTo>
                  <a:pt x="153515" y="114974"/>
                  <a:pt x="153241" y="115168"/>
                  <a:pt x="153276" y="115522"/>
                </a:cubicBezTo>
                <a:cubicBezTo>
                  <a:pt x="153307" y="115800"/>
                  <a:pt x="153510" y="115993"/>
                  <a:pt x="153779" y="115993"/>
                </a:cubicBezTo>
                <a:cubicBezTo>
                  <a:pt x="153800" y="115993"/>
                  <a:pt x="153822" y="115991"/>
                  <a:pt x="153843" y="115989"/>
                </a:cubicBezTo>
                <a:lnTo>
                  <a:pt x="153843" y="116022"/>
                </a:lnTo>
                <a:cubicBezTo>
                  <a:pt x="154110" y="115989"/>
                  <a:pt x="154344" y="115722"/>
                  <a:pt x="154310" y="115455"/>
                </a:cubicBezTo>
                <a:cubicBezTo>
                  <a:pt x="154279" y="115126"/>
                  <a:pt x="154034" y="114974"/>
                  <a:pt x="153791" y="114974"/>
                </a:cubicBezTo>
                <a:close/>
                <a:moveTo>
                  <a:pt x="133554" y="115015"/>
                </a:moveTo>
                <a:cubicBezTo>
                  <a:pt x="133525" y="115015"/>
                  <a:pt x="133494" y="115017"/>
                  <a:pt x="133462" y="115022"/>
                </a:cubicBezTo>
                <a:cubicBezTo>
                  <a:pt x="132792" y="115054"/>
                  <a:pt x="132824" y="116062"/>
                  <a:pt x="133470" y="116062"/>
                </a:cubicBezTo>
                <a:cubicBezTo>
                  <a:pt x="133500" y="116062"/>
                  <a:pt x="133530" y="116060"/>
                  <a:pt x="133562" y="116056"/>
                </a:cubicBezTo>
                <a:cubicBezTo>
                  <a:pt x="134264" y="116024"/>
                  <a:pt x="134203" y="115015"/>
                  <a:pt x="133554" y="115015"/>
                </a:cubicBezTo>
                <a:close/>
                <a:moveTo>
                  <a:pt x="113235" y="115061"/>
                </a:moveTo>
                <a:cubicBezTo>
                  <a:pt x="112951" y="115061"/>
                  <a:pt x="112691" y="115292"/>
                  <a:pt x="112714" y="115622"/>
                </a:cubicBezTo>
                <a:cubicBezTo>
                  <a:pt x="112745" y="115900"/>
                  <a:pt x="112977" y="116093"/>
                  <a:pt x="113223" y="116093"/>
                </a:cubicBezTo>
                <a:cubicBezTo>
                  <a:pt x="113242" y="116093"/>
                  <a:pt x="113262" y="116091"/>
                  <a:pt x="113281" y="116089"/>
                </a:cubicBezTo>
                <a:cubicBezTo>
                  <a:pt x="113748" y="116056"/>
                  <a:pt x="113915" y="115489"/>
                  <a:pt x="113581" y="115188"/>
                </a:cubicBezTo>
                <a:cubicBezTo>
                  <a:pt x="113474" y="115101"/>
                  <a:pt x="113353" y="115061"/>
                  <a:pt x="113235" y="115061"/>
                </a:cubicBezTo>
                <a:close/>
                <a:moveTo>
                  <a:pt x="93021" y="115128"/>
                </a:moveTo>
                <a:cubicBezTo>
                  <a:pt x="92736" y="115128"/>
                  <a:pt x="92476" y="115358"/>
                  <a:pt x="92500" y="115689"/>
                </a:cubicBezTo>
                <a:cubicBezTo>
                  <a:pt x="92533" y="115956"/>
                  <a:pt x="92767" y="116156"/>
                  <a:pt x="93033" y="116156"/>
                </a:cubicBezTo>
                <a:lnTo>
                  <a:pt x="93067" y="116156"/>
                </a:lnTo>
                <a:cubicBezTo>
                  <a:pt x="93534" y="116122"/>
                  <a:pt x="93701" y="115555"/>
                  <a:pt x="93367" y="115255"/>
                </a:cubicBezTo>
                <a:cubicBezTo>
                  <a:pt x="93260" y="115167"/>
                  <a:pt x="93138" y="115128"/>
                  <a:pt x="93021" y="115128"/>
                </a:cubicBezTo>
                <a:close/>
                <a:moveTo>
                  <a:pt x="72706" y="115161"/>
                </a:moveTo>
                <a:cubicBezTo>
                  <a:pt x="72422" y="115161"/>
                  <a:pt x="72162" y="115392"/>
                  <a:pt x="72185" y="115722"/>
                </a:cubicBezTo>
                <a:cubicBezTo>
                  <a:pt x="72216" y="115972"/>
                  <a:pt x="72423" y="116192"/>
                  <a:pt x="72695" y="116192"/>
                </a:cubicBezTo>
                <a:cubicBezTo>
                  <a:pt x="72714" y="116192"/>
                  <a:pt x="72733" y="116191"/>
                  <a:pt x="72752" y="116189"/>
                </a:cubicBezTo>
                <a:cubicBezTo>
                  <a:pt x="73219" y="116156"/>
                  <a:pt x="73386" y="115589"/>
                  <a:pt x="73052" y="115288"/>
                </a:cubicBezTo>
                <a:cubicBezTo>
                  <a:pt x="72945" y="115201"/>
                  <a:pt x="72824" y="115161"/>
                  <a:pt x="72706" y="115161"/>
                </a:cubicBezTo>
                <a:close/>
                <a:moveTo>
                  <a:pt x="150697" y="115201"/>
                </a:moveTo>
                <a:cubicBezTo>
                  <a:pt x="150420" y="115201"/>
                  <a:pt x="150150" y="115444"/>
                  <a:pt x="150174" y="115755"/>
                </a:cubicBezTo>
                <a:cubicBezTo>
                  <a:pt x="150174" y="116036"/>
                  <a:pt x="150408" y="116259"/>
                  <a:pt x="150684" y="116259"/>
                </a:cubicBezTo>
                <a:cubicBezTo>
                  <a:pt x="150703" y="116259"/>
                  <a:pt x="150722" y="116258"/>
                  <a:pt x="150741" y="116256"/>
                </a:cubicBezTo>
                <a:lnTo>
                  <a:pt x="150708" y="116256"/>
                </a:lnTo>
                <a:cubicBezTo>
                  <a:pt x="151175" y="116189"/>
                  <a:pt x="151375" y="115622"/>
                  <a:pt x="151008" y="115322"/>
                </a:cubicBezTo>
                <a:cubicBezTo>
                  <a:pt x="150915" y="115238"/>
                  <a:pt x="150805" y="115201"/>
                  <a:pt x="150697" y="115201"/>
                </a:cubicBezTo>
                <a:close/>
                <a:moveTo>
                  <a:pt x="130416" y="115267"/>
                </a:moveTo>
                <a:cubicBezTo>
                  <a:pt x="130139" y="115267"/>
                  <a:pt x="129869" y="115510"/>
                  <a:pt x="129893" y="115822"/>
                </a:cubicBezTo>
                <a:cubicBezTo>
                  <a:pt x="129893" y="116122"/>
                  <a:pt x="130160" y="116323"/>
                  <a:pt x="130460" y="116323"/>
                </a:cubicBezTo>
                <a:cubicBezTo>
                  <a:pt x="130894" y="116256"/>
                  <a:pt x="131094" y="115689"/>
                  <a:pt x="130727" y="115389"/>
                </a:cubicBezTo>
                <a:cubicBezTo>
                  <a:pt x="130633" y="115304"/>
                  <a:pt x="130524" y="115267"/>
                  <a:pt x="130416" y="115267"/>
                </a:cubicBezTo>
                <a:close/>
                <a:moveTo>
                  <a:pt x="110134" y="115332"/>
                </a:moveTo>
                <a:cubicBezTo>
                  <a:pt x="109994" y="115332"/>
                  <a:pt x="109853" y="115391"/>
                  <a:pt x="109745" y="115522"/>
                </a:cubicBezTo>
                <a:cubicBezTo>
                  <a:pt x="109454" y="115846"/>
                  <a:pt x="109728" y="116357"/>
                  <a:pt x="110140" y="116357"/>
                </a:cubicBezTo>
                <a:cubicBezTo>
                  <a:pt x="110153" y="116357"/>
                  <a:pt x="110166" y="116357"/>
                  <a:pt x="110179" y="116356"/>
                </a:cubicBezTo>
                <a:cubicBezTo>
                  <a:pt x="110479" y="116356"/>
                  <a:pt x="110679" y="116089"/>
                  <a:pt x="110679" y="115822"/>
                </a:cubicBezTo>
                <a:cubicBezTo>
                  <a:pt x="110636" y="115522"/>
                  <a:pt x="110387" y="115332"/>
                  <a:pt x="110134" y="115332"/>
                </a:cubicBezTo>
                <a:close/>
                <a:moveTo>
                  <a:pt x="89885" y="115362"/>
                </a:moveTo>
                <a:cubicBezTo>
                  <a:pt x="89601" y="115362"/>
                  <a:pt x="89341" y="115592"/>
                  <a:pt x="89364" y="115922"/>
                </a:cubicBezTo>
                <a:cubicBezTo>
                  <a:pt x="89395" y="116172"/>
                  <a:pt x="89602" y="116392"/>
                  <a:pt x="89874" y="116392"/>
                </a:cubicBezTo>
                <a:cubicBezTo>
                  <a:pt x="89893" y="116392"/>
                  <a:pt x="89912" y="116391"/>
                  <a:pt x="89931" y="116389"/>
                </a:cubicBezTo>
                <a:cubicBezTo>
                  <a:pt x="90398" y="116356"/>
                  <a:pt x="90565" y="115789"/>
                  <a:pt x="90231" y="115489"/>
                </a:cubicBezTo>
                <a:cubicBezTo>
                  <a:pt x="90124" y="115401"/>
                  <a:pt x="90003" y="115362"/>
                  <a:pt x="89885" y="115362"/>
                </a:cubicBezTo>
                <a:close/>
                <a:moveTo>
                  <a:pt x="69652" y="115401"/>
                </a:moveTo>
                <a:cubicBezTo>
                  <a:pt x="69362" y="115401"/>
                  <a:pt x="69092" y="115644"/>
                  <a:pt x="69116" y="115956"/>
                </a:cubicBezTo>
                <a:cubicBezTo>
                  <a:pt x="69150" y="116256"/>
                  <a:pt x="69383" y="116456"/>
                  <a:pt x="69650" y="116456"/>
                </a:cubicBezTo>
                <a:lnTo>
                  <a:pt x="69683" y="116456"/>
                </a:lnTo>
                <a:cubicBezTo>
                  <a:pt x="70150" y="116389"/>
                  <a:pt x="70317" y="115822"/>
                  <a:pt x="69984" y="115522"/>
                </a:cubicBezTo>
                <a:cubicBezTo>
                  <a:pt x="69881" y="115438"/>
                  <a:pt x="69765" y="115401"/>
                  <a:pt x="69652" y="115401"/>
                </a:cubicBezTo>
                <a:close/>
                <a:moveTo>
                  <a:pt x="147593" y="115462"/>
                </a:moveTo>
                <a:cubicBezTo>
                  <a:pt x="147309" y="115462"/>
                  <a:pt x="147048" y="115692"/>
                  <a:pt x="147072" y="116022"/>
                </a:cubicBezTo>
                <a:cubicBezTo>
                  <a:pt x="147103" y="116272"/>
                  <a:pt x="147310" y="116493"/>
                  <a:pt x="147582" y="116493"/>
                </a:cubicBezTo>
                <a:cubicBezTo>
                  <a:pt x="147601" y="116493"/>
                  <a:pt x="147620" y="116491"/>
                  <a:pt x="147639" y="116489"/>
                </a:cubicBezTo>
                <a:cubicBezTo>
                  <a:pt x="148106" y="116456"/>
                  <a:pt x="148273" y="115889"/>
                  <a:pt x="147939" y="115589"/>
                </a:cubicBezTo>
                <a:cubicBezTo>
                  <a:pt x="147832" y="115501"/>
                  <a:pt x="147710" y="115462"/>
                  <a:pt x="147593" y="115462"/>
                </a:cubicBezTo>
                <a:close/>
                <a:moveTo>
                  <a:pt x="127314" y="115501"/>
                </a:moveTo>
                <a:cubicBezTo>
                  <a:pt x="127036" y="115501"/>
                  <a:pt x="126767" y="115744"/>
                  <a:pt x="126791" y="116056"/>
                </a:cubicBezTo>
                <a:cubicBezTo>
                  <a:pt x="126822" y="116337"/>
                  <a:pt x="127029" y="116559"/>
                  <a:pt x="127301" y="116559"/>
                </a:cubicBezTo>
                <a:cubicBezTo>
                  <a:pt x="127320" y="116559"/>
                  <a:pt x="127339" y="116558"/>
                  <a:pt x="127358" y="116556"/>
                </a:cubicBezTo>
                <a:cubicBezTo>
                  <a:pt x="127792" y="116489"/>
                  <a:pt x="127992" y="115922"/>
                  <a:pt x="127625" y="115622"/>
                </a:cubicBezTo>
                <a:cubicBezTo>
                  <a:pt x="127531" y="115538"/>
                  <a:pt x="127422" y="115501"/>
                  <a:pt x="127314" y="115501"/>
                </a:cubicBezTo>
                <a:close/>
                <a:moveTo>
                  <a:pt x="107075" y="115552"/>
                </a:moveTo>
                <a:cubicBezTo>
                  <a:pt x="107053" y="115552"/>
                  <a:pt x="107032" y="115553"/>
                  <a:pt x="107010" y="115555"/>
                </a:cubicBezTo>
                <a:cubicBezTo>
                  <a:pt x="106710" y="115589"/>
                  <a:pt x="106510" y="115822"/>
                  <a:pt x="106543" y="116122"/>
                </a:cubicBezTo>
                <a:cubicBezTo>
                  <a:pt x="106543" y="116372"/>
                  <a:pt x="106777" y="116593"/>
                  <a:pt x="107053" y="116593"/>
                </a:cubicBezTo>
                <a:cubicBezTo>
                  <a:pt x="107072" y="116593"/>
                  <a:pt x="107091" y="116592"/>
                  <a:pt x="107110" y="116589"/>
                </a:cubicBezTo>
                <a:lnTo>
                  <a:pt x="107077" y="116589"/>
                </a:lnTo>
                <a:cubicBezTo>
                  <a:pt x="107377" y="116556"/>
                  <a:pt x="107577" y="116323"/>
                  <a:pt x="107577" y="116022"/>
                </a:cubicBezTo>
                <a:cubicBezTo>
                  <a:pt x="107546" y="115744"/>
                  <a:pt x="107343" y="115552"/>
                  <a:pt x="107075" y="115552"/>
                </a:cubicBezTo>
                <a:close/>
                <a:moveTo>
                  <a:pt x="164284" y="116356"/>
                </a:moveTo>
                <a:cubicBezTo>
                  <a:pt x="164318" y="116456"/>
                  <a:pt x="164384" y="116556"/>
                  <a:pt x="164484" y="116623"/>
                </a:cubicBezTo>
                <a:lnTo>
                  <a:pt x="164284" y="116356"/>
                </a:lnTo>
                <a:close/>
                <a:moveTo>
                  <a:pt x="86823" y="115619"/>
                </a:moveTo>
                <a:cubicBezTo>
                  <a:pt x="86803" y="115619"/>
                  <a:pt x="86783" y="115620"/>
                  <a:pt x="86762" y="115622"/>
                </a:cubicBezTo>
                <a:cubicBezTo>
                  <a:pt x="86073" y="115655"/>
                  <a:pt x="86127" y="116657"/>
                  <a:pt x="86796" y="116657"/>
                </a:cubicBezTo>
                <a:cubicBezTo>
                  <a:pt x="86807" y="116657"/>
                  <a:pt x="86818" y="116657"/>
                  <a:pt x="86829" y="116656"/>
                </a:cubicBezTo>
                <a:cubicBezTo>
                  <a:pt x="87508" y="116592"/>
                  <a:pt x="87435" y="115619"/>
                  <a:pt x="86823" y="115619"/>
                </a:cubicBezTo>
                <a:close/>
                <a:moveTo>
                  <a:pt x="66543" y="115619"/>
                </a:moveTo>
                <a:cubicBezTo>
                  <a:pt x="66523" y="115619"/>
                  <a:pt x="66502" y="115620"/>
                  <a:pt x="66481" y="115622"/>
                </a:cubicBezTo>
                <a:cubicBezTo>
                  <a:pt x="66181" y="115655"/>
                  <a:pt x="65981" y="115889"/>
                  <a:pt x="66014" y="116189"/>
                </a:cubicBezTo>
                <a:cubicBezTo>
                  <a:pt x="66014" y="116470"/>
                  <a:pt x="66219" y="116693"/>
                  <a:pt x="66491" y="116693"/>
                </a:cubicBezTo>
                <a:cubicBezTo>
                  <a:pt x="66510" y="116693"/>
                  <a:pt x="66529" y="116692"/>
                  <a:pt x="66548" y="116689"/>
                </a:cubicBezTo>
                <a:lnTo>
                  <a:pt x="66548" y="116656"/>
                </a:lnTo>
                <a:cubicBezTo>
                  <a:pt x="67259" y="116624"/>
                  <a:pt x="67187" y="115619"/>
                  <a:pt x="66543" y="115619"/>
                </a:cubicBezTo>
                <a:close/>
                <a:moveTo>
                  <a:pt x="60328" y="116153"/>
                </a:moveTo>
                <a:cubicBezTo>
                  <a:pt x="60311" y="116153"/>
                  <a:pt x="60294" y="116154"/>
                  <a:pt x="60277" y="116156"/>
                </a:cubicBezTo>
                <a:cubicBezTo>
                  <a:pt x="60043" y="116156"/>
                  <a:pt x="59843" y="116356"/>
                  <a:pt x="59843" y="116589"/>
                </a:cubicBezTo>
                <a:lnTo>
                  <a:pt x="60343" y="116656"/>
                </a:lnTo>
                <a:lnTo>
                  <a:pt x="60810" y="116723"/>
                </a:lnTo>
                <a:cubicBezTo>
                  <a:pt x="60810" y="116689"/>
                  <a:pt x="60810" y="116656"/>
                  <a:pt x="60810" y="116623"/>
                </a:cubicBezTo>
                <a:cubicBezTo>
                  <a:pt x="60779" y="116373"/>
                  <a:pt x="60573" y="116153"/>
                  <a:pt x="60328" y="116153"/>
                </a:cubicBezTo>
                <a:close/>
                <a:moveTo>
                  <a:pt x="144437" y="115689"/>
                </a:moveTo>
                <a:cubicBezTo>
                  <a:pt x="144170" y="115722"/>
                  <a:pt x="143936" y="115956"/>
                  <a:pt x="143970" y="116256"/>
                </a:cubicBezTo>
                <a:cubicBezTo>
                  <a:pt x="144001" y="116506"/>
                  <a:pt x="144207" y="116726"/>
                  <a:pt x="144480" y="116726"/>
                </a:cubicBezTo>
                <a:cubicBezTo>
                  <a:pt x="144499" y="116726"/>
                  <a:pt x="144518" y="116725"/>
                  <a:pt x="144537" y="116723"/>
                </a:cubicBezTo>
                <a:cubicBezTo>
                  <a:pt x="145171" y="116656"/>
                  <a:pt x="145104" y="115689"/>
                  <a:pt x="144437" y="115689"/>
                </a:cubicBezTo>
                <a:close/>
                <a:moveTo>
                  <a:pt x="124224" y="115762"/>
                </a:moveTo>
                <a:cubicBezTo>
                  <a:pt x="123942" y="115762"/>
                  <a:pt x="123665" y="115992"/>
                  <a:pt x="123689" y="116323"/>
                </a:cubicBezTo>
                <a:cubicBezTo>
                  <a:pt x="123720" y="116572"/>
                  <a:pt x="123955" y="116793"/>
                  <a:pt x="124204" y="116793"/>
                </a:cubicBezTo>
                <a:cubicBezTo>
                  <a:pt x="124221" y="116793"/>
                  <a:pt x="124239" y="116792"/>
                  <a:pt x="124256" y="116790"/>
                </a:cubicBezTo>
                <a:cubicBezTo>
                  <a:pt x="124723" y="116756"/>
                  <a:pt x="124923" y="116189"/>
                  <a:pt x="124556" y="115889"/>
                </a:cubicBezTo>
                <a:cubicBezTo>
                  <a:pt x="124458" y="115801"/>
                  <a:pt x="124341" y="115762"/>
                  <a:pt x="124224" y="115762"/>
                </a:cubicBezTo>
                <a:close/>
                <a:moveTo>
                  <a:pt x="103950" y="115795"/>
                </a:moveTo>
                <a:cubicBezTo>
                  <a:pt x="103678" y="115795"/>
                  <a:pt x="103417" y="116025"/>
                  <a:pt x="103441" y="116356"/>
                </a:cubicBezTo>
                <a:cubicBezTo>
                  <a:pt x="103441" y="116656"/>
                  <a:pt x="103708" y="116856"/>
                  <a:pt x="104008" y="116856"/>
                </a:cubicBezTo>
                <a:cubicBezTo>
                  <a:pt x="104442" y="116790"/>
                  <a:pt x="104642" y="116222"/>
                  <a:pt x="104275" y="115922"/>
                </a:cubicBezTo>
                <a:cubicBezTo>
                  <a:pt x="104177" y="115835"/>
                  <a:pt x="104063" y="115795"/>
                  <a:pt x="103950" y="115795"/>
                </a:cubicBezTo>
                <a:close/>
                <a:moveTo>
                  <a:pt x="83685" y="115833"/>
                </a:moveTo>
                <a:cubicBezTo>
                  <a:pt x="83406" y="115833"/>
                  <a:pt x="83124" y="116034"/>
                  <a:pt x="83160" y="116423"/>
                </a:cubicBezTo>
                <a:cubicBezTo>
                  <a:pt x="83191" y="116672"/>
                  <a:pt x="83427" y="116893"/>
                  <a:pt x="83703" y="116893"/>
                </a:cubicBezTo>
                <a:cubicBezTo>
                  <a:pt x="83722" y="116893"/>
                  <a:pt x="83741" y="116892"/>
                  <a:pt x="83760" y="116890"/>
                </a:cubicBezTo>
                <a:lnTo>
                  <a:pt x="83727" y="116890"/>
                </a:lnTo>
                <a:cubicBezTo>
                  <a:pt x="84027" y="116856"/>
                  <a:pt x="84227" y="116623"/>
                  <a:pt x="84194" y="116323"/>
                </a:cubicBezTo>
                <a:cubicBezTo>
                  <a:pt x="84178" y="115993"/>
                  <a:pt x="83933" y="115833"/>
                  <a:pt x="83685" y="115833"/>
                </a:cubicBezTo>
                <a:close/>
                <a:moveTo>
                  <a:pt x="63409" y="115899"/>
                </a:moveTo>
                <a:cubicBezTo>
                  <a:pt x="63265" y="115899"/>
                  <a:pt x="63119" y="115958"/>
                  <a:pt x="63012" y="116089"/>
                </a:cubicBezTo>
                <a:cubicBezTo>
                  <a:pt x="62721" y="116413"/>
                  <a:pt x="62994" y="116924"/>
                  <a:pt x="63407" y="116924"/>
                </a:cubicBezTo>
                <a:cubicBezTo>
                  <a:pt x="63420" y="116924"/>
                  <a:pt x="63433" y="116924"/>
                  <a:pt x="63446" y="116923"/>
                </a:cubicBezTo>
                <a:cubicBezTo>
                  <a:pt x="63746" y="116923"/>
                  <a:pt x="63946" y="116656"/>
                  <a:pt x="63946" y="116389"/>
                </a:cubicBezTo>
                <a:cubicBezTo>
                  <a:pt x="63925" y="116089"/>
                  <a:pt x="63669" y="115899"/>
                  <a:pt x="63409" y="115899"/>
                </a:cubicBezTo>
                <a:close/>
                <a:moveTo>
                  <a:pt x="161637" y="115895"/>
                </a:moveTo>
                <a:cubicBezTo>
                  <a:pt x="161355" y="115895"/>
                  <a:pt x="161102" y="116126"/>
                  <a:pt x="161149" y="116456"/>
                </a:cubicBezTo>
                <a:cubicBezTo>
                  <a:pt x="161149" y="116737"/>
                  <a:pt x="161382" y="116960"/>
                  <a:pt x="161659" y="116960"/>
                </a:cubicBezTo>
                <a:cubicBezTo>
                  <a:pt x="161677" y="116960"/>
                  <a:pt x="161697" y="116958"/>
                  <a:pt x="161716" y="116956"/>
                </a:cubicBezTo>
                <a:lnTo>
                  <a:pt x="161682" y="116923"/>
                </a:lnTo>
                <a:cubicBezTo>
                  <a:pt x="162149" y="116890"/>
                  <a:pt x="162316" y="116323"/>
                  <a:pt x="161983" y="116022"/>
                </a:cubicBezTo>
                <a:cubicBezTo>
                  <a:pt x="161875" y="115935"/>
                  <a:pt x="161754" y="115895"/>
                  <a:pt x="161637" y="115895"/>
                </a:cubicBezTo>
                <a:close/>
                <a:moveTo>
                  <a:pt x="141391" y="115947"/>
                </a:moveTo>
                <a:cubicBezTo>
                  <a:pt x="141251" y="115947"/>
                  <a:pt x="141109" y="116003"/>
                  <a:pt x="141001" y="116122"/>
                </a:cubicBezTo>
                <a:cubicBezTo>
                  <a:pt x="140710" y="116478"/>
                  <a:pt x="140952" y="116991"/>
                  <a:pt x="141393" y="116991"/>
                </a:cubicBezTo>
                <a:cubicBezTo>
                  <a:pt x="141407" y="116991"/>
                  <a:pt x="141421" y="116991"/>
                  <a:pt x="141435" y="116990"/>
                </a:cubicBezTo>
                <a:cubicBezTo>
                  <a:pt x="141701" y="116956"/>
                  <a:pt x="141935" y="116723"/>
                  <a:pt x="141902" y="116423"/>
                </a:cubicBezTo>
                <a:cubicBezTo>
                  <a:pt x="141880" y="116123"/>
                  <a:pt x="141640" y="115947"/>
                  <a:pt x="141391" y="115947"/>
                </a:cubicBezTo>
                <a:close/>
                <a:moveTo>
                  <a:pt x="121118" y="115988"/>
                </a:moveTo>
                <a:cubicBezTo>
                  <a:pt x="121108" y="115988"/>
                  <a:pt x="121097" y="115988"/>
                  <a:pt x="121087" y="115989"/>
                </a:cubicBezTo>
                <a:cubicBezTo>
                  <a:pt x="120408" y="116054"/>
                  <a:pt x="120481" y="117026"/>
                  <a:pt x="121093" y="117026"/>
                </a:cubicBezTo>
                <a:cubicBezTo>
                  <a:pt x="121112" y="117026"/>
                  <a:pt x="121133" y="117025"/>
                  <a:pt x="121153" y="117023"/>
                </a:cubicBezTo>
                <a:cubicBezTo>
                  <a:pt x="121843" y="116990"/>
                  <a:pt x="121757" y="115988"/>
                  <a:pt x="121118" y="115988"/>
                </a:cubicBezTo>
                <a:close/>
                <a:moveTo>
                  <a:pt x="100878" y="116047"/>
                </a:moveTo>
                <a:cubicBezTo>
                  <a:pt x="100607" y="116047"/>
                  <a:pt x="100348" y="116294"/>
                  <a:pt x="100372" y="116623"/>
                </a:cubicBezTo>
                <a:cubicBezTo>
                  <a:pt x="100372" y="116890"/>
                  <a:pt x="100605" y="117090"/>
                  <a:pt x="100906" y="117090"/>
                </a:cubicBezTo>
                <a:cubicBezTo>
                  <a:pt x="101373" y="117056"/>
                  <a:pt x="101573" y="116489"/>
                  <a:pt x="101206" y="116189"/>
                </a:cubicBezTo>
                <a:cubicBezTo>
                  <a:pt x="101107" y="116091"/>
                  <a:pt x="100991" y="116047"/>
                  <a:pt x="100878" y="116047"/>
                </a:cubicBezTo>
                <a:close/>
                <a:moveTo>
                  <a:pt x="80622" y="116086"/>
                </a:moveTo>
                <a:cubicBezTo>
                  <a:pt x="80601" y="116086"/>
                  <a:pt x="80580" y="116087"/>
                  <a:pt x="80558" y="116089"/>
                </a:cubicBezTo>
                <a:cubicBezTo>
                  <a:pt x="79879" y="116154"/>
                  <a:pt x="79952" y="117126"/>
                  <a:pt x="80564" y="117126"/>
                </a:cubicBezTo>
                <a:cubicBezTo>
                  <a:pt x="80583" y="117126"/>
                  <a:pt x="80604" y="117125"/>
                  <a:pt x="80625" y="117123"/>
                </a:cubicBezTo>
                <a:cubicBezTo>
                  <a:pt x="81303" y="117059"/>
                  <a:pt x="81262" y="116086"/>
                  <a:pt x="80622" y="116086"/>
                </a:cubicBezTo>
                <a:close/>
                <a:moveTo>
                  <a:pt x="158568" y="116162"/>
                </a:moveTo>
                <a:cubicBezTo>
                  <a:pt x="158283" y="116162"/>
                  <a:pt x="158023" y="116392"/>
                  <a:pt x="158046" y="116723"/>
                </a:cubicBezTo>
                <a:cubicBezTo>
                  <a:pt x="158080" y="116990"/>
                  <a:pt x="158313" y="117190"/>
                  <a:pt x="158614" y="117190"/>
                </a:cubicBezTo>
                <a:cubicBezTo>
                  <a:pt x="159081" y="117156"/>
                  <a:pt x="159247" y="116589"/>
                  <a:pt x="158914" y="116289"/>
                </a:cubicBezTo>
                <a:cubicBezTo>
                  <a:pt x="158807" y="116201"/>
                  <a:pt x="158685" y="116162"/>
                  <a:pt x="158568" y="116162"/>
                </a:cubicBezTo>
                <a:close/>
                <a:moveTo>
                  <a:pt x="138301" y="116201"/>
                </a:moveTo>
                <a:cubicBezTo>
                  <a:pt x="138011" y="116201"/>
                  <a:pt x="137741" y="116444"/>
                  <a:pt x="137765" y="116756"/>
                </a:cubicBezTo>
                <a:cubicBezTo>
                  <a:pt x="137796" y="117035"/>
                  <a:pt x="138028" y="117227"/>
                  <a:pt x="138274" y="117227"/>
                </a:cubicBezTo>
                <a:cubicBezTo>
                  <a:pt x="138293" y="117227"/>
                  <a:pt x="138313" y="117226"/>
                  <a:pt x="138332" y="117223"/>
                </a:cubicBezTo>
                <a:lnTo>
                  <a:pt x="138332" y="117257"/>
                </a:lnTo>
                <a:cubicBezTo>
                  <a:pt x="138799" y="117190"/>
                  <a:pt x="139000" y="116623"/>
                  <a:pt x="138633" y="116323"/>
                </a:cubicBezTo>
                <a:cubicBezTo>
                  <a:pt x="138530" y="116238"/>
                  <a:pt x="138414" y="116201"/>
                  <a:pt x="138301" y="116201"/>
                </a:cubicBezTo>
                <a:close/>
                <a:moveTo>
                  <a:pt x="118032" y="116225"/>
                </a:moveTo>
                <a:cubicBezTo>
                  <a:pt x="117756" y="116225"/>
                  <a:pt x="117482" y="116418"/>
                  <a:pt x="117518" y="116790"/>
                </a:cubicBezTo>
                <a:cubicBezTo>
                  <a:pt x="117518" y="117090"/>
                  <a:pt x="117784" y="117290"/>
                  <a:pt x="118051" y="117290"/>
                </a:cubicBezTo>
                <a:lnTo>
                  <a:pt x="118085" y="117257"/>
                </a:lnTo>
                <a:cubicBezTo>
                  <a:pt x="118351" y="117223"/>
                  <a:pt x="118552" y="116990"/>
                  <a:pt x="118552" y="116689"/>
                </a:cubicBezTo>
                <a:cubicBezTo>
                  <a:pt x="118520" y="116376"/>
                  <a:pt x="118276" y="116225"/>
                  <a:pt x="118032" y="116225"/>
                </a:cubicBezTo>
                <a:close/>
                <a:moveTo>
                  <a:pt x="97757" y="116296"/>
                </a:moveTo>
                <a:cubicBezTo>
                  <a:pt x="97473" y="116296"/>
                  <a:pt x="97213" y="116526"/>
                  <a:pt x="97236" y="116856"/>
                </a:cubicBezTo>
                <a:cubicBezTo>
                  <a:pt x="97268" y="117106"/>
                  <a:pt x="97474" y="117326"/>
                  <a:pt x="97746" y="117326"/>
                </a:cubicBezTo>
                <a:cubicBezTo>
                  <a:pt x="97765" y="117326"/>
                  <a:pt x="97784" y="117325"/>
                  <a:pt x="97803" y="117323"/>
                </a:cubicBezTo>
                <a:cubicBezTo>
                  <a:pt x="98270" y="117290"/>
                  <a:pt x="98471" y="116723"/>
                  <a:pt x="98104" y="116423"/>
                </a:cubicBezTo>
                <a:cubicBezTo>
                  <a:pt x="97996" y="116335"/>
                  <a:pt x="97875" y="116296"/>
                  <a:pt x="97757" y="116296"/>
                </a:cubicBezTo>
                <a:close/>
                <a:moveTo>
                  <a:pt x="77476" y="116329"/>
                </a:moveTo>
                <a:cubicBezTo>
                  <a:pt x="77192" y="116329"/>
                  <a:pt x="76932" y="116559"/>
                  <a:pt x="76955" y="116890"/>
                </a:cubicBezTo>
                <a:cubicBezTo>
                  <a:pt x="76989" y="117190"/>
                  <a:pt x="77255" y="117390"/>
                  <a:pt x="77522" y="117390"/>
                </a:cubicBezTo>
                <a:cubicBezTo>
                  <a:pt x="77989" y="117357"/>
                  <a:pt x="78189" y="116756"/>
                  <a:pt x="77823" y="116456"/>
                </a:cubicBezTo>
                <a:cubicBezTo>
                  <a:pt x="77715" y="116368"/>
                  <a:pt x="77594" y="116329"/>
                  <a:pt x="77476" y="116329"/>
                </a:cubicBezTo>
                <a:close/>
                <a:moveTo>
                  <a:pt x="155509" y="116417"/>
                </a:moveTo>
                <a:cubicBezTo>
                  <a:pt x="155229" y="116417"/>
                  <a:pt x="154953" y="116650"/>
                  <a:pt x="154978" y="116990"/>
                </a:cubicBezTo>
                <a:cubicBezTo>
                  <a:pt x="155009" y="117237"/>
                  <a:pt x="155211" y="117427"/>
                  <a:pt x="155453" y="117427"/>
                </a:cubicBezTo>
                <a:cubicBezTo>
                  <a:pt x="155472" y="117427"/>
                  <a:pt x="155492" y="117426"/>
                  <a:pt x="155511" y="117423"/>
                </a:cubicBezTo>
                <a:lnTo>
                  <a:pt x="155511" y="117457"/>
                </a:lnTo>
                <a:cubicBezTo>
                  <a:pt x="155978" y="117423"/>
                  <a:pt x="156178" y="116823"/>
                  <a:pt x="155812" y="116523"/>
                </a:cubicBezTo>
                <a:cubicBezTo>
                  <a:pt x="155720" y="116450"/>
                  <a:pt x="155614" y="116417"/>
                  <a:pt x="155509" y="116417"/>
                </a:cubicBezTo>
                <a:close/>
                <a:moveTo>
                  <a:pt x="135198" y="116435"/>
                </a:moveTo>
                <a:cubicBezTo>
                  <a:pt x="134909" y="116435"/>
                  <a:pt x="134639" y="116678"/>
                  <a:pt x="134663" y="116990"/>
                </a:cubicBezTo>
                <a:cubicBezTo>
                  <a:pt x="134696" y="117290"/>
                  <a:pt x="134930" y="117490"/>
                  <a:pt x="135230" y="117490"/>
                </a:cubicBezTo>
                <a:cubicBezTo>
                  <a:pt x="135697" y="117457"/>
                  <a:pt x="135864" y="116856"/>
                  <a:pt x="135530" y="116556"/>
                </a:cubicBezTo>
                <a:cubicBezTo>
                  <a:pt x="135427" y="116472"/>
                  <a:pt x="135311" y="116435"/>
                  <a:pt x="135198" y="116435"/>
                </a:cubicBezTo>
                <a:close/>
                <a:moveTo>
                  <a:pt x="114939" y="116478"/>
                </a:moveTo>
                <a:cubicBezTo>
                  <a:pt x="114653" y="116478"/>
                  <a:pt x="114362" y="116681"/>
                  <a:pt x="114415" y="117056"/>
                </a:cubicBezTo>
                <a:cubicBezTo>
                  <a:pt x="114447" y="117306"/>
                  <a:pt x="114653" y="117527"/>
                  <a:pt x="114898" y="117527"/>
                </a:cubicBezTo>
                <a:cubicBezTo>
                  <a:pt x="114915" y="117527"/>
                  <a:pt x="114932" y="117526"/>
                  <a:pt x="114949" y="117523"/>
                </a:cubicBezTo>
                <a:lnTo>
                  <a:pt x="114982" y="117523"/>
                </a:lnTo>
                <a:cubicBezTo>
                  <a:pt x="115249" y="117490"/>
                  <a:pt x="115483" y="117257"/>
                  <a:pt x="115449" y="116956"/>
                </a:cubicBezTo>
                <a:cubicBezTo>
                  <a:pt x="115434" y="116631"/>
                  <a:pt x="115188" y="116478"/>
                  <a:pt x="114939" y="116478"/>
                </a:cubicBezTo>
                <a:close/>
                <a:moveTo>
                  <a:pt x="94665" y="116550"/>
                </a:moveTo>
                <a:cubicBezTo>
                  <a:pt x="94385" y="116550"/>
                  <a:pt x="94110" y="116784"/>
                  <a:pt x="94134" y="117123"/>
                </a:cubicBezTo>
                <a:cubicBezTo>
                  <a:pt x="94165" y="117370"/>
                  <a:pt x="94368" y="117560"/>
                  <a:pt x="94636" y="117560"/>
                </a:cubicBezTo>
                <a:cubicBezTo>
                  <a:pt x="94658" y="117560"/>
                  <a:pt x="94679" y="117559"/>
                  <a:pt x="94701" y="117557"/>
                </a:cubicBezTo>
                <a:lnTo>
                  <a:pt x="94701" y="117590"/>
                </a:lnTo>
                <a:cubicBezTo>
                  <a:pt x="95135" y="117557"/>
                  <a:pt x="95335" y="116956"/>
                  <a:pt x="94968" y="116656"/>
                </a:cubicBezTo>
                <a:cubicBezTo>
                  <a:pt x="94877" y="116583"/>
                  <a:pt x="94771" y="116550"/>
                  <a:pt x="94665" y="116550"/>
                </a:cubicBezTo>
                <a:close/>
                <a:moveTo>
                  <a:pt x="74352" y="116589"/>
                </a:moveTo>
                <a:cubicBezTo>
                  <a:pt x="74342" y="116589"/>
                  <a:pt x="74331" y="116589"/>
                  <a:pt x="74320" y="116589"/>
                </a:cubicBezTo>
                <a:cubicBezTo>
                  <a:pt x="73664" y="116655"/>
                  <a:pt x="73750" y="117624"/>
                  <a:pt x="74388" y="117624"/>
                </a:cubicBezTo>
                <a:cubicBezTo>
                  <a:pt x="74398" y="117624"/>
                  <a:pt x="74409" y="117624"/>
                  <a:pt x="74420" y="117623"/>
                </a:cubicBezTo>
                <a:cubicBezTo>
                  <a:pt x="75076" y="117558"/>
                  <a:pt x="74990" y="116589"/>
                  <a:pt x="74352" y="116589"/>
                </a:cubicBezTo>
                <a:close/>
                <a:moveTo>
                  <a:pt x="68200" y="117087"/>
                </a:moveTo>
                <a:cubicBezTo>
                  <a:pt x="68183" y="117087"/>
                  <a:pt x="68166" y="117088"/>
                  <a:pt x="68149" y="117090"/>
                </a:cubicBezTo>
                <a:cubicBezTo>
                  <a:pt x="67882" y="117123"/>
                  <a:pt x="67682" y="117290"/>
                  <a:pt x="67682" y="117557"/>
                </a:cubicBezTo>
                <a:lnTo>
                  <a:pt x="68683" y="117690"/>
                </a:lnTo>
                <a:cubicBezTo>
                  <a:pt x="68683" y="117623"/>
                  <a:pt x="68683" y="117590"/>
                  <a:pt x="68683" y="117557"/>
                </a:cubicBezTo>
                <a:cubicBezTo>
                  <a:pt x="68651" y="117307"/>
                  <a:pt x="68445" y="117087"/>
                  <a:pt x="68200" y="117087"/>
                </a:cubicBezTo>
                <a:close/>
                <a:moveTo>
                  <a:pt x="152363" y="116666"/>
                </a:moveTo>
                <a:cubicBezTo>
                  <a:pt x="152224" y="116666"/>
                  <a:pt x="152083" y="116725"/>
                  <a:pt x="151975" y="116856"/>
                </a:cubicBezTo>
                <a:cubicBezTo>
                  <a:pt x="151684" y="117180"/>
                  <a:pt x="151927" y="117692"/>
                  <a:pt x="152368" y="117692"/>
                </a:cubicBezTo>
                <a:cubicBezTo>
                  <a:pt x="152381" y="117692"/>
                  <a:pt x="152395" y="117691"/>
                  <a:pt x="152409" y="117690"/>
                </a:cubicBezTo>
                <a:cubicBezTo>
                  <a:pt x="152676" y="117657"/>
                  <a:pt x="152876" y="117423"/>
                  <a:pt x="152876" y="117156"/>
                </a:cubicBezTo>
                <a:cubicBezTo>
                  <a:pt x="152855" y="116856"/>
                  <a:pt x="152613" y="116666"/>
                  <a:pt x="152363" y="116666"/>
                </a:cubicBezTo>
                <a:close/>
                <a:moveTo>
                  <a:pt x="132069" y="116689"/>
                </a:moveTo>
                <a:cubicBezTo>
                  <a:pt x="131934" y="116689"/>
                  <a:pt x="131798" y="116741"/>
                  <a:pt x="131694" y="116856"/>
                </a:cubicBezTo>
                <a:cubicBezTo>
                  <a:pt x="131403" y="117212"/>
                  <a:pt x="131645" y="117725"/>
                  <a:pt x="132087" y="117725"/>
                </a:cubicBezTo>
                <a:cubicBezTo>
                  <a:pt x="132100" y="117725"/>
                  <a:pt x="132114" y="117725"/>
                  <a:pt x="132128" y="117724"/>
                </a:cubicBezTo>
                <a:cubicBezTo>
                  <a:pt x="132428" y="117690"/>
                  <a:pt x="132628" y="117457"/>
                  <a:pt x="132595" y="117156"/>
                </a:cubicBezTo>
                <a:cubicBezTo>
                  <a:pt x="132573" y="116873"/>
                  <a:pt x="132323" y="116689"/>
                  <a:pt x="132069" y="116689"/>
                </a:cubicBezTo>
                <a:close/>
                <a:moveTo>
                  <a:pt x="111834" y="116733"/>
                </a:moveTo>
                <a:cubicBezTo>
                  <a:pt x="111695" y="116733"/>
                  <a:pt x="111554" y="116792"/>
                  <a:pt x="111447" y="116923"/>
                </a:cubicBezTo>
                <a:cubicBezTo>
                  <a:pt x="111155" y="117247"/>
                  <a:pt x="111398" y="117758"/>
                  <a:pt x="111808" y="117758"/>
                </a:cubicBezTo>
                <a:cubicBezTo>
                  <a:pt x="111821" y="117758"/>
                  <a:pt x="111834" y="117758"/>
                  <a:pt x="111847" y="117757"/>
                </a:cubicBezTo>
                <a:cubicBezTo>
                  <a:pt x="112147" y="117757"/>
                  <a:pt x="112347" y="117490"/>
                  <a:pt x="112347" y="117223"/>
                </a:cubicBezTo>
                <a:cubicBezTo>
                  <a:pt x="112326" y="116923"/>
                  <a:pt x="112084" y="116733"/>
                  <a:pt x="111834" y="116733"/>
                </a:cubicBezTo>
                <a:close/>
                <a:moveTo>
                  <a:pt x="91553" y="116796"/>
                </a:moveTo>
                <a:cubicBezTo>
                  <a:pt x="91269" y="116796"/>
                  <a:pt x="91008" y="117026"/>
                  <a:pt x="91032" y="117357"/>
                </a:cubicBezTo>
                <a:cubicBezTo>
                  <a:pt x="91063" y="117606"/>
                  <a:pt x="91270" y="117827"/>
                  <a:pt x="91542" y="117827"/>
                </a:cubicBezTo>
                <a:cubicBezTo>
                  <a:pt x="91561" y="117827"/>
                  <a:pt x="91580" y="117826"/>
                  <a:pt x="91599" y="117824"/>
                </a:cubicBezTo>
                <a:cubicBezTo>
                  <a:pt x="92066" y="117790"/>
                  <a:pt x="92233" y="117223"/>
                  <a:pt x="91899" y="116923"/>
                </a:cubicBezTo>
                <a:cubicBezTo>
                  <a:pt x="91792" y="116835"/>
                  <a:pt x="91670" y="116796"/>
                  <a:pt x="91553" y="116796"/>
                </a:cubicBezTo>
                <a:close/>
                <a:moveTo>
                  <a:pt x="71284" y="116815"/>
                </a:moveTo>
                <a:cubicBezTo>
                  <a:pt x="71005" y="116815"/>
                  <a:pt x="70737" y="117061"/>
                  <a:pt x="70784" y="117390"/>
                </a:cubicBezTo>
                <a:cubicBezTo>
                  <a:pt x="70784" y="117640"/>
                  <a:pt x="71018" y="117860"/>
                  <a:pt x="71266" y="117860"/>
                </a:cubicBezTo>
                <a:cubicBezTo>
                  <a:pt x="71284" y="117860"/>
                  <a:pt x="71301" y="117859"/>
                  <a:pt x="71318" y="117857"/>
                </a:cubicBezTo>
                <a:cubicBezTo>
                  <a:pt x="71785" y="117824"/>
                  <a:pt x="71985" y="117257"/>
                  <a:pt x="71618" y="116956"/>
                </a:cubicBezTo>
                <a:cubicBezTo>
                  <a:pt x="71520" y="116858"/>
                  <a:pt x="71401" y="116815"/>
                  <a:pt x="71284" y="116815"/>
                </a:cubicBezTo>
                <a:close/>
                <a:moveTo>
                  <a:pt x="149261" y="116896"/>
                </a:moveTo>
                <a:cubicBezTo>
                  <a:pt x="148977" y="116896"/>
                  <a:pt x="148716" y="117126"/>
                  <a:pt x="148740" y="117457"/>
                </a:cubicBezTo>
                <a:cubicBezTo>
                  <a:pt x="148771" y="117706"/>
                  <a:pt x="148978" y="117927"/>
                  <a:pt x="149250" y="117927"/>
                </a:cubicBezTo>
                <a:cubicBezTo>
                  <a:pt x="149269" y="117927"/>
                  <a:pt x="149288" y="117926"/>
                  <a:pt x="149307" y="117924"/>
                </a:cubicBezTo>
                <a:cubicBezTo>
                  <a:pt x="149774" y="117890"/>
                  <a:pt x="149941" y="117323"/>
                  <a:pt x="149607" y="117023"/>
                </a:cubicBezTo>
                <a:cubicBezTo>
                  <a:pt x="149500" y="116935"/>
                  <a:pt x="149378" y="116896"/>
                  <a:pt x="149261" y="116896"/>
                </a:cubicBezTo>
                <a:close/>
                <a:moveTo>
                  <a:pt x="128980" y="116929"/>
                </a:moveTo>
                <a:cubicBezTo>
                  <a:pt x="128695" y="116929"/>
                  <a:pt x="128435" y="117160"/>
                  <a:pt x="128459" y="117490"/>
                </a:cubicBezTo>
                <a:cubicBezTo>
                  <a:pt x="128492" y="117790"/>
                  <a:pt x="128759" y="117990"/>
                  <a:pt x="129026" y="117990"/>
                </a:cubicBezTo>
                <a:lnTo>
                  <a:pt x="129026" y="117957"/>
                </a:lnTo>
                <a:cubicBezTo>
                  <a:pt x="129493" y="117924"/>
                  <a:pt x="129660" y="117357"/>
                  <a:pt x="129326" y="117056"/>
                </a:cubicBezTo>
                <a:cubicBezTo>
                  <a:pt x="129219" y="116969"/>
                  <a:pt x="129097" y="116929"/>
                  <a:pt x="128980" y="116929"/>
                </a:cubicBezTo>
                <a:close/>
                <a:moveTo>
                  <a:pt x="108733" y="116979"/>
                </a:moveTo>
                <a:cubicBezTo>
                  <a:pt x="108455" y="116979"/>
                  <a:pt x="108175" y="117182"/>
                  <a:pt x="108211" y="117557"/>
                </a:cubicBezTo>
                <a:cubicBezTo>
                  <a:pt x="108244" y="117824"/>
                  <a:pt x="108478" y="118024"/>
                  <a:pt x="108778" y="118024"/>
                </a:cubicBezTo>
                <a:cubicBezTo>
                  <a:pt x="109045" y="117990"/>
                  <a:pt x="109278" y="117757"/>
                  <a:pt x="109245" y="117457"/>
                </a:cubicBezTo>
                <a:cubicBezTo>
                  <a:pt x="109214" y="117131"/>
                  <a:pt x="108974" y="116979"/>
                  <a:pt x="108733" y="116979"/>
                </a:cubicBezTo>
                <a:close/>
                <a:moveTo>
                  <a:pt x="88463" y="117022"/>
                </a:moveTo>
                <a:cubicBezTo>
                  <a:pt x="88452" y="117022"/>
                  <a:pt x="88441" y="117023"/>
                  <a:pt x="88430" y="117023"/>
                </a:cubicBezTo>
                <a:cubicBezTo>
                  <a:pt x="87751" y="117088"/>
                  <a:pt x="87824" y="118060"/>
                  <a:pt x="88466" y="118060"/>
                </a:cubicBezTo>
                <a:cubicBezTo>
                  <a:pt x="88487" y="118060"/>
                  <a:pt x="88508" y="118059"/>
                  <a:pt x="88530" y="118057"/>
                </a:cubicBezTo>
                <a:cubicBezTo>
                  <a:pt x="89187" y="118024"/>
                  <a:pt x="89133" y="117022"/>
                  <a:pt x="88463" y="117022"/>
                </a:cubicBezTo>
                <a:close/>
                <a:moveTo>
                  <a:pt x="146200" y="117120"/>
                </a:moveTo>
                <a:cubicBezTo>
                  <a:pt x="146180" y="117120"/>
                  <a:pt x="146159" y="117121"/>
                  <a:pt x="146138" y="117123"/>
                </a:cubicBezTo>
                <a:cubicBezTo>
                  <a:pt x="145838" y="117156"/>
                  <a:pt x="145638" y="117423"/>
                  <a:pt x="145638" y="117690"/>
                </a:cubicBezTo>
                <a:cubicBezTo>
                  <a:pt x="145669" y="117969"/>
                  <a:pt x="145871" y="118161"/>
                  <a:pt x="146140" y="118161"/>
                </a:cubicBezTo>
                <a:cubicBezTo>
                  <a:pt x="146161" y="118161"/>
                  <a:pt x="146183" y="118160"/>
                  <a:pt x="146205" y="118157"/>
                </a:cubicBezTo>
                <a:cubicBezTo>
                  <a:pt x="146916" y="118125"/>
                  <a:pt x="146844" y="117120"/>
                  <a:pt x="146200" y="117120"/>
                </a:cubicBezTo>
                <a:close/>
                <a:moveTo>
                  <a:pt x="125899" y="117196"/>
                </a:moveTo>
                <a:cubicBezTo>
                  <a:pt x="125627" y="117196"/>
                  <a:pt x="125366" y="117426"/>
                  <a:pt x="125390" y="117757"/>
                </a:cubicBezTo>
                <a:cubicBezTo>
                  <a:pt x="125390" y="118024"/>
                  <a:pt x="125657" y="118224"/>
                  <a:pt x="125924" y="118224"/>
                </a:cubicBezTo>
                <a:cubicBezTo>
                  <a:pt x="126391" y="118191"/>
                  <a:pt x="126591" y="117623"/>
                  <a:pt x="126224" y="117323"/>
                </a:cubicBezTo>
                <a:cubicBezTo>
                  <a:pt x="126126" y="117236"/>
                  <a:pt x="126012" y="117196"/>
                  <a:pt x="125899" y="117196"/>
                </a:cubicBezTo>
                <a:close/>
                <a:moveTo>
                  <a:pt x="105630" y="117230"/>
                </a:moveTo>
                <a:cubicBezTo>
                  <a:pt x="105345" y="117230"/>
                  <a:pt x="105085" y="117460"/>
                  <a:pt x="105109" y="117790"/>
                </a:cubicBezTo>
                <a:cubicBezTo>
                  <a:pt x="105140" y="118040"/>
                  <a:pt x="105346" y="118260"/>
                  <a:pt x="105619" y="118260"/>
                </a:cubicBezTo>
                <a:cubicBezTo>
                  <a:pt x="105637" y="118260"/>
                  <a:pt x="105656" y="118259"/>
                  <a:pt x="105676" y="118257"/>
                </a:cubicBezTo>
                <a:cubicBezTo>
                  <a:pt x="106109" y="118224"/>
                  <a:pt x="106310" y="117657"/>
                  <a:pt x="105976" y="117357"/>
                </a:cubicBezTo>
                <a:cubicBezTo>
                  <a:pt x="105869" y="117269"/>
                  <a:pt x="105747" y="117230"/>
                  <a:pt x="105630" y="117230"/>
                </a:cubicBezTo>
                <a:close/>
                <a:moveTo>
                  <a:pt x="85370" y="117263"/>
                </a:moveTo>
                <a:cubicBezTo>
                  <a:pt x="85098" y="117263"/>
                  <a:pt x="84837" y="117493"/>
                  <a:pt x="84861" y="117824"/>
                </a:cubicBezTo>
                <a:cubicBezTo>
                  <a:pt x="84861" y="118124"/>
                  <a:pt x="85128" y="118324"/>
                  <a:pt x="85428" y="118324"/>
                </a:cubicBezTo>
                <a:lnTo>
                  <a:pt x="85428" y="118291"/>
                </a:lnTo>
                <a:cubicBezTo>
                  <a:pt x="85862" y="118257"/>
                  <a:pt x="86062" y="117690"/>
                  <a:pt x="85695" y="117390"/>
                </a:cubicBezTo>
                <a:cubicBezTo>
                  <a:pt x="85597" y="117302"/>
                  <a:pt x="85483" y="117263"/>
                  <a:pt x="85370" y="117263"/>
                </a:cubicBezTo>
                <a:close/>
                <a:moveTo>
                  <a:pt x="163334" y="117348"/>
                </a:moveTo>
                <a:cubicBezTo>
                  <a:pt x="163051" y="117348"/>
                  <a:pt x="162793" y="117595"/>
                  <a:pt x="162817" y="117924"/>
                </a:cubicBezTo>
                <a:cubicBezTo>
                  <a:pt x="162848" y="118173"/>
                  <a:pt x="163083" y="118394"/>
                  <a:pt x="163332" y="118394"/>
                </a:cubicBezTo>
                <a:cubicBezTo>
                  <a:pt x="163349" y="118394"/>
                  <a:pt x="163366" y="118393"/>
                  <a:pt x="163384" y="118391"/>
                </a:cubicBezTo>
                <a:cubicBezTo>
                  <a:pt x="163851" y="118357"/>
                  <a:pt x="164051" y="117790"/>
                  <a:pt x="163684" y="117490"/>
                </a:cubicBezTo>
                <a:cubicBezTo>
                  <a:pt x="163576" y="117392"/>
                  <a:pt x="163453" y="117348"/>
                  <a:pt x="163334" y="117348"/>
                </a:cubicBezTo>
                <a:close/>
                <a:moveTo>
                  <a:pt x="143094" y="117386"/>
                </a:moveTo>
                <a:cubicBezTo>
                  <a:pt x="143075" y="117386"/>
                  <a:pt x="143055" y="117388"/>
                  <a:pt x="143036" y="117390"/>
                </a:cubicBezTo>
                <a:cubicBezTo>
                  <a:pt x="142736" y="117390"/>
                  <a:pt x="142502" y="117657"/>
                  <a:pt x="142535" y="117924"/>
                </a:cubicBezTo>
                <a:cubicBezTo>
                  <a:pt x="142569" y="118224"/>
                  <a:pt x="142802" y="118424"/>
                  <a:pt x="143102" y="118424"/>
                </a:cubicBezTo>
                <a:lnTo>
                  <a:pt x="143102" y="118391"/>
                </a:lnTo>
                <a:cubicBezTo>
                  <a:pt x="143369" y="118391"/>
                  <a:pt x="143603" y="118124"/>
                  <a:pt x="143569" y="117857"/>
                </a:cubicBezTo>
                <a:cubicBezTo>
                  <a:pt x="143539" y="117579"/>
                  <a:pt x="143336" y="117386"/>
                  <a:pt x="143094" y="117386"/>
                </a:cubicBezTo>
                <a:close/>
                <a:moveTo>
                  <a:pt x="122797" y="117430"/>
                </a:moveTo>
                <a:cubicBezTo>
                  <a:pt x="122524" y="117430"/>
                  <a:pt x="122264" y="117660"/>
                  <a:pt x="122288" y="117990"/>
                </a:cubicBezTo>
                <a:cubicBezTo>
                  <a:pt x="122319" y="118240"/>
                  <a:pt x="122525" y="118461"/>
                  <a:pt x="122770" y="118461"/>
                </a:cubicBezTo>
                <a:cubicBezTo>
                  <a:pt x="122787" y="118461"/>
                  <a:pt x="122804" y="118460"/>
                  <a:pt x="122821" y="118457"/>
                </a:cubicBezTo>
                <a:lnTo>
                  <a:pt x="122855" y="118457"/>
                </a:lnTo>
                <a:cubicBezTo>
                  <a:pt x="123288" y="118424"/>
                  <a:pt x="123488" y="117857"/>
                  <a:pt x="123122" y="117557"/>
                </a:cubicBezTo>
                <a:cubicBezTo>
                  <a:pt x="123024" y="117469"/>
                  <a:pt x="122909" y="117430"/>
                  <a:pt x="122797" y="117430"/>
                </a:cubicBezTo>
                <a:close/>
                <a:moveTo>
                  <a:pt x="102528" y="117463"/>
                </a:moveTo>
                <a:cubicBezTo>
                  <a:pt x="102243" y="117463"/>
                  <a:pt x="101983" y="117693"/>
                  <a:pt x="102006" y="118024"/>
                </a:cubicBezTo>
                <a:cubicBezTo>
                  <a:pt x="102040" y="118324"/>
                  <a:pt x="102273" y="118524"/>
                  <a:pt x="102574" y="118524"/>
                </a:cubicBezTo>
                <a:cubicBezTo>
                  <a:pt x="103041" y="118457"/>
                  <a:pt x="103207" y="117890"/>
                  <a:pt x="102874" y="117590"/>
                </a:cubicBezTo>
                <a:cubicBezTo>
                  <a:pt x="102766" y="117502"/>
                  <a:pt x="102645" y="117463"/>
                  <a:pt x="102528" y="117463"/>
                </a:cubicBezTo>
                <a:close/>
                <a:moveTo>
                  <a:pt x="82268" y="117496"/>
                </a:moveTo>
                <a:cubicBezTo>
                  <a:pt x="81995" y="117496"/>
                  <a:pt x="81735" y="117727"/>
                  <a:pt x="81759" y="118057"/>
                </a:cubicBezTo>
                <a:cubicBezTo>
                  <a:pt x="81759" y="118338"/>
                  <a:pt x="81963" y="118561"/>
                  <a:pt x="82236" y="118561"/>
                </a:cubicBezTo>
                <a:cubicBezTo>
                  <a:pt x="82254" y="118561"/>
                  <a:pt x="82273" y="118560"/>
                  <a:pt x="82292" y="118557"/>
                </a:cubicBezTo>
                <a:cubicBezTo>
                  <a:pt x="82759" y="118491"/>
                  <a:pt x="82960" y="117924"/>
                  <a:pt x="82593" y="117623"/>
                </a:cubicBezTo>
                <a:cubicBezTo>
                  <a:pt x="82495" y="117536"/>
                  <a:pt x="82380" y="117496"/>
                  <a:pt x="82268" y="117496"/>
                </a:cubicBezTo>
                <a:close/>
                <a:moveTo>
                  <a:pt x="76079" y="118020"/>
                </a:moveTo>
                <a:cubicBezTo>
                  <a:pt x="76060" y="118020"/>
                  <a:pt x="76041" y="118021"/>
                  <a:pt x="76021" y="118024"/>
                </a:cubicBezTo>
                <a:cubicBezTo>
                  <a:pt x="75754" y="118024"/>
                  <a:pt x="75554" y="118257"/>
                  <a:pt x="75554" y="118491"/>
                </a:cubicBezTo>
                <a:lnTo>
                  <a:pt x="75921" y="118557"/>
                </a:lnTo>
                <a:lnTo>
                  <a:pt x="76055" y="118557"/>
                </a:lnTo>
                <a:lnTo>
                  <a:pt x="76555" y="118591"/>
                </a:lnTo>
                <a:cubicBezTo>
                  <a:pt x="76555" y="118557"/>
                  <a:pt x="76555" y="118524"/>
                  <a:pt x="76555" y="118491"/>
                </a:cubicBezTo>
                <a:cubicBezTo>
                  <a:pt x="76524" y="118212"/>
                  <a:pt x="76321" y="118020"/>
                  <a:pt x="76079" y="118020"/>
                </a:cubicBezTo>
                <a:close/>
                <a:moveTo>
                  <a:pt x="160268" y="117570"/>
                </a:moveTo>
                <a:cubicBezTo>
                  <a:pt x="159982" y="117570"/>
                  <a:pt x="159700" y="117820"/>
                  <a:pt x="159748" y="118157"/>
                </a:cubicBezTo>
                <a:cubicBezTo>
                  <a:pt x="159748" y="118424"/>
                  <a:pt x="159981" y="118624"/>
                  <a:pt x="160281" y="118624"/>
                </a:cubicBezTo>
                <a:cubicBezTo>
                  <a:pt x="160748" y="118591"/>
                  <a:pt x="160949" y="117990"/>
                  <a:pt x="160582" y="117690"/>
                </a:cubicBezTo>
                <a:cubicBezTo>
                  <a:pt x="160489" y="117607"/>
                  <a:pt x="160378" y="117570"/>
                  <a:pt x="160268" y="117570"/>
                </a:cubicBezTo>
                <a:close/>
                <a:moveTo>
                  <a:pt x="139954" y="117630"/>
                </a:moveTo>
                <a:cubicBezTo>
                  <a:pt x="139670" y="117630"/>
                  <a:pt x="139410" y="117860"/>
                  <a:pt x="139433" y="118191"/>
                </a:cubicBezTo>
                <a:cubicBezTo>
                  <a:pt x="139464" y="118440"/>
                  <a:pt x="139671" y="118661"/>
                  <a:pt x="139943" y="118661"/>
                </a:cubicBezTo>
                <a:cubicBezTo>
                  <a:pt x="139962" y="118661"/>
                  <a:pt x="139981" y="118660"/>
                  <a:pt x="140000" y="118658"/>
                </a:cubicBezTo>
                <a:cubicBezTo>
                  <a:pt x="140467" y="118624"/>
                  <a:pt x="140634" y="118057"/>
                  <a:pt x="140300" y="117757"/>
                </a:cubicBezTo>
                <a:cubicBezTo>
                  <a:pt x="140193" y="117669"/>
                  <a:pt x="140072" y="117630"/>
                  <a:pt x="139954" y="117630"/>
                </a:cubicBezTo>
                <a:close/>
                <a:moveTo>
                  <a:pt x="119685" y="117682"/>
                </a:moveTo>
                <a:cubicBezTo>
                  <a:pt x="119540" y="117682"/>
                  <a:pt x="119393" y="117737"/>
                  <a:pt x="119285" y="117857"/>
                </a:cubicBezTo>
                <a:cubicBezTo>
                  <a:pt x="119027" y="118213"/>
                  <a:pt x="119270" y="118726"/>
                  <a:pt x="119711" y="118726"/>
                </a:cubicBezTo>
                <a:cubicBezTo>
                  <a:pt x="119725" y="118726"/>
                  <a:pt x="119738" y="118725"/>
                  <a:pt x="119752" y="118724"/>
                </a:cubicBezTo>
                <a:cubicBezTo>
                  <a:pt x="120019" y="118691"/>
                  <a:pt x="120219" y="118424"/>
                  <a:pt x="120219" y="118157"/>
                </a:cubicBezTo>
                <a:cubicBezTo>
                  <a:pt x="120198" y="117858"/>
                  <a:pt x="119944" y="117682"/>
                  <a:pt x="119685" y="117682"/>
                </a:cubicBezTo>
                <a:close/>
                <a:moveTo>
                  <a:pt x="99460" y="117702"/>
                </a:moveTo>
                <a:cubicBezTo>
                  <a:pt x="99183" y="117702"/>
                  <a:pt x="98914" y="117945"/>
                  <a:pt x="98938" y="118257"/>
                </a:cubicBezTo>
                <a:cubicBezTo>
                  <a:pt x="98938" y="118557"/>
                  <a:pt x="99171" y="118758"/>
                  <a:pt x="99471" y="118758"/>
                </a:cubicBezTo>
                <a:cubicBezTo>
                  <a:pt x="99938" y="118691"/>
                  <a:pt x="100138" y="118124"/>
                  <a:pt x="99772" y="117824"/>
                </a:cubicBezTo>
                <a:cubicBezTo>
                  <a:pt x="99678" y="117739"/>
                  <a:pt x="99569" y="117702"/>
                  <a:pt x="99460" y="117702"/>
                </a:cubicBezTo>
                <a:close/>
                <a:moveTo>
                  <a:pt x="79166" y="117797"/>
                </a:moveTo>
                <a:cubicBezTo>
                  <a:pt x="78893" y="117797"/>
                  <a:pt x="78633" y="118027"/>
                  <a:pt x="78656" y="118357"/>
                </a:cubicBezTo>
                <a:cubicBezTo>
                  <a:pt x="78690" y="118624"/>
                  <a:pt x="78923" y="118824"/>
                  <a:pt x="79190" y="118824"/>
                </a:cubicBezTo>
                <a:lnTo>
                  <a:pt x="79224" y="118824"/>
                </a:lnTo>
                <a:cubicBezTo>
                  <a:pt x="79657" y="118791"/>
                  <a:pt x="79857" y="118224"/>
                  <a:pt x="79490" y="117924"/>
                </a:cubicBezTo>
                <a:cubicBezTo>
                  <a:pt x="79393" y="117836"/>
                  <a:pt x="79278" y="117797"/>
                  <a:pt x="79166" y="117797"/>
                </a:cubicBezTo>
                <a:close/>
                <a:moveTo>
                  <a:pt x="157167" y="117830"/>
                </a:moveTo>
                <a:cubicBezTo>
                  <a:pt x="156882" y="117830"/>
                  <a:pt x="156622" y="118060"/>
                  <a:pt x="156645" y="118391"/>
                </a:cubicBezTo>
                <a:cubicBezTo>
                  <a:pt x="156679" y="118658"/>
                  <a:pt x="156912" y="118858"/>
                  <a:pt x="157179" y="118858"/>
                </a:cubicBezTo>
                <a:lnTo>
                  <a:pt x="157179" y="118891"/>
                </a:lnTo>
                <a:cubicBezTo>
                  <a:pt x="157646" y="118858"/>
                  <a:pt x="157846" y="118257"/>
                  <a:pt x="157513" y="117957"/>
                </a:cubicBezTo>
                <a:cubicBezTo>
                  <a:pt x="157406" y="117869"/>
                  <a:pt x="157284" y="117830"/>
                  <a:pt x="157167" y="117830"/>
                </a:cubicBezTo>
                <a:close/>
                <a:moveTo>
                  <a:pt x="136896" y="117884"/>
                </a:moveTo>
                <a:cubicBezTo>
                  <a:pt x="136615" y="117884"/>
                  <a:pt x="136340" y="118118"/>
                  <a:pt x="136364" y="118457"/>
                </a:cubicBezTo>
                <a:cubicBezTo>
                  <a:pt x="136398" y="118724"/>
                  <a:pt x="136631" y="118924"/>
                  <a:pt x="136898" y="118924"/>
                </a:cubicBezTo>
                <a:cubicBezTo>
                  <a:pt x="137365" y="118858"/>
                  <a:pt x="137565" y="118291"/>
                  <a:pt x="137198" y="117990"/>
                </a:cubicBezTo>
                <a:cubicBezTo>
                  <a:pt x="137107" y="117917"/>
                  <a:pt x="137001" y="117884"/>
                  <a:pt x="136896" y="117884"/>
                </a:cubicBezTo>
                <a:close/>
                <a:moveTo>
                  <a:pt x="116606" y="117938"/>
                </a:moveTo>
                <a:cubicBezTo>
                  <a:pt x="116336" y="117938"/>
                  <a:pt x="116065" y="118132"/>
                  <a:pt x="116083" y="118491"/>
                </a:cubicBezTo>
                <a:cubicBezTo>
                  <a:pt x="116083" y="118740"/>
                  <a:pt x="116317" y="118961"/>
                  <a:pt x="116593" y="118961"/>
                </a:cubicBezTo>
                <a:cubicBezTo>
                  <a:pt x="116612" y="118961"/>
                  <a:pt x="116631" y="118960"/>
                  <a:pt x="116650" y="118958"/>
                </a:cubicBezTo>
                <a:lnTo>
                  <a:pt x="116617" y="118958"/>
                </a:lnTo>
                <a:cubicBezTo>
                  <a:pt x="116917" y="118958"/>
                  <a:pt x="117151" y="118691"/>
                  <a:pt x="117117" y="118391"/>
                </a:cubicBezTo>
                <a:cubicBezTo>
                  <a:pt x="117071" y="118082"/>
                  <a:pt x="116839" y="117938"/>
                  <a:pt x="116606" y="117938"/>
                </a:cubicBezTo>
                <a:close/>
                <a:moveTo>
                  <a:pt x="96363" y="117954"/>
                </a:moveTo>
                <a:cubicBezTo>
                  <a:pt x="96343" y="117954"/>
                  <a:pt x="96323" y="117955"/>
                  <a:pt x="96302" y="117957"/>
                </a:cubicBezTo>
                <a:cubicBezTo>
                  <a:pt x="95600" y="117989"/>
                  <a:pt x="95661" y="118998"/>
                  <a:pt x="96281" y="118998"/>
                </a:cubicBezTo>
                <a:cubicBezTo>
                  <a:pt x="96309" y="118998"/>
                  <a:pt x="96339" y="118995"/>
                  <a:pt x="96369" y="118991"/>
                </a:cubicBezTo>
                <a:cubicBezTo>
                  <a:pt x="97081" y="118991"/>
                  <a:pt x="97008" y="117954"/>
                  <a:pt x="96363" y="117954"/>
                </a:cubicBezTo>
                <a:close/>
                <a:moveTo>
                  <a:pt x="154042" y="118056"/>
                </a:moveTo>
                <a:cubicBezTo>
                  <a:pt x="154031" y="118056"/>
                  <a:pt x="154021" y="118057"/>
                  <a:pt x="154010" y="118057"/>
                </a:cubicBezTo>
                <a:cubicBezTo>
                  <a:pt x="153710" y="118090"/>
                  <a:pt x="153510" y="118357"/>
                  <a:pt x="153510" y="118624"/>
                </a:cubicBezTo>
                <a:cubicBezTo>
                  <a:pt x="153541" y="118903"/>
                  <a:pt x="153744" y="119095"/>
                  <a:pt x="154012" y="119095"/>
                </a:cubicBezTo>
                <a:cubicBezTo>
                  <a:pt x="154034" y="119095"/>
                  <a:pt x="154055" y="119094"/>
                  <a:pt x="154077" y="119091"/>
                </a:cubicBezTo>
                <a:cubicBezTo>
                  <a:pt x="154766" y="119058"/>
                  <a:pt x="154680" y="118056"/>
                  <a:pt x="154042" y="118056"/>
                </a:cubicBezTo>
                <a:close/>
                <a:moveTo>
                  <a:pt x="133793" y="118121"/>
                </a:moveTo>
                <a:cubicBezTo>
                  <a:pt x="133772" y="118121"/>
                  <a:pt x="133751" y="118122"/>
                  <a:pt x="133729" y="118124"/>
                </a:cubicBezTo>
                <a:cubicBezTo>
                  <a:pt x="133040" y="118157"/>
                  <a:pt x="133126" y="119159"/>
                  <a:pt x="133765" y="119159"/>
                </a:cubicBezTo>
                <a:cubicBezTo>
                  <a:pt x="133775" y="119159"/>
                  <a:pt x="133785" y="119158"/>
                  <a:pt x="133796" y="119158"/>
                </a:cubicBezTo>
                <a:cubicBezTo>
                  <a:pt x="134474" y="119093"/>
                  <a:pt x="134433" y="118121"/>
                  <a:pt x="133793" y="118121"/>
                </a:cubicBezTo>
                <a:close/>
                <a:moveTo>
                  <a:pt x="113490" y="118164"/>
                </a:moveTo>
                <a:cubicBezTo>
                  <a:pt x="113218" y="118164"/>
                  <a:pt x="112957" y="118394"/>
                  <a:pt x="112981" y="118724"/>
                </a:cubicBezTo>
                <a:cubicBezTo>
                  <a:pt x="112981" y="119003"/>
                  <a:pt x="113210" y="119195"/>
                  <a:pt x="113483" y="119195"/>
                </a:cubicBezTo>
                <a:cubicBezTo>
                  <a:pt x="113504" y="119195"/>
                  <a:pt x="113526" y="119194"/>
                  <a:pt x="113548" y="119191"/>
                </a:cubicBezTo>
                <a:lnTo>
                  <a:pt x="113515" y="119191"/>
                </a:lnTo>
                <a:cubicBezTo>
                  <a:pt x="113982" y="119158"/>
                  <a:pt x="114182" y="118591"/>
                  <a:pt x="113815" y="118291"/>
                </a:cubicBezTo>
                <a:cubicBezTo>
                  <a:pt x="113717" y="118203"/>
                  <a:pt x="113603" y="118164"/>
                  <a:pt x="113490" y="118164"/>
                </a:cubicBezTo>
                <a:close/>
                <a:moveTo>
                  <a:pt x="93270" y="118230"/>
                </a:moveTo>
                <a:cubicBezTo>
                  <a:pt x="92989" y="118230"/>
                  <a:pt x="92719" y="118461"/>
                  <a:pt x="92767" y="118791"/>
                </a:cubicBezTo>
                <a:cubicBezTo>
                  <a:pt x="92767" y="119058"/>
                  <a:pt x="93000" y="119258"/>
                  <a:pt x="93267" y="119258"/>
                </a:cubicBezTo>
                <a:lnTo>
                  <a:pt x="93300" y="119258"/>
                </a:lnTo>
                <a:cubicBezTo>
                  <a:pt x="93767" y="119225"/>
                  <a:pt x="93967" y="118658"/>
                  <a:pt x="93600" y="118357"/>
                </a:cubicBezTo>
                <a:cubicBezTo>
                  <a:pt x="93503" y="118270"/>
                  <a:pt x="93385" y="118230"/>
                  <a:pt x="93270" y="118230"/>
                </a:cubicBezTo>
                <a:close/>
                <a:moveTo>
                  <a:pt x="150922" y="118310"/>
                </a:moveTo>
                <a:cubicBezTo>
                  <a:pt x="150647" y="118310"/>
                  <a:pt x="150372" y="118504"/>
                  <a:pt x="150408" y="118858"/>
                </a:cubicBezTo>
                <a:cubicBezTo>
                  <a:pt x="150439" y="119139"/>
                  <a:pt x="150645" y="119361"/>
                  <a:pt x="150918" y="119361"/>
                </a:cubicBezTo>
                <a:cubicBezTo>
                  <a:pt x="150937" y="119361"/>
                  <a:pt x="150956" y="119360"/>
                  <a:pt x="150975" y="119358"/>
                </a:cubicBezTo>
                <a:cubicBezTo>
                  <a:pt x="151242" y="119325"/>
                  <a:pt x="151475" y="119058"/>
                  <a:pt x="151442" y="118791"/>
                </a:cubicBezTo>
                <a:cubicBezTo>
                  <a:pt x="151410" y="118462"/>
                  <a:pt x="151166" y="118310"/>
                  <a:pt x="150922" y="118310"/>
                </a:cubicBezTo>
                <a:close/>
                <a:moveTo>
                  <a:pt x="130657" y="118354"/>
                </a:moveTo>
                <a:cubicBezTo>
                  <a:pt x="130636" y="118354"/>
                  <a:pt x="130615" y="118355"/>
                  <a:pt x="130594" y="118357"/>
                </a:cubicBezTo>
                <a:cubicBezTo>
                  <a:pt x="129923" y="118389"/>
                  <a:pt x="129955" y="119398"/>
                  <a:pt x="130602" y="119398"/>
                </a:cubicBezTo>
                <a:cubicBezTo>
                  <a:pt x="130631" y="119398"/>
                  <a:pt x="130662" y="119396"/>
                  <a:pt x="130694" y="119391"/>
                </a:cubicBezTo>
                <a:cubicBezTo>
                  <a:pt x="131374" y="119391"/>
                  <a:pt x="131331" y="118354"/>
                  <a:pt x="130657" y="118354"/>
                </a:cubicBezTo>
                <a:close/>
                <a:moveTo>
                  <a:pt x="110379" y="118423"/>
                </a:moveTo>
                <a:cubicBezTo>
                  <a:pt x="110368" y="118423"/>
                  <a:pt x="110357" y="118424"/>
                  <a:pt x="110346" y="118424"/>
                </a:cubicBezTo>
                <a:cubicBezTo>
                  <a:pt x="109699" y="118489"/>
                  <a:pt x="109742" y="119461"/>
                  <a:pt x="110382" y="119461"/>
                </a:cubicBezTo>
                <a:cubicBezTo>
                  <a:pt x="110403" y="119461"/>
                  <a:pt x="110424" y="119460"/>
                  <a:pt x="110446" y="119458"/>
                </a:cubicBezTo>
                <a:cubicBezTo>
                  <a:pt x="111102" y="119425"/>
                  <a:pt x="111048" y="118423"/>
                  <a:pt x="110379" y="118423"/>
                </a:cubicBezTo>
                <a:close/>
                <a:moveTo>
                  <a:pt x="90119" y="118464"/>
                </a:moveTo>
                <a:cubicBezTo>
                  <a:pt x="89834" y="118464"/>
                  <a:pt x="89574" y="118694"/>
                  <a:pt x="89598" y="119024"/>
                </a:cubicBezTo>
                <a:cubicBezTo>
                  <a:pt x="89629" y="119274"/>
                  <a:pt x="89864" y="119495"/>
                  <a:pt x="90113" y="119495"/>
                </a:cubicBezTo>
                <a:cubicBezTo>
                  <a:pt x="90130" y="119495"/>
                  <a:pt x="90148" y="119494"/>
                  <a:pt x="90165" y="119492"/>
                </a:cubicBezTo>
                <a:cubicBezTo>
                  <a:pt x="90632" y="119458"/>
                  <a:pt x="90798" y="118891"/>
                  <a:pt x="90465" y="118591"/>
                </a:cubicBezTo>
                <a:cubicBezTo>
                  <a:pt x="90358" y="118503"/>
                  <a:pt x="90236" y="118464"/>
                  <a:pt x="90119" y="118464"/>
                </a:cubicBezTo>
                <a:close/>
                <a:moveTo>
                  <a:pt x="83945" y="118955"/>
                </a:moveTo>
                <a:cubicBezTo>
                  <a:pt x="83928" y="118955"/>
                  <a:pt x="83911" y="118956"/>
                  <a:pt x="83894" y="118958"/>
                </a:cubicBezTo>
                <a:cubicBezTo>
                  <a:pt x="83627" y="118958"/>
                  <a:pt x="83427" y="119191"/>
                  <a:pt x="83427" y="119458"/>
                </a:cubicBezTo>
                <a:lnTo>
                  <a:pt x="84427" y="119558"/>
                </a:lnTo>
                <a:cubicBezTo>
                  <a:pt x="84427" y="119525"/>
                  <a:pt x="84427" y="119458"/>
                  <a:pt x="84427" y="119425"/>
                </a:cubicBezTo>
                <a:cubicBezTo>
                  <a:pt x="84396" y="119175"/>
                  <a:pt x="84190" y="118955"/>
                  <a:pt x="83945" y="118955"/>
                </a:cubicBezTo>
                <a:close/>
                <a:moveTo>
                  <a:pt x="147842" y="118540"/>
                </a:moveTo>
                <a:cubicBezTo>
                  <a:pt x="147562" y="118540"/>
                  <a:pt x="147287" y="118741"/>
                  <a:pt x="147339" y="119125"/>
                </a:cubicBezTo>
                <a:cubicBezTo>
                  <a:pt x="147339" y="119374"/>
                  <a:pt x="147572" y="119595"/>
                  <a:pt x="147821" y="119595"/>
                </a:cubicBezTo>
                <a:cubicBezTo>
                  <a:pt x="147838" y="119595"/>
                  <a:pt x="147855" y="119594"/>
                  <a:pt x="147873" y="119592"/>
                </a:cubicBezTo>
                <a:cubicBezTo>
                  <a:pt x="148173" y="119592"/>
                  <a:pt x="148373" y="119325"/>
                  <a:pt x="148373" y="119058"/>
                </a:cubicBezTo>
                <a:cubicBezTo>
                  <a:pt x="148357" y="118708"/>
                  <a:pt x="148098" y="118540"/>
                  <a:pt x="147842" y="118540"/>
                </a:cubicBezTo>
                <a:close/>
                <a:moveTo>
                  <a:pt x="127560" y="118603"/>
                </a:moveTo>
                <a:cubicBezTo>
                  <a:pt x="127270" y="118603"/>
                  <a:pt x="127000" y="118846"/>
                  <a:pt x="127024" y="119158"/>
                </a:cubicBezTo>
                <a:cubicBezTo>
                  <a:pt x="127056" y="119439"/>
                  <a:pt x="127291" y="119661"/>
                  <a:pt x="127568" y="119661"/>
                </a:cubicBezTo>
                <a:cubicBezTo>
                  <a:pt x="127586" y="119661"/>
                  <a:pt x="127606" y="119660"/>
                  <a:pt x="127625" y="119658"/>
                </a:cubicBezTo>
                <a:lnTo>
                  <a:pt x="127591" y="119658"/>
                </a:lnTo>
                <a:cubicBezTo>
                  <a:pt x="128058" y="119592"/>
                  <a:pt x="128225" y="119024"/>
                  <a:pt x="127892" y="118724"/>
                </a:cubicBezTo>
                <a:cubicBezTo>
                  <a:pt x="127789" y="118640"/>
                  <a:pt x="127673" y="118603"/>
                  <a:pt x="127560" y="118603"/>
                </a:cubicBezTo>
                <a:close/>
                <a:moveTo>
                  <a:pt x="107307" y="118654"/>
                </a:moveTo>
                <a:cubicBezTo>
                  <a:pt x="107287" y="118654"/>
                  <a:pt x="107265" y="118655"/>
                  <a:pt x="107244" y="118658"/>
                </a:cubicBezTo>
                <a:cubicBezTo>
                  <a:pt x="106587" y="118690"/>
                  <a:pt x="106641" y="119692"/>
                  <a:pt x="107311" y="119692"/>
                </a:cubicBezTo>
                <a:cubicBezTo>
                  <a:pt x="107322" y="119692"/>
                  <a:pt x="107333" y="119692"/>
                  <a:pt x="107344" y="119692"/>
                </a:cubicBezTo>
                <a:cubicBezTo>
                  <a:pt x="107990" y="119627"/>
                  <a:pt x="107948" y="118654"/>
                  <a:pt x="107307" y="118654"/>
                </a:cubicBezTo>
                <a:close/>
                <a:moveTo>
                  <a:pt x="87038" y="118697"/>
                </a:moveTo>
                <a:cubicBezTo>
                  <a:pt x="86766" y="118697"/>
                  <a:pt x="86505" y="118928"/>
                  <a:pt x="86529" y="119258"/>
                </a:cubicBezTo>
                <a:cubicBezTo>
                  <a:pt x="86529" y="119536"/>
                  <a:pt x="86758" y="119729"/>
                  <a:pt x="87031" y="119729"/>
                </a:cubicBezTo>
                <a:cubicBezTo>
                  <a:pt x="87052" y="119729"/>
                  <a:pt x="87074" y="119727"/>
                  <a:pt x="87096" y="119725"/>
                </a:cubicBezTo>
                <a:lnTo>
                  <a:pt x="87062" y="119725"/>
                </a:lnTo>
                <a:cubicBezTo>
                  <a:pt x="87529" y="119692"/>
                  <a:pt x="87730" y="119125"/>
                  <a:pt x="87363" y="118824"/>
                </a:cubicBezTo>
                <a:cubicBezTo>
                  <a:pt x="87265" y="118737"/>
                  <a:pt x="87151" y="118697"/>
                  <a:pt x="87038" y="118697"/>
                </a:cubicBezTo>
                <a:close/>
                <a:moveTo>
                  <a:pt x="165020" y="118770"/>
                </a:moveTo>
                <a:cubicBezTo>
                  <a:pt x="164730" y="118770"/>
                  <a:pt x="164460" y="119013"/>
                  <a:pt x="164484" y="119325"/>
                </a:cubicBezTo>
                <a:cubicBezTo>
                  <a:pt x="164515" y="119603"/>
                  <a:pt x="164747" y="119795"/>
                  <a:pt x="164993" y="119795"/>
                </a:cubicBezTo>
                <a:cubicBezTo>
                  <a:pt x="165013" y="119795"/>
                  <a:pt x="165032" y="119794"/>
                  <a:pt x="165051" y="119792"/>
                </a:cubicBezTo>
                <a:lnTo>
                  <a:pt x="165051" y="119825"/>
                </a:lnTo>
                <a:cubicBezTo>
                  <a:pt x="165518" y="119758"/>
                  <a:pt x="165685" y="119191"/>
                  <a:pt x="165352" y="118891"/>
                </a:cubicBezTo>
                <a:cubicBezTo>
                  <a:pt x="165249" y="118807"/>
                  <a:pt x="165133" y="118770"/>
                  <a:pt x="165020" y="118770"/>
                </a:cubicBezTo>
                <a:close/>
                <a:moveTo>
                  <a:pt x="144767" y="118821"/>
                </a:moveTo>
                <a:cubicBezTo>
                  <a:pt x="144747" y="118821"/>
                  <a:pt x="144726" y="118822"/>
                  <a:pt x="144704" y="118824"/>
                </a:cubicBezTo>
                <a:cubicBezTo>
                  <a:pt x="144047" y="118857"/>
                  <a:pt x="144101" y="119859"/>
                  <a:pt x="144771" y="119859"/>
                </a:cubicBezTo>
                <a:cubicBezTo>
                  <a:pt x="144782" y="119859"/>
                  <a:pt x="144793" y="119859"/>
                  <a:pt x="144804" y="119858"/>
                </a:cubicBezTo>
                <a:cubicBezTo>
                  <a:pt x="145450" y="119794"/>
                  <a:pt x="145408" y="118821"/>
                  <a:pt x="144767" y="118821"/>
                </a:cubicBezTo>
                <a:close/>
                <a:moveTo>
                  <a:pt x="124465" y="118864"/>
                </a:moveTo>
                <a:cubicBezTo>
                  <a:pt x="124192" y="118864"/>
                  <a:pt x="123932" y="119094"/>
                  <a:pt x="123955" y="119425"/>
                </a:cubicBezTo>
                <a:cubicBezTo>
                  <a:pt x="123955" y="119674"/>
                  <a:pt x="124189" y="119895"/>
                  <a:pt x="124438" y="119895"/>
                </a:cubicBezTo>
                <a:cubicBezTo>
                  <a:pt x="124455" y="119895"/>
                  <a:pt x="124472" y="119894"/>
                  <a:pt x="124489" y="119892"/>
                </a:cubicBezTo>
                <a:cubicBezTo>
                  <a:pt x="124956" y="119858"/>
                  <a:pt x="125156" y="119291"/>
                  <a:pt x="124789" y="118991"/>
                </a:cubicBezTo>
                <a:cubicBezTo>
                  <a:pt x="124692" y="118903"/>
                  <a:pt x="124577" y="118864"/>
                  <a:pt x="124465" y="118864"/>
                </a:cubicBezTo>
                <a:close/>
                <a:moveTo>
                  <a:pt x="104195" y="118901"/>
                </a:moveTo>
                <a:cubicBezTo>
                  <a:pt x="104056" y="118901"/>
                  <a:pt x="103915" y="118960"/>
                  <a:pt x="103808" y="119091"/>
                </a:cubicBezTo>
                <a:cubicBezTo>
                  <a:pt x="103517" y="119415"/>
                  <a:pt x="103759" y="119927"/>
                  <a:pt x="104200" y="119927"/>
                </a:cubicBezTo>
                <a:cubicBezTo>
                  <a:pt x="104214" y="119927"/>
                  <a:pt x="104227" y="119926"/>
                  <a:pt x="104241" y="119925"/>
                </a:cubicBezTo>
                <a:cubicBezTo>
                  <a:pt x="104542" y="119925"/>
                  <a:pt x="104742" y="119658"/>
                  <a:pt x="104708" y="119391"/>
                </a:cubicBezTo>
                <a:cubicBezTo>
                  <a:pt x="104687" y="119091"/>
                  <a:pt x="104445" y="118901"/>
                  <a:pt x="104195" y="118901"/>
                </a:cubicBezTo>
                <a:close/>
                <a:moveTo>
                  <a:pt x="161882" y="118990"/>
                </a:moveTo>
                <a:cubicBezTo>
                  <a:pt x="161871" y="118990"/>
                  <a:pt x="161860" y="118991"/>
                  <a:pt x="161849" y="118991"/>
                </a:cubicBezTo>
                <a:cubicBezTo>
                  <a:pt x="161171" y="119056"/>
                  <a:pt x="161243" y="120028"/>
                  <a:pt x="161885" y="120028"/>
                </a:cubicBezTo>
                <a:cubicBezTo>
                  <a:pt x="161906" y="120028"/>
                  <a:pt x="161927" y="120027"/>
                  <a:pt x="161949" y="120025"/>
                </a:cubicBezTo>
                <a:cubicBezTo>
                  <a:pt x="162606" y="119992"/>
                  <a:pt x="162552" y="118990"/>
                  <a:pt x="161882" y="118990"/>
                </a:cubicBezTo>
                <a:close/>
                <a:moveTo>
                  <a:pt x="141636" y="119037"/>
                </a:moveTo>
                <a:cubicBezTo>
                  <a:pt x="141347" y="119037"/>
                  <a:pt x="141077" y="119280"/>
                  <a:pt x="141101" y="119592"/>
                </a:cubicBezTo>
                <a:cubicBezTo>
                  <a:pt x="141132" y="119873"/>
                  <a:pt x="141368" y="120095"/>
                  <a:pt x="141617" y="120095"/>
                </a:cubicBezTo>
                <a:cubicBezTo>
                  <a:pt x="141634" y="120095"/>
                  <a:pt x="141651" y="120094"/>
                  <a:pt x="141668" y="120092"/>
                </a:cubicBezTo>
                <a:cubicBezTo>
                  <a:pt x="142135" y="120025"/>
                  <a:pt x="142302" y="119458"/>
                  <a:pt x="141968" y="119158"/>
                </a:cubicBezTo>
                <a:cubicBezTo>
                  <a:pt x="141865" y="119074"/>
                  <a:pt x="141749" y="119037"/>
                  <a:pt x="141636" y="119037"/>
                </a:cubicBezTo>
                <a:close/>
                <a:moveTo>
                  <a:pt x="121389" y="119098"/>
                </a:moveTo>
                <a:cubicBezTo>
                  <a:pt x="121107" y="119098"/>
                  <a:pt x="120830" y="119328"/>
                  <a:pt x="120853" y="119658"/>
                </a:cubicBezTo>
                <a:cubicBezTo>
                  <a:pt x="120853" y="119908"/>
                  <a:pt x="121087" y="120128"/>
                  <a:pt x="121336" y="120128"/>
                </a:cubicBezTo>
                <a:cubicBezTo>
                  <a:pt x="121353" y="120128"/>
                  <a:pt x="121370" y="120127"/>
                  <a:pt x="121387" y="120125"/>
                </a:cubicBezTo>
                <a:cubicBezTo>
                  <a:pt x="121854" y="120092"/>
                  <a:pt x="122054" y="119525"/>
                  <a:pt x="121721" y="119225"/>
                </a:cubicBezTo>
                <a:cubicBezTo>
                  <a:pt x="121623" y="119137"/>
                  <a:pt x="121506" y="119098"/>
                  <a:pt x="121389" y="119098"/>
                </a:cubicBezTo>
                <a:close/>
                <a:moveTo>
                  <a:pt x="101137" y="119152"/>
                </a:moveTo>
                <a:cubicBezTo>
                  <a:pt x="100856" y="119152"/>
                  <a:pt x="100581" y="119386"/>
                  <a:pt x="100605" y="119725"/>
                </a:cubicBezTo>
                <a:cubicBezTo>
                  <a:pt x="100639" y="119992"/>
                  <a:pt x="100872" y="120192"/>
                  <a:pt x="101139" y="120192"/>
                </a:cubicBezTo>
                <a:lnTo>
                  <a:pt x="101173" y="120192"/>
                </a:lnTo>
                <a:cubicBezTo>
                  <a:pt x="101606" y="120159"/>
                  <a:pt x="101806" y="119558"/>
                  <a:pt x="101439" y="119258"/>
                </a:cubicBezTo>
                <a:cubicBezTo>
                  <a:pt x="101348" y="119185"/>
                  <a:pt x="101242" y="119152"/>
                  <a:pt x="101137" y="119152"/>
                </a:cubicBezTo>
                <a:close/>
                <a:moveTo>
                  <a:pt x="158806" y="119267"/>
                </a:moveTo>
                <a:cubicBezTo>
                  <a:pt x="158666" y="119267"/>
                  <a:pt x="158522" y="119325"/>
                  <a:pt x="158413" y="119458"/>
                </a:cubicBezTo>
                <a:cubicBezTo>
                  <a:pt x="158122" y="119782"/>
                  <a:pt x="158365" y="120294"/>
                  <a:pt x="158806" y="120294"/>
                </a:cubicBezTo>
                <a:cubicBezTo>
                  <a:pt x="158819" y="120294"/>
                  <a:pt x="158833" y="120293"/>
                  <a:pt x="158847" y="120292"/>
                </a:cubicBezTo>
                <a:cubicBezTo>
                  <a:pt x="159114" y="120259"/>
                  <a:pt x="159347" y="120025"/>
                  <a:pt x="159314" y="119725"/>
                </a:cubicBezTo>
                <a:cubicBezTo>
                  <a:pt x="159293" y="119448"/>
                  <a:pt x="159054" y="119267"/>
                  <a:pt x="158806" y="119267"/>
                </a:cubicBezTo>
                <a:close/>
                <a:moveTo>
                  <a:pt x="138541" y="119298"/>
                </a:moveTo>
                <a:cubicBezTo>
                  <a:pt x="138269" y="119298"/>
                  <a:pt x="138009" y="119528"/>
                  <a:pt x="138032" y="119858"/>
                </a:cubicBezTo>
                <a:cubicBezTo>
                  <a:pt x="138063" y="120137"/>
                  <a:pt x="138266" y="120329"/>
                  <a:pt x="138508" y="120329"/>
                </a:cubicBezTo>
                <a:cubicBezTo>
                  <a:pt x="138527" y="120329"/>
                  <a:pt x="138546" y="120328"/>
                  <a:pt x="138566" y="120325"/>
                </a:cubicBezTo>
                <a:lnTo>
                  <a:pt x="138566" y="120359"/>
                </a:lnTo>
                <a:cubicBezTo>
                  <a:pt x="139033" y="120292"/>
                  <a:pt x="139233" y="119725"/>
                  <a:pt x="138866" y="119425"/>
                </a:cubicBezTo>
                <a:cubicBezTo>
                  <a:pt x="138769" y="119337"/>
                  <a:pt x="138654" y="119298"/>
                  <a:pt x="138541" y="119298"/>
                </a:cubicBezTo>
                <a:close/>
                <a:moveTo>
                  <a:pt x="118283" y="119322"/>
                </a:moveTo>
                <a:cubicBezTo>
                  <a:pt x="118262" y="119322"/>
                  <a:pt x="118240" y="119323"/>
                  <a:pt x="118218" y="119325"/>
                </a:cubicBezTo>
                <a:cubicBezTo>
                  <a:pt x="117548" y="119357"/>
                  <a:pt x="117610" y="120365"/>
                  <a:pt x="118230" y="120365"/>
                </a:cubicBezTo>
                <a:cubicBezTo>
                  <a:pt x="118258" y="120365"/>
                  <a:pt x="118288" y="120363"/>
                  <a:pt x="118318" y="120359"/>
                </a:cubicBezTo>
                <a:cubicBezTo>
                  <a:pt x="118997" y="120326"/>
                  <a:pt x="118955" y="119322"/>
                  <a:pt x="118283" y="119322"/>
                </a:cubicBezTo>
                <a:close/>
                <a:moveTo>
                  <a:pt x="97970" y="119391"/>
                </a:moveTo>
                <a:cubicBezTo>
                  <a:pt x="97314" y="119490"/>
                  <a:pt x="97400" y="120426"/>
                  <a:pt x="98005" y="120426"/>
                </a:cubicBezTo>
                <a:cubicBezTo>
                  <a:pt x="98016" y="120426"/>
                  <a:pt x="98026" y="120426"/>
                  <a:pt x="98037" y="120426"/>
                </a:cubicBezTo>
                <a:cubicBezTo>
                  <a:pt x="98704" y="120359"/>
                  <a:pt x="98637" y="119391"/>
                  <a:pt x="97970" y="119391"/>
                </a:cubicBezTo>
                <a:close/>
                <a:moveTo>
                  <a:pt x="91831" y="119888"/>
                </a:moveTo>
                <a:cubicBezTo>
                  <a:pt x="91809" y="119888"/>
                  <a:pt x="91788" y="119889"/>
                  <a:pt x="91766" y="119892"/>
                </a:cubicBezTo>
                <a:lnTo>
                  <a:pt x="91799" y="119892"/>
                </a:lnTo>
                <a:cubicBezTo>
                  <a:pt x="91532" y="119925"/>
                  <a:pt x="91332" y="120125"/>
                  <a:pt x="91332" y="120392"/>
                </a:cubicBezTo>
                <a:lnTo>
                  <a:pt x="91566" y="120426"/>
                </a:lnTo>
                <a:lnTo>
                  <a:pt x="91833" y="120459"/>
                </a:lnTo>
                <a:lnTo>
                  <a:pt x="92333" y="120526"/>
                </a:lnTo>
                <a:cubicBezTo>
                  <a:pt x="92333" y="120459"/>
                  <a:pt x="92333" y="120426"/>
                  <a:pt x="92333" y="120359"/>
                </a:cubicBezTo>
                <a:cubicBezTo>
                  <a:pt x="92333" y="120080"/>
                  <a:pt x="92104" y="119888"/>
                  <a:pt x="91831" y="119888"/>
                </a:cubicBezTo>
                <a:close/>
                <a:moveTo>
                  <a:pt x="155728" y="119530"/>
                </a:moveTo>
                <a:cubicBezTo>
                  <a:pt x="155446" y="119530"/>
                  <a:pt x="155188" y="119753"/>
                  <a:pt x="155211" y="120059"/>
                </a:cubicBezTo>
                <a:cubicBezTo>
                  <a:pt x="155244" y="120325"/>
                  <a:pt x="155478" y="120526"/>
                  <a:pt x="155745" y="120526"/>
                </a:cubicBezTo>
                <a:lnTo>
                  <a:pt x="155778" y="120559"/>
                </a:lnTo>
                <a:cubicBezTo>
                  <a:pt x="156212" y="120526"/>
                  <a:pt x="156412" y="119959"/>
                  <a:pt x="156078" y="119658"/>
                </a:cubicBezTo>
                <a:cubicBezTo>
                  <a:pt x="155970" y="119570"/>
                  <a:pt x="155847" y="119530"/>
                  <a:pt x="155728" y="119530"/>
                </a:cubicBezTo>
                <a:close/>
                <a:moveTo>
                  <a:pt x="135453" y="119537"/>
                </a:moveTo>
                <a:cubicBezTo>
                  <a:pt x="135175" y="119537"/>
                  <a:pt x="134906" y="119780"/>
                  <a:pt x="134930" y="120092"/>
                </a:cubicBezTo>
                <a:cubicBezTo>
                  <a:pt x="134930" y="120392"/>
                  <a:pt x="135197" y="120592"/>
                  <a:pt x="135464" y="120592"/>
                </a:cubicBezTo>
                <a:cubicBezTo>
                  <a:pt x="135931" y="120559"/>
                  <a:pt x="136131" y="119959"/>
                  <a:pt x="135764" y="119658"/>
                </a:cubicBezTo>
                <a:cubicBezTo>
                  <a:pt x="135670" y="119574"/>
                  <a:pt x="135561" y="119537"/>
                  <a:pt x="135453" y="119537"/>
                </a:cubicBezTo>
                <a:close/>
                <a:moveTo>
                  <a:pt x="115170" y="119598"/>
                </a:moveTo>
                <a:cubicBezTo>
                  <a:pt x="114886" y="119598"/>
                  <a:pt x="114625" y="119828"/>
                  <a:pt x="114649" y="120159"/>
                </a:cubicBezTo>
                <a:cubicBezTo>
                  <a:pt x="114680" y="120408"/>
                  <a:pt x="114886" y="120629"/>
                  <a:pt x="115159" y="120629"/>
                </a:cubicBezTo>
                <a:cubicBezTo>
                  <a:pt x="115178" y="120629"/>
                  <a:pt x="115197" y="120628"/>
                  <a:pt x="115216" y="120626"/>
                </a:cubicBezTo>
                <a:cubicBezTo>
                  <a:pt x="115683" y="120592"/>
                  <a:pt x="115850" y="120025"/>
                  <a:pt x="115516" y="119725"/>
                </a:cubicBezTo>
                <a:cubicBezTo>
                  <a:pt x="115409" y="119637"/>
                  <a:pt x="115287" y="119598"/>
                  <a:pt x="115170" y="119598"/>
                </a:cubicBezTo>
                <a:close/>
                <a:moveTo>
                  <a:pt x="94900" y="119655"/>
                </a:moveTo>
                <a:cubicBezTo>
                  <a:pt x="94878" y="119655"/>
                  <a:pt x="94857" y="119656"/>
                  <a:pt x="94835" y="119658"/>
                </a:cubicBezTo>
                <a:cubicBezTo>
                  <a:pt x="94155" y="119691"/>
                  <a:pt x="94229" y="120695"/>
                  <a:pt x="94873" y="120695"/>
                </a:cubicBezTo>
                <a:cubicBezTo>
                  <a:pt x="94893" y="120695"/>
                  <a:pt x="94914" y="120694"/>
                  <a:pt x="94935" y="120692"/>
                </a:cubicBezTo>
                <a:cubicBezTo>
                  <a:pt x="95235" y="120659"/>
                  <a:pt x="95435" y="120426"/>
                  <a:pt x="95402" y="120125"/>
                </a:cubicBezTo>
                <a:cubicBezTo>
                  <a:pt x="95402" y="119847"/>
                  <a:pt x="95172" y="119655"/>
                  <a:pt x="94900" y="119655"/>
                </a:cubicBezTo>
                <a:close/>
                <a:moveTo>
                  <a:pt x="152609" y="119758"/>
                </a:moveTo>
                <a:cubicBezTo>
                  <a:pt x="152598" y="119758"/>
                  <a:pt x="152587" y="119758"/>
                  <a:pt x="152576" y="119758"/>
                </a:cubicBezTo>
                <a:cubicBezTo>
                  <a:pt x="151920" y="119824"/>
                  <a:pt x="151974" y="120793"/>
                  <a:pt x="152610" y="120793"/>
                </a:cubicBezTo>
                <a:cubicBezTo>
                  <a:pt x="152621" y="120793"/>
                  <a:pt x="152632" y="120793"/>
                  <a:pt x="152643" y="120792"/>
                </a:cubicBezTo>
                <a:cubicBezTo>
                  <a:pt x="153298" y="120694"/>
                  <a:pt x="153245" y="119758"/>
                  <a:pt x="152609" y="119758"/>
                </a:cubicBezTo>
                <a:close/>
                <a:moveTo>
                  <a:pt x="132337" y="119798"/>
                </a:moveTo>
                <a:cubicBezTo>
                  <a:pt x="132065" y="119798"/>
                  <a:pt x="131804" y="120028"/>
                  <a:pt x="131828" y="120359"/>
                </a:cubicBezTo>
                <a:cubicBezTo>
                  <a:pt x="131859" y="120608"/>
                  <a:pt x="132065" y="120829"/>
                  <a:pt x="132338" y="120829"/>
                </a:cubicBezTo>
                <a:cubicBezTo>
                  <a:pt x="132357" y="120829"/>
                  <a:pt x="132376" y="120828"/>
                  <a:pt x="132395" y="120826"/>
                </a:cubicBezTo>
                <a:cubicBezTo>
                  <a:pt x="132828" y="120792"/>
                  <a:pt x="133029" y="120225"/>
                  <a:pt x="132662" y="119925"/>
                </a:cubicBezTo>
                <a:cubicBezTo>
                  <a:pt x="132564" y="119837"/>
                  <a:pt x="132450" y="119798"/>
                  <a:pt x="132337" y="119798"/>
                </a:cubicBezTo>
                <a:close/>
                <a:moveTo>
                  <a:pt x="112061" y="119861"/>
                </a:moveTo>
                <a:cubicBezTo>
                  <a:pt x="111786" y="119861"/>
                  <a:pt x="111511" y="120054"/>
                  <a:pt x="111547" y="120426"/>
                </a:cubicBezTo>
                <a:cubicBezTo>
                  <a:pt x="111547" y="120675"/>
                  <a:pt x="111780" y="120896"/>
                  <a:pt x="112056" y="120896"/>
                </a:cubicBezTo>
                <a:cubicBezTo>
                  <a:pt x="112075" y="120896"/>
                  <a:pt x="112094" y="120895"/>
                  <a:pt x="112114" y="120893"/>
                </a:cubicBezTo>
                <a:cubicBezTo>
                  <a:pt x="112381" y="120859"/>
                  <a:pt x="112581" y="120626"/>
                  <a:pt x="112581" y="120325"/>
                </a:cubicBezTo>
                <a:cubicBezTo>
                  <a:pt x="112549" y="120012"/>
                  <a:pt x="112305" y="119861"/>
                  <a:pt x="112061" y="119861"/>
                </a:cubicBezTo>
                <a:close/>
                <a:moveTo>
                  <a:pt x="149527" y="119971"/>
                </a:moveTo>
                <a:cubicBezTo>
                  <a:pt x="149241" y="119971"/>
                  <a:pt x="148959" y="120222"/>
                  <a:pt x="149007" y="120559"/>
                </a:cubicBezTo>
                <a:cubicBezTo>
                  <a:pt x="149007" y="120809"/>
                  <a:pt x="149240" y="121029"/>
                  <a:pt x="149489" y="121029"/>
                </a:cubicBezTo>
                <a:cubicBezTo>
                  <a:pt x="149506" y="121029"/>
                  <a:pt x="149523" y="121028"/>
                  <a:pt x="149540" y="121026"/>
                </a:cubicBezTo>
                <a:cubicBezTo>
                  <a:pt x="150007" y="120993"/>
                  <a:pt x="150208" y="120426"/>
                  <a:pt x="149841" y="120092"/>
                </a:cubicBezTo>
                <a:cubicBezTo>
                  <a:pt x="149748" y="120009"/>
                  <a:pt x="149637" y="119971"/>
                  <a:pt x="149527" y="119971"/>
                </a:cubicBezTo>
                <a:close/>
                <a:moveTo>
                  <a:pt x="129247" y="120032"/>
                </a:moveTo>
                <a:cubicBezTo>
                  <a:pt x="128962" y="120032"/>
                  <a:pt x="128702" y="120262"/>
                  <a:pt x="128726" y="120592"/>
                </a:cubicBezTo>
                <a:cubicBezTo>
                  <a:pt x="128756" y="120871"/>
                  <a:pt x="128959" y="121063"/>
                  <a:pt x="129228" y="121063"/>
                </a:cubicBezTo>
                <a:cubicBezTo>
                  <a:pt x="129249" y="121063"/>
                  <a:pt x="129271" y="121062"/>
                  <a:pt x="129293" y="121059"/>
                </a:cubicBezTo>
                <a:cubicBezTo>
                  <a:pt x="129760" y="121026"/>
                  <a:pt x="129926" y="120459"/>
                  <a:pt x="129593" y="120159"/>
                </a:cubicBezTo>
                <a:cubicBezTo>
                  <a:pt x="129486" y="120071"/>
                  <a:pt x="129364" y="120032"/>
                  <a:pt x="129247" y="120032"/>
                </a:cubicBezTo>
                <a:close/>
                <a:moveTo>
                  <a:pt x="108992" y="120081"/>
                </a:moveTo>
                <a:cubicBezTo>
                  <a:pt x="108715" y="120081"/>
                  <a:pt x="108427" y="120284"/>
                  <a:pt x="108444" y="120659"/>
                </a:cubicBezTo>
                <a:cubicBezTo>
                  <a:pt x="108478" y="120926"/>
                  <a:pt x="108711" y="121126"/>
                  <a:pt x="109011" y="121126"/>
                </a:cubicBezTo>
                <a:cubicBezTo>
                  <a:pt x="109312" y="121093"/>
                  <a:pt x="109512" y="120859"/>
                  <a:pt x="109478" y="120559"/>
                </a:cubicBezTo>
                <a:cubicBezTo>
                  <a:pt x="109463" y="120234"/>
                  <a:pt x="109232" y="120081"/>
                  <a:pt x="108992" y="120081"/>
                </a:cubicBezTo>
                <a:close/>
                <a:moveTo>
                  <a:pt x="166678" y="120169"/>
                </a:moveTo>
                <a:cubicBezTo>
                  <a:pt x="166399" y="120169"/>
                  <a:pt x="166117" y="120371"/>
                  <a:pt x="166152" y="120759"/>
                </a:cubicBezTo>
                <a:cubicBezTo>
                  <a:pt x="166183" y="121009"/>
                  <a:pt x="166390" y="121229"/>
                  <a:pt x="166662" y="121229"/>
                </a:cubicBezTo>
                <a:cubicBezTo>
                  <a:pt x="166681" y="121229"/>
                  <a:pt x="166700" y="121228"/>
                  <a:pt x="166719" y="121226"/>
                </a:cubicBezTo>
                <a:cubicBezTo>
                  <a:pt x="167020" y="121193"/>
                  <a:pt x="167220" y="120959"/>
                  <a:pt x="167186" y="120659"/>
                </a:cubicBezTo>
                <a:cubicBezTo>
                  <a:pt x="167171" y="120329"/>
                  <a:pt x="166926" y="120169"/>
                  <a:pt x="166678" y="120169"/>
                </a:cubicBezTo>
                <a:close/>
                <a:moveTo>
                  <a:pt x="146426" y="120232"/>
                </a:moveTo>
                <a:cubicBezTo>
                  <a:pt x="146141" y="120232"/>
                  <a:pt x="145881" y="120462"/>
                  <a:pt x="145904" y="120792"/>
                </a:cubicBezTo>
                <a:cubicBezTo>
                  <a:pt x="145904" y="121042"/>
                  <a:pt x="146138" y="121263"/>
                  <a:pt x="146387" y="121263"/>
                </a:cubicBezTo>
                <a:cubicBezTo>
                  <a:pt x="146404" y="121263"/>
                  <a:pt x="146421" y="121262"/>
                  <a:pt x="146438" y="121259"/>
                </a:cubicBezTo>
                <a:lnTo>
                  <a:pt x="146472" y="121259"/>
                </a:lnTo>
                <a:cubicBezTo>
                  <a:pt x="146905" y="121226"/>
                  <a:pt x="147105" y="120659"/>
                  <a:pt x="146772" y="120359"/>
                </a:cubicBezTo>
                <a:cubicBezTo>
                  <a:pt x="146665" y="120271"/>
                  <a:pt x="146543" y="120232"/>
                  <a:pt x="146426" y="120232"/>
                </a:cubicBezTo>
                <a:close/>
                <a:moveTo>
                  <a:pt x="126162" y="120272"/>
                </a:moveTo>
                <a:cubicBezTo>
                  <a:pt x="125871" y="120272"/>
                  <a:pt x="125599" y="120522"/>
                  <a:pt x="125623" y="120859"/>
                </a:cubicBezTo>
                <a:cubicBezTo>
                  <a:pt x="125657" y="121126"/>
                  <a:pt x="125890" y="121326"/>
                  <a:pt x="126190" y="121326"/>
                </a:cubicBezTo>
                <a:cubicBezTo>
                  <a:pt x="126657" y="121293"/>
                  <a:pt x="126824" y="120692"/>
                  <a:pt x="126491" y="120392"/>
                </a:cubicBezTo>
                <a:cubicBezTo>
                  <a:pt x="126389" y="120309"/>
                  <a:pt x="126274" y="120272"/>
                  <a:pt x="126162" y="120272"/>
                </a:cubicBezTo>
                <a:close/>
                <a:moveTo>
                  <a:pt x="105843" y="120325"/>
                </a:moveTo>
                <a:cubicBezTo>
                  <a:pt x="105542" y="120359"/>
                  <a:pt x="105342" y="120592"/>
                  <a:pt x="105342" y="120893"/>
                </a:cubicBezTo>
                <a:cubicBezTo>
                  <a:pt x="105373" y="121142"/>
                  <a:pt x="105580" y="121363"/>
                  <a:pt x="105852" y="121363"/>
                </a:cubicBezTo>
                <a:cubicBezTo>
                  <a:pt x="105871" y="121363"/>
                  <a:pt x="105890" y="121362"/>
                  <a:pt x="105909" y="121360"/>
                </a:cubicBezTo>
                <a:cubicBezTo>
                  <a:pt x="106209" y="121326"/>
                  <a:pt x="106410" y="121093"/>
                  <a:pt x="106376" y="120792"/>
                </a:cubicBezTo>
                <a:cubicBezTo>
                  <a:pt x="106376" y="120526"/>
                  <a:pt x="106109" y="120325"/>
                  <a:pt x="105843" y="120325"/>
                </a:cubicBezTo>
                <a:close/>
                <a:moveTo>
                  <a:pt x="99703" y="120822"/>
                </a:moveTo>
                <a:cubicBezTo>
                  <a:pt x="99682" y="120822"/>
                  <a:pt x="99660" y="120823"/>
                  <a:pt x="99638" y="120826"/>
                </a:cubicBezTo>
                <a:cubicBezTo>
                  <a:pt x="99371" y="120859"/>
                  <a:pt x="99171" y="121093"/>
                  <a:pt x="99171" y="121360"/>
                </a:cubicBezTo>
                <a:lnTo>
                  <a:pt x="100172" y="121493"/>
                </a:lnTo>
                <a:cubicBezTo>
                  <a:pt x="100205" y="121426"/>
                  <a:pt x="100205" y="121360"/>
                  <a:pt x="100205" y="121293"/>
                </a:cubicBezTo>
                <a:cubicBezTo>
                  <a:pt x="100205" y="121014"/>
                  <a:pt x="99976" y="120822"/>
                  <a:pt x="99703" y="120822"/>
                </a:cubicBezTo>
                <a:close/>
                <a:moveTo>
                  <a:pt x="163573" y="120417"/>
                </a:moveTo>
                <a:cubicBezTo>
                  <a:pt x="163434" y="120417"/>
                  <a:pt x="163291" y="120472"/>
                  <a:pt x="163183" y="120592"/>
                </a:cubicBezTo>
                <a:cubicBezTo>
                  <a:pt x="162892" y="120916"/>
                  <a:pt x="163135" y="121461"/>
                  <a:pt x="163578" y="121461"/>
                </a:cubicBezTo>
                <a:cubicBezTo>
                  <a:pt x="163591" y="121461"/>
                  <a:pt x="163604" y="121461"/>
                  <a:pt x="163617" y="121460"/>
                </a:cubicBezTo>
                <a:lnTo>
                  <a:pt x="163617" y="121493"/>
                </a:lnTo>
                <a:cubicBezTo>
                  <a:pt x="163917" y="121460"/>
                  <a:pt x="164151" y="121193"/>
                  <a:pt x="164084" y="120893"/>
                </a:cubicBezTo>
                <a:cubicBezTo>
                  <a:pt x="164063" y="120593"/>
                  <a:pt x="163822" y="120417"/>
                  <a:pt x="163573" y="120417"/>
                </a:cubicBezTo>
                <a:close/>
                <a:moveTo>
                  <a:pt x="143337" y="120471"/>
                </a:moveTo>
                <a:cubicBezTo>
                  <a:pt x="143048" y="120471"/>
                  <a:pt x="142778" y="120714"/>
                  <a:pt x="142802" y="121026"/>
                </a:cubicBezTo>
                <a:cubicBezTo>
                  <a:pt x="142836" y="121326"/>
                  <a:pt x="143069" y="121526"/>
                  <a:pt x="143369" y="121526"/>
                </a:cubicBezTo>
                <a:cubicBezTo>
                  <a:pt x="143836" y="121493"/>
                  <a:pt x="144003" y="120893"/>
                  <a:pt x="143670" y="120592"/>
                </a:cubicBezTo>
                <a:cubicBezTo>
                  <a:pt x="143567" y="120508"/>
                  <a:pt x="143450" y="120471"/>
                  <a:pt x="143337" y="120471"/>
                </a:cubicBezTo>
                <a:close/>
                <a:moveTo>
                  <a:pt x="123042" y="120532"/>
                </a:moveTo>
                <a:cubicBezTo>
                  <a:pt x="122758" y="120532"/>
                  <a:pt x="122498" y="120762"/>
                  <a:pt x="122521" y="121093"/>
                </a:cubicBezTo>
                <a:cubicBezTo>
                  <a:pt x="122552" y="121342"/>
                  <a:pt x="122759" y="121563"/>
                  <a:pt x="123031" y="121563"/>
                </a:cubicBezTo>
                <a:cubicBezTo>
                  <a:pt x="123050" y="121563"/>
                  <a:pt x="123069" y="121562"/>
                  <a:pt x="123088" y="121560"/>
                </a:cubicBezTo>
                <a:cubicBezTo>
                  <a:pt x="123555" y="121526"/>
                  <a:pt x="123755" y="120959"/>
                  <a:pt x="123388" y="120659"/>
                </a:cubicBezTo>
                <a:cubicBezTo>
                  <a:pt x="123281" y="120571"/>
                  <a:pt x="123160" y="120532"/>
                  <a:pt x="123042" y="120532"/>
                </a:cubicBezTo>
                <a:close/>
                <a:moveTo>
                  <a:pt x="102763" y="120584"/>
                </a:moveTo>
                <a:cubicBezTo>
                  <a:pt x="102623" y="120584"/>
                  <a:pt x="102481" y="120639"/>
                  <a:pt x="102373" y="120759"/>
                </a:cubicBezTo>
                <a:cubicBezTo>
                  <a:pt x="102082" y="121115"/>
                  <a:pt x="102325" y="121628"/>
                  <a:pt x="102766" y="121628"/>
                </a:cubicBezTo>
                <a:cubicBezTo>
                  <a:pt x="102779" y="121628"/>
                  <a:pt x="102793" y="121627"/>
                  <a:pt x="102807" y="121626"/>
                </a:cubicBezTo>
                <a:cubicBezTo>
                  <a:pt x="103107" y="121593"/>
                  <a:pt x="103307" y="121326"/>
                  <a:pt x="103274" y="121059"/>
                </a:cubicBezTo>
                <a:cubicBezTo>
                  <a:pt x="103253" y="120760"/>
                  <a:pt x="103012" y="120584"/>
                  <a:pt x="102763" y="120584"/>
                </a:cubicBezTo>
                <a:close/>
                <a:moveTo>
                  <a:pt x="160474" y="120701"/>
                </a:moveTo>
                <a:cubicBezTo>
                  <a:pt x="160334" y="120701"/>
                  <a:pt x="160190" y="120760"/>
                  <a:pt x="160081" y="120893"/>
                </a:cubicBezTo>
                <a:cubicBezTo>
                  <a:pt x="159790" y="121216"/>
                  <a:pt x="160032" y="121728"/>
                  <a:pt x="160473" y="121728"/>
                </a:cubicBezTo>
                <a:cubicBezTo>
                  <a:pt x="160487" y="121728"/>
                  <a:pt x="160501" y="121727"/>
                  <a:pt x="160515" y="121726"/>
                </a:cubicBezTo>
                <a:cubicBezTo>
                  <a:pt x="160815" y="121693"/>
                  <a:pt x="161015" y="121460"/>
                  <a:pt x="160982" y="121159"/>
                </a:cubicBezTo>
                <a:cubicBezTo>
                  <a:pt x="160961" y="120883"/>
                  <a:pt x="160722" y="120701"/>
                  <a:pt x="160474" y="120701"/>
                </a:cubicBezTo>
                <a:close/>
                <a:moveTo>
                  <a:pt x="140231" y="120723"/>
                </a:moveTo>
                <a:cubicBezTo>
                  <a:pt x="140210" y="120723"/>
                  <a:pt x="140189" y="120724"/>
                  <a:pt x="140167" y="120726"/>
                </a:cubicBezTo>
                <a:cubicBezTo>
                  <a:pt x="139867" y="120759"/>
                  <a:pt x="139667" y="120993"/>
                  <a:pt x="139700" y="121293"/>
                </a:cubicBezTo>
                <a:cubicBezTo>
                  <a:pt x="139700" y="121542"/>
                  <a:pt x="139934" y="121763"/>
                  <a:pt x="140182" y="121763"/>
                </a:cubicBezTo>
                <a:cubicBezTo>
                  <a:pt x="140199" y="121763"/>
                  <a:pt x="140217" y="121762"/>
                  <a:pt x="140234" y="121760"/>
                </a:cubicBezTo>
                <a:cubicBezTo>
                  <a:pt x="140912" y="121695"/>
                  <a:pt x="140871" y="120723"/>
                  <a:pt x="140231" y="120723"/>
                </a:cubicBezTo>
                <a:close/>
                <a:moveTo>
                  <a:pt x="119944" y="120770"/>
                </a:moveTo>
                <a:cubicBezTo>
                  <a:pt x="119666" y="120770"/>
                  <a:pt x="119384" y="120971"/>
                  <a:pt x="119419" y="121360"/>
                </a:cubicBezTo>
                <a:cubicBezTo>
                  <a:pt x="119450" y="121607"/>
                  <a:pt x="119653" y="121797"/>
                  <a:pt x="119921" y="121797"/>
                </a:cubicBezTo>
                <a:cubicBezTo>
                  <a:pt x="119942" y="121797"/>
                  <a:pt x="119964" y="121796"/>
                  <a:pt x="119986" y="121793"/>
                </a:cubicBezTo>
                <a:lnTo>
                  <a:pt x="119986" y="121827"/>
                </a:lnTo>
                <a:cubicBezTo>
                  <a:pt x="120253" y="121793"/>
                  <a:pt x="120486" y="121560"/>
                  <a:pt x="120453" y="121259"/>
                </a:cubicBezTo>
                <a:cubicBezTo>
                  <a:pt x="120437" y="120930"/>
                  <a:pt x="120192" y="120770"/>
                  <a:pt x="119944" y="120770"/>
                </a:cubicBezTo>
                <a:close/>
                <a:moveTo>
                  <a:pt x="157392" y="120920"/>
                </a:moveTo>
                <a:cubicBezTo>
                  <a:pt x="157109" y="120920"/>
                  <a:pt x="156826" y="121122"/>
                  <a:pt x="156879" y="121493"/>
                </a:cubicBezTo>
                <a:cubicBezTo>
                  <a:pt x="156912" y="121760"/>
                  <a:pt x="157146" y="121960"/>
                  <a:pt x="157413" y="121960"/>
                </a:cubicBezTo>
                <a:lnTo>
                  <a:pt x="157446" y="121960"/>
                </a:lnTo>
                <a:cubicBezTo>
                  <a:pt x="157713" y="121960"/>
                  <a:pt x="157946" y="121693"/>
                  <a:pt x="157913" y="121426"/>
                </a:cubicBezTo>
                <a:cubicBezTo>
                  <a:pt x="157897" y="121081"/>
                  <a:pt x="157645" y="120920"/>
                  <a:pt x="157392" y="120920"/>
                </a:cubicBezTo>
                <a:close/>
                <a:moveTo>
                  <a:pt x="137129" y="120989"/>
                </a:moveTo>
                <a:cubicBezTo>
                  <a:pt x="137108" y="120989"/>
                  <a:pt x="137087" y="120990"/>
                  <a:pt x="137065" y="120993"/>
                </a:cubicBezTo>
                <a:cubicBezTo>
                  <a:pt x="136408" y="121025"/>
                  <a:pt x="136462" y="122027"/>
                  <a:pt x="137132" y="122027"/>
                </a:cubicBezTo>
                <a:cubicBezTo>
                  <a:pt x="137143" y="122027"/>
                  <a:pt x="137154" y="122027"/>
                  <a:pt x="137165" y="122027"/>
                </a:cubicBezTo>
                <a:cubicBezTo>
                  <a:pt x="137844" y="121962"/>
                  <a:pt x="137771" y="120989"/>
                  <a:pt x="137129" y="120989"/>
                </a:cubicBezTo>
                <a:close/>
                <a:moveTo>
                  <a:pt x="116878" y="121023"/>
                </a:moveTo>
                <a:cubicBezTo>
                  <a:pt x="116858" y="121023"/>
                  <a:pt x="116838" y="121024"/>
                  <a:pt x="116817" y="121026"/>
                </a:cubicBezTo>
                <a:cubicBezTo>
                  <a:pt x="116517" y="121026"/>
                  <a:pt x="116317" y="121293"/>
                  <a:pt x="116317" y="121560"/>
                </a:cubicBezTo>
                <a:cubicBezTo>
                  <a:pt x="116350" y="121860"/>
                  <a:pt x="116584" y="122060"/>
                  <a:pt x="116884" y="122060"/>
                </a:cubicBezTo>
                <a:cubicBezTo>
                  <a:pt x="117562" y="121995"/>
                  <a:pt x="117490" y="121023"/>
                  <a:pt x="116878" y="121023"/>
                </a:cubicBezTo>
                <a:close/>
                <a:moveTo>
                  <a:pt x="154286" y="121166"/>
                </a:moveTo>
                <a:cubicBezTo>
                  <a:pt x="154014" y="121166"/>
                  <a:pt x="153753" y="121396"/>
                  <a:pt x="153777" y="121726"/>
                </a:cubicBezTo>
                <a:cubicBezTo>
                  <a:pt x="153777" y="121976"/>
                  <a:pt x="154010" y="122197"/>
                  <a:pt x="154259" y="122197"/>
                </a:cubicBezTo>
                <a:cubicBezTo>
                  <a:pt x="154276" y="122197"/>
                  <a:pt x="154293" y="122196"/>
                  <a:pt x="154310" y="122193"/>
                </a:cubicBezTo>
                <a:cubicBezTo>
                  <a:pt x="154777" y="122160"/>
                  <a:pt x="154978" y="121593"/>
                  <a:pt x="154611" y="121293"/>
                </a:cubicBezTo>
                <a:cubicBezTo>
                  <a:pt x="154513" y="121205"/>
                  <a:pt x="154399" y="121166"/>
                  <a:pt x="154286" y="121166"/>
                </a:cubicBezTo>
                <a:close/>
                <a:moveTo>
                  <a:pt x="134027" y="121222"/>
                </a:moveTo>
                <a:cubicBezTo>
                  <a:pt x="134006" y="121222"/>
                  <a:pt x="133985" y="121224"/>
                  <a:pt x="133963" y="121226"/>
                </a:cubicBezTo>
                <a:cubicBezTo>
                  <a:pt x="133273" y="121259"/>
                  <a:pt x="133359" y="122261"/>
                  <a:pt x="134030" y="122261"/>
                </a:cubicBezTo>
                <a:cubicBezTo>
                  <a:pt x="134041" y="122261"/>
                  <a:pt x="134052" y="122261"/>
                  <a:pt x="134063" y="122260"/>
                </a:cubicBezTo>
                <a:cubicBezTo>
                  <a:pt x="134330" y="122227"/>
                  <a:pt x="134563" y="121993"/>
                  <a:pt x="134530" y="121693"/>
                </a:cubicBezTo>
                <a:cubicBezTo>
                  <a:pt x="134499" y="121415"/>
                  <a:pt x="134296" y="121222"/>
                  <a:pt x="134027" y="121222"/>
                </a:cubicBezTo>
                <a:close/>
                <a:moveTo>
                  <a:pt x="113738" y="121251"/>
                </a:moveTo>
                <a:cubicBezTo>
                  <a:pt x="113598" y="121251"/>
                  <a:pt x="113456" y="121306"/>
                  <a:pt x="113348" y="121426"/>
                </a:cubicBezTo>
                <a:cubicBezTo>
                  <a:pt x="113057" y="121782"/>
                  <a:pt x="113299" y="122295"/>
                  <a:pt x="113740" y="122295"/>
                </a:cubicBezTo>
                <a:cubicBezTo>
                  <a:pt x="113754" y="122295"/>
                  <a:pt x="113768" y="122295"/>
                  <a:pt x="113782" y="122294"/>
                </a:cubicBezTo>
                <a:cubicBezTo>
                  <a:pt x="114048" y="122260"/>
                  <a:pt x="114282" y="122027"/>
                  <a:pt x="114249" y="121726"/>
                </a:cubicBezTo>
                <a:cubicBezTo>
                  <a:pt x="114227" y="121427"/>
                  <a:pt x="113987" y="121251"/>
                  <a:pt x="113738" y="121251"/>
                </a:cubicBezTo>
                <a:close/>
                <a:moveTo>
                  <a:pt x="107510" y="121760"/>
                </a:moveTo>
                <a:cubicBezTo>
                  <a:pt x="107244" y="121793"/>
                  <a:pt x="107010" y="122027"/>
                  <a:pt x="107043" y="122294"/>
                </a:cubicBezTo>
                <a:lnTo>
                  <a:pt x="107110" y="122294"/>
                </a:lnTo>
                <a:lnTo>
                  <a:pt x="107544" y="122360"/>
                </a:lnTo>
                <a:lnTo>
                  <a:pt x="108011" y="122394"/>
                </a:lnTo>
                <a:cubicBezTo>
                  <a:pt x="108044" y="122360"/>
                  <a:pt x="108044" y="122294"/>
                  <a:pt x="108044" y="122227"/>
                </a:cubicBezTo>
                <a:cubicBezTo>
                  <a:pt x="108011" y="121960"/>
                  <a:pt x="107777" y="121760"/>
                  <a:pt x="107510" y="121760"/>
                </a:cubicBezTo>
                <a:close/>
                <a:moveTo>
                  <a:pt x="151162" y="121399"/>
                </a:moveTo>
                <a:cubicBezTo>
                  <a:pt x="150878" y="121399"/>
                  <a:pt x="150618" y="121629"/>
                  <a:pt x="150641" y="121960"/>
                </a:cubicBezTo>
                <a:cubicBezTo>
                  <a:pt x="150672" y="122241"/>
                  <a:pt x="150908" y="122463"/>
                  <a:pt x="151157" y="122463"/>
                </a:cubicBezTo>
                <a:cubicBezTo>
                  <a:pt x="151174" y="122463"/>
                  <a:pt x="151191" y="122462"/>
                  <a:pt x="151208" y="122460"/>
                </a:cubicBezTo>
                <a:lnTo>
                  <a:pt x="151208" y="122427"/>
                </a:lnTo>
                <a:cubicBezTo>
                  <a:pt x="151675" y="122394"/>
                  <a:pt x="151842" y="121827"/>
                  <a:pt x="151508" y="121526"/>
                </a:cubicBezTo>
                <a:cubicBezTo>
                  <a:pt x="151401" y="121439"/>
                  <a:pt x="151280" y="121399"/>
                  <a:pt x="151162" y="121399"/>
                </a:cubicBezTo>
                <a:close/>
                <a:moveTo>
                  <a:pt x="130892" y="121459"/>
                </a:moveTo>
                <a:cubicBezTo>
                  <a:pt x="130881" y="121459"/>
                  <a:pt x="130871" y="121459"/>
                  <a:pt x="130860" y="121460"/>
                </a:cubicBezTo>
                <a:cubicBezTo>
                  <a:pt x="130182" y="121524"/>
                  <a:pt x="130223" y="122497"/>
                  <a:pt x="130863" y="122497"/>
                </a:cubicBezTo>
                <a:cubicBezTo>
                  <a:pt x="130884" y="122497"/>
                  <a:pt x="130905" y="122496"/>
                  <a:pt x="130927" y="122494"/>
                </a:cubicBezTo>
                <a:cubicBezTo>
                  <a:pt x="131617" y="122461"/>
                  <a:pt x="131531" y="121459"/>
                  <a:pt x="130892" y="121459"/>
                </a:cubicBezTo>
                <a:close/>
                <a:moveTo>
                  <a:pt x="110613" y="121526"/>
                </a:moveTo>
                <a:cubicBezTo>
                  <a:pt x="109934" y="121591"/>
                  <a:pt x="109975" y="122563"/>
                  <a:pt x="110616" y="122563"/>
                </a:cubicBezTo>
                <a:cubicBezTo>
                  <a:pt x="110636" y="122563"/>
                  <a:pt x="110657" y="122562"/>
                  <a:pt x="110679" y="122560"/>
                </a:cubicBezTo>
                <a:cubicBezTo>
                  <a:pt x="110980" y="122527"/>
                  <a:pt x="111180" y="122294"/>
                  <a:pt x="111146" y="122027"/>
                </a:cubicBezTo>
                <a:cubicBezTo>
                  <a:pt x="111146" y="121726"/>
                  <a:pt x="110879" y="121526"/>
                  <a:pt x="110613" y="121526"/>
                </a:cubicBezTo>
                <a:close/>
                <a:moveTo>
                  <a:pt x="168320" y="121626"/>
                </a:moveTo>
                <a:cubicBezTo>
                  <a:pt x="168020" y="121626"/>
                  <a:pt x="167820" y="121893"/>
                  <a:pt x="167853" y="122160"/>
                </a:cubicBezTo>
                <a:cubicBezTo>
                  <a:pt x="167853" y="122460"/>
                  <a:pt x="168120" y="122660"/>
                  <a:pt x="168387" y="122660"/>
                </a:cubicBezTo>
                <a:cubicBezTo>
                  <a:pt x="168687" y="122627"/>
                  <a:pt x="168888" y="122360"/>
                  <a:pt x="168854" y="122093"/>
                </a:cubicBezTo>
                <a:lnTo>
                  <a:pt x="168854" y="122060"/>
                </a:lnTo>
                <a:lnTo>
                  <a:pt x="168521" y="121660"/>
                </a:lnTo>
                <a:cubicBezTo>
                  <a:pt x="168454" y="121626"/>
                  <a:pt x="168387" y="121626"/>
                  <a:pt x="168320" y="121626"/>
                </a:cubicBezTo>
                <a:close/>
                <a:moveTo>
                  <a:pt x="148093" y="121666"/>
                </a:moveTo>
                <a:cubicBezTo>
                  <a:pt x="147809" y="121666"/>
                  <a:pt x="147549" y="121896"/>
                  <a:pt x="147572" y="122227"/>
                </a:cubicBezTo>
                <a:cubicBezTo>
                  <a:pt x="147606" y="122494"/>
                  <a:pt x="147839" y="122694"/>
                  <a:pt x="148106" y="122694"/>
                </a:cubicBezTo>
                <a:lnTo>
                  <a:pt x="148139" y="122727"/>
                </a:lnTo>
                <a:cubicBezTo>
                  <a:pt x="148606" y="122660"/>
                  <a:pt x="148773" y="122093"/>
                  <a:pt x="148440" y="121793"/>
                </a:cubicBezTo>
                <a:cubicBezTo>
                  <a:pt x="148332" y="121705"/>
                  <a:pt x="148211" y="121666"/>
                  <a:pt x="148093" y="121666"/>
                </a:cubicBezTo>
                <a:close/>
                <a:moveTo>
                  <a:pt x="127800" y="121699"/>
                </a:moveTo>
                <a:cubicBezTo>
                  <a:pt x="127528" y="121699"/>
                  <a:pt x="127268" y="121930"/>
                  <a:pt x="127291" y="122260"/>
                </a:cubicBezTo>
                <a:cubicBezTo>
                  <a:pt x="127291" y="122551"/>
                  <a:pt x="127541" y="122747"/>
                  <a:pt x="127829" y="122760"/>
                </a:cubicBezTo>
                <a:lnTo>
                  <a:pt x="127829" y="122760"/>
                </a:lnTo>
                <a:cubicBezTo>
                  <a:pt x="128293" y="122690"/>
                  <a:pt x="128491" y="122126"/>
                  <a:pt x="128125" y="121827"/>
                </a:cubicBezTo>
                <a:cubicBezTo>
                  <a:pt x="128028" y="121739"/>
                  <a:pt x="127913" y="121699"/>
                  <a:pt x="127800" y="121699"/>
                </a:cubicBezTo>
                <a:close/>
                <a:moveTo>
                  <a:pt x="127829" y="122760"/>
                </a:moveTo>
                <a:cubicBezTo>
                  <a:pt x="127828" y="122760"/>
                  <a:pt x="127826" y="122760"/>
                  <a:pt x="127825" y="122761"/>
                </a:cubicBezTo>
                <a:lnTo>
                  <a:pt x="127858" y="122761"/>
                </a:lnTo>
                <a:cubicBezTo>
                  <a:pt x="127849" y="122761"/>
                  <a:pt x="127839" y="122760"/>
                  <a:pt x="127829" y="122760"/>
                </a:cubicBezTo>
                <a:close/>
                <a:moveTo>
                  <a:pt x="165277" y="121890"/>
                </a:moveTo>
                <a:cubicBezTo>
                  <a:pt x="165257" y="121890"/>
                  <a:pt x="165238" y="121891"/>
                  <a:pt x="165218" y="121893"/>
                </a:cubicBezTo>
                <a:cubicBezTo>
                  <a:pt x="164918" y="121893"/>
                  <a:pt x="164718" y="122160"/>
                  <a:pt x="164751" y="122427"/>
                </a:cubicBezTo>
                <a:cubicBezTo>
                  <a:pt x="164782" y="122677"/>
                  <a:pt x="164989" y="122897"/>
                  <a:pt x="165234" y="122897"/>
                </a:cubicBezTo>
                <a:cubicBezTo>
                  <a:pt x="165251" y="122897"/>
                  <a:pt x="165268" y="122896"/>
                  <a:pt x="165285" y="122894"/>
                </a:cubicBezTo>
                <a:lnTo>
                  <a:pt x="165285" y="122927"/>
                </a:lnTo>
                <a:cubicBezTo>
                  <a:pt x="165585" y="122894"/>
                  <a:pt x="165785" y="122627"/>
                  <a:pt x="165785" y="122360"/>
                </a:cubicBezTo>
                <a:cubicBezTo>
                  <a:pt x="165754" y="122082"/>
                  <a:pt x="165523" y="121890"/>
                  <a:pt x="165277" y="121890"/>
                </a:cubicBezTo>
                <a:close/>
                <a:moveTo>
                  <a:pt x="144991" y="121900"/>
                </a:moveTo>
                <a:cubicBezTo>
                  <a:pt x="144707" y="121900"/>
                  <a:pt x="144447" y="122130"/>
                  <a:pt x="144470" y="122460"/>
                </a:cubicBezTo>
                <a:cubicBezTo>
                  <a:pt x="144501" y="122739"/>
                  <a:pt x="144704" y="122931"/>
                  <a:pt x="144973" y="122931"/>
                </a:cubicBezTo>
                <a:cubicBezTo>
                  <a:pt x="144994" y="122931"/>
                  <a:pt x="145015" y="122930"/>
                  <a:pt x="145037" y="122927"/>
                </a:cubicBezTo>
                <a:cubicBezTo>
                  <a:pt x="145504" y="122894"/>
                  <a:pt x="145671" y="122327"/>
                  <a:pt x="145337" y="122027"/>
                </a:cubicBezTo>
                <a:cubicBezTo>
                  <a:pt x="145230" y="121939"/>
                  <a:pt x="145109" y="121900"/>
                  <a:pt x="144991" y="121900"/>
                </a:cubicBezTo>
                <a:close/>
                <a:moveTo>
                  <a:pt x="124710" y="121966"/>
                </a:moveTo>
                <a:cubicBezTo>
                  <a:pt x="124426" y="121966"/>
                  <a:pt x="124165" y="122197"/>
                  <a:pt x="124189" y="122527"/>
                </a:cubicBezTo>
                <a:cubicBezTo>
                  <a:pt x="124222" y="122794"/>
                  <a:pt x="124456" y="122994"/>
                  <a:pt x="124756" y="122994"/>
                </a:cubicBezTo>
                <a:cubicBezTo>
                  <a:pt x="125223" y="122961"/>
                  <a:pt x="125390" y="122394"/>
                  <a:pt x="125056" y="122093"/>
                </a:cubicBezTo>
                <a:cubicBezTo>
                  <a:pt x="124949" y="122006"/>
                  <a:pt x="124827" y="121966"/>
                  <a:pt x="124710" y="121966"/>
                </a:cubicBezTo>
                <a:close/>
                <a:moveTo>
                  <a:pt x="162137" y="122100"/>
                </a:moveTo>
                <a:cubicBezTo>
                  <a:pt x="161852" y="122100"/>
                  <a:pt x="161592" y="122330"/>
                  <a:pt x="161616" y="122660"/>
                </a:cubicBezTo>
                <a:cubicBezTo>
                  <a:pt x="161647" y="122939"/>
                  <a:pt x="161878" y="123131"/>
                  <a:pt x="162124" y="123131"/>
                </a:cubicBezTo>
                <a:cubicBezTo>
                  <a:pt x="162144" y="123131"/>
                  <a:pt x="162163" y="123130"/>
                  <a:pt x="162183" y="123127"/>
                </a:cubicBezTo>
                <a:cubicBezTo>
                  <a:pt x="162650" y="123094"/>
                  <a:pt x="162817" y="122527"/>
                  <a:pt x="162483" y="122227"/>
                </a:cubicBezTo>
                <a:cubicBezTo>
                  <a:pt x="162376" y="122139"/>
                  <a:pt x="162254" y="122100"/>
                  <a:pt x="162137" y="122100"/>
                </a:cubicBezTo>
                <a:close/>
                <a:moveTo>
                  <a:pt x="141891" y="122139"/>
                </a:moveTo>
                <a:cubicBezTo>
                  <a:pt x="141613" y="122139"/>
                  <a:pt x="141344" y="122382"/>
                  <a:pt x="141368" y="122694"/>
                </a:cubicBezTo>
                <a:cubicBezTo>
                  <a:pt x="141368" y="122975"/>
                  <a:pt x="141602" y="123197"/>
                  <a:pt x="141878" y="123197"/>
                </a:cubicBezTo>
                <a:cubicBezTo>
                  <a:pt x="141897" y="123197"/>
                  <a:pt x="141916" y="123196"/>
                  <a:pt x="141935" y="123194"/>
                </a:cubicBezTo>
                <a:lnTo>
                  <a:pt x="141902" y="123194"/>
                </a:lnTo>
                <a:cubicBezTo>
                  <a:pt x="142369" y="123127"/>
                  <a:pt x="142569" y="122560"/>
                  <a:pt x="142202" y="122260"/>
                </a:cubicBezTo>
                <a:cubicBezTo>
                  <a:pt x="142108" y="122176"/>
                  <a:pt x="141999" y="122139"/>
                  <a:pt x="141891" y="122139"/>
                </a:cubicBezTo>
                <a:close/>
                <a:moveTo>
                  <a:pt x="121613" y="122202"/>
                </a:moveTo>
                <a:cubicBezTo>
                  <a:pt x="121473" y="122202"/>
                  <a:pt x="121329" y="122261"/>
                  <a:pt x="121220" y="122394"/>
                </a:cubicBezTo>
                <a:cubicBezTo>
                  <a:pt x="120929" y="122717"/>
                  <a:pt x="121171" y="123229"/>
                  <a:pt x="121612" y="123229"/>
                </a:cubicBezTo>
                <a:cubicBezTo>
                  <a:pt x="121626" y="123229"/>
                  <a:pt x="121640" y="123229"/>
                  <a:pt x="121654" y="123228"/>
                </a:cubicBezTo>
                <a:cubicBezTo>
                  <a:pt x="121954" y="123228"/>
                  <a:pt x="122154" y="122961"/>
                  <a:pt x="122121" y="122660"/>
                </a:cubicBezTo>
                <a:cubicBezTo>
                  <a:pt x="122100" y="122384"/>
                  <a:pt x="121861" y="122202"/>
                  <a:pt x="121613" y="122202"/>
                </a:cubicBezTo>
                <a:close/>
                <a:moveTo>
                  <a:pt x="115439" y="122708"/>
                </a:moveTo>
                <a:cubicBezTo>
                  <a:pt x="115169" y="122708"/>
                  <a:pt x="114898" y="122902"/>
                  <a:pt x="114916" y="123261"/>
                </a:cubicBezTo>
                <a:lnTo>
                  <a:pt x="115916" y="123361"/>
                </a:lnTo>
                <a:cubicBezTo>
                  <a:pt x="115916" y="123294"/>
                  <a:pt x="115950" y="123228"/>
                  <a:pt x="115916" y="123161"/>
                </a:cubicBezTo>
                <a:lnTo>
                  <a:pt x="115950" y="123161"/>
                </a:lnTo>
                <a:cubicBezTo>
                  <a:pt x="115903" y="122852"/>
                  <a:pt x="115671" y="122708"/>
                  <a:pt x="115439" y="122708"/>
                </a:cubicBezTo>
                <a:close/>
                <a:moveTo>
                  <a:pt x="159056" y="122367"/>
                </a:moveTo>
                <a:cubicBezTo>
                  <a:pt x="158784" y="122367"/>
                  <a:pt x="158523" y="122597"/>
                  <a:pt x="158547" y="122927"/>
                </a:cubicBezTo>
                <a:cubicBezTo>
                  <a:pt x="158547" y="123177"/>
                  <a:pt x="158780" y="123397"/>
                  <a:pt x="159029" y="123397"/>
                </a:cubicBezTo>
                <a:cubicBezTo>
                  <a:pt x="159046" y="123397"/>
                  <a:pt x="159063" y="123396"/>
                  <a:pt x="159081" y="123394"/>
                </a:cubicBezTo>
                <a:cubicBezTo>
                  <a:pt x="159548" y="123361"/>
                  <a:pt x="159748" y="122794"/>
                  <a:pt x="159381" y="122494"/>
                </a:cubicBezTo>
                <a:cubicBezTo>
                  <a:pt x="159283" y="122406"/>
                  <a:pt x="159169" y="122367"/>
                  <a:pt x="159056" y="122367"/>
                </a:cubicBezTo>
                <a:close/>
                <a:moveTo>
                  <a:pt x="138787" y="122400"/>
                </a:moveTo>
                <a:cubicBezTo>
                  <a:pt x="138502" y="122400"/>
                  <a:pt x="138242" y="122630"/>
                  <a:pt x="138266" y="122961"/>
                </a:cubicBezTo>
                <a:cubicBezTo>
                  <a:pt x="138297" y="123210"/>
                  <a:pt x="138503" y="123431"/>
                  <a:pt x="138776" y="123431"/>
                </a:cubicBezTo>
                <a:cubicBezTo>
                  <a:pt x="138794" y="123431"/>
                  <a:pt x="138813" y="123430"/>
                  <a:pt x="138833" y="123428"/>
                </a:cubicBezTo>
                <a:cubicBezTo>
                  <a:pt x="139300" y="123394"/>
                  <a:pt x="139467" y="122827"/>
                  <a:pt x="139133" y="122527"/>
                </a:cubicBezTo>
                <a:cubicBezTo>
                  <a:pt x="139026" y="122439"/>
                  <a:pt x="138904" y="122400"/>
                  <a:pt x="138787" y="122400"/>
                </a:cubicBezTo>
                <a:close/>
                <a:moveTo>
                  <a:pt x="118527" y="122433"/>
                </a:moveTo>
                <a:cubicBezTo>
                  <a:pt x="118255" y="122433"/>
                  <a:pt x="117994" y="122664"/>
                  <a:pt x="118018" y="122994"/>
                </a:cubicBezTo>
                <a:cubicBezTo>
                  <a:pt x="118018" y="123294"/>
                  <a:pt x="118251" y="123494"/>
                  <a:pt x="118552" y="123494"/>
                </a:cubicBezTo>
                <a:lnTo>
                  <a:pt x="118552" y="123461"/>
                </a:lnTo>
                <a:cubicBezTo>
                  <a:pt x="119019" y="123428"/>
                  <a:pt x="119185" y="122861"/>
                  <a:pt x="118852" y="122560"/>
                </a:cubicBezTo>
                <a:cubicBezTo>
                  <a:pt x="118754" y="122473"/>
                  <a:pt x="118640" y="122433"/>
                  <a:pt x="118527" y="122433"/>
                </a:cubicBezTo>
                <a:close/>
                <a:moveTo>
                  <a:pt x="155944" y="122593"/>
                </a:moveTo>
                <a:cubicBezTo>
                  <a:pt x="155933" y="122593"/>
                  <a:pt x="155923" y="122593"/>
                  <a:pt x="155912" y="122594"/>
                </a:cubicBezTo>
                <a:cubicBezTo>
                  <a:pt x="155242" y="122626"/>
                  <a:pt x="155274" y="123634"/>
                  <a:pt x="155891" y="123634"/>
                </a:cubicBezTo>
                <a:cubicBezTo>
                  <a:pt x="155919" y="123634"/>
                  <a:pt x="155948" y="123632"/>
                  <a:pt x="155978" y="123628"/>
                </a:cubicBezTo>
                <a:cubicBezTo>
                  <a:pt x="156635" y="123562"/>
                  <a:pt x="156581" y="122593"/>
                  <a:pt x="155944" y="122593"/>
                </a:cubicBezTo>
                <a:close/>
                <a:moveTo>
                  <a:pt x="135685" y="122633"/>
                </a:moveTo>
                <a:cubicBezTo>
                  <a:pt x="135400" y="122633"/>
                  <a:pt x="135140" y="122864"/>
                  <a:pt x="135163" y="123194"/>
                </a:cubicBezTo>
                <a:cubicBezTo>
                  <a:pt x="135197" y="123494"/>
                  <a:pt x="135430" y="123695"/>
                  <a:pt x="135731" y="123695"/>
                </a:cubicBezTo>
                <a:cubicBezTo>
                  <a:pt x="136198" y="123628"/>
                  <a:pt x="136364" y="123061"/>
                  <a:pt x="136031" y="122761"/>
                </a:cubicBezTo>
                <a:cubicBezTo>
                  <a:pt x="135923" y="122673"/>
                  <a:pt x="135802" y="122633"/>
                  <a:pt x="135685" y="122633"/>
                </a:cubicBezTo>
                <a:close/>
                <a:moveTo>
                  <a:pt x="120153" y="123861"/>
                </a:moveTo>
                <a:lnTo>
                  <a:pt x="120119" y="123895"/>
                </a:lnTo>
                <a:lnTo>
                  <a:pt x="120353" y="123895"/>
                </a:lnTo>
                <a:cubicBezTo>
                  <a:pt x="120286" y="123861"/>
                  <a:pt x="120219" y="123861"/>
                  <a:pt x="120153" y="123861"/>
                </a:cubicBezTo>
                <a:close/>
                <a:moveTo>
                  <a:pt x="152874" y="122857"/>
                </a:moveTo>
                <a:cubicBezTo>
                  <a:pt x="152853" y="122857"/>
                  <a:pt x="152831" y="122858"/>
                  <a:pt x="152809" y="122861"/>
                </a:cubicBezTo>
                <a:cubicBezTo>
                  <a:pt x="152509" y="122861"/>
                  <a:pt x="152309" y="123127"/>
                  <a:pt x="152342" y="123428"/>
                </a:cubicBezTo>
                <a:cubicBezTo>
                  <a:pt x="152373" y="123675"/>
                  <a:pt x="152576" y="123865"/>
                  <a:pt x="152845" y="123865"/>
                </a:cubicBezTo>
                <a:cubicBezTo>
                  <a:pt x="152866" y="123865"/>
                  <a:pt x="152887" y="123864"/>
                  <a:pt x="152909" y="123861"/>
                </a:cubicBezTo>
                <a:lnTo>
                  <a:pt x="152909" y="123895"/>
                </a:lnTo>
                <a:cubicBezTo>
                  <a:pt x="153176" y="123861"/>
                  <a:pt x="153376" y="123628"/>
                  <a:pt x="153376" y="123328"/>
                </a:cubicBezTo>
                <a:cubicBezTo>
                  <a:pt x="153346" y="123049"/>
                  <a:pt x="153143" y="122857"/>
                  <a:pt x="152874" y="122857"/>
                </a:cubicBezTo>
                <a:close/>
                <a:moveTo>
                  <a:pt x="132592" y="122891"/>
                </a:moveTo>
                <a:cubicBezTo>
                  <a:pt x="132571" y="122891"/>
                  <a:pt x="132550" y="122892"/>
                  <a:pt x="132528" y="122894"/>
                </a:cubicBezTo>
                <a:cubicBezTo>
                  <a:pt x="131882" y="122959"/>
                  <a:pt x="131924" y="123931"/>
                  <a:pt x="132565" y="123931"/>
                </a:cubicBezTo>
                <a:cubicBezTo>
                  <a:pt x="132585" y="123931"/>
                  <a:pt x="132606" y="123930"/>
                  <a:pt x="132628" y="123928"/>
                </a:cubicBezTo>
                <a:cubicBezTo>
                  <a:pt x="133307" y="123863"/>
                  <a:pt x="133234" y="122891"/>
                  <a:pt x="132592" y="122891"/>
                </a:cubicBezTo>
                <a:close/>
                <a:moveTo>
                  <a:pt x="169721" y="123161"/>
                </a:moveTo>
                <a:cubicBezTo>
                  <a:pt x="169555" y="123261"/>
                  <a:pt x="169488" y="123428"/>
                  <a:pt x="169488" y="123594"/>
                </a:cubicBezTo>
                <a:cubicBezTo>
                  <a:pt x="169519" y="123873"/>
                  <a:pt x="169722" y="124065"/>
                  <a:pt x="169990" y="124065"/>
                </a:cubicBezTo>
                <a:cubicBezTo>
                  <a:pt x="170012" y="124065"/>
                  <a:pt x="170033" y="124064"/>
                  <a:pt x="170055" y="124061"/>
                </a:cubicBezTo>
                <a:cubicBezTo>
                  <a:pt x="170155" y="124061"/>
                  <a:pt x="170255" y="124028"/>
                  <a:pt x="170355" y="123928"/>
                </a:cubicBezTo>
                <a:lnTo>
                  <a:pt x="170055" y="123561"/>
                </a:lnTo>
                <a:lnTo>
                  <a:pt x="170022" y="123528"/>
                </a:lnTo>
                <a:lnTo>
                  <a:pt x="169721" y="123161"/>
                </a:lnTo>
                <a:close/>
                <a:moveTo>
                  <a:pt x="149763" y="123086"/>
                </a:moveTo>
                <a:cubicBezTo>
                  <a:pt x="149624" y="123086"/>
                  <a:pt x="149481" y="123141"/>
                  <a:pt x="149374" y="123261"/>
                </a:cubicBezTo>
                <a:cubicBezTo>
                  <a:pt x="149082" y="123617"/>
                  <a:pt x="149325" y="124130"/>
                  <a:pt x="149766" y="124130"/>
                </a:cubicBezTo>
                <a:cubicBezTo>
                  <a:pt x="149779" y="124130"/>
                  <a:pt x="149793" y="124129"/>
                  <a:pt x="149807" y="124128"/>
                </a:cubicBezTo>
                <a:cubicBezTo>
                  <a:pt x="150074" y="124095"/>
                  <a:pt x="150308" y="123861"/>
                  <a:pt x="150274" y="123561"/>
                </a:cubicBezTo>
                <a:cubicBezTo>
                  <a:pt x="150253" y="123262"/>
                  <a:pt x="150012" y="123086"/>
                  <a:pt x="149763" y="123086"/>
                </a:cubicBezTo>
                <a:close/>
                <a:moveTo>
                  <a:pt x="129488" y="123135"/>
                </a:moveTo>
                <a:cubicBezTo>
                  <a:pt x="129217" y="123135"/>
                  <a:pt x="128942" y="123328"/>
                  <a:pt x="128959" y="123695"/>
                </a:cubicBezTo>
                <a:cubicBezTo>
                  <a:pt x="128990" y="123973"/>
                  <a:pt x="129193" y="124165"/>
                  <a:pt x="129462" y="124165"/>
                </a:cubicBezTo>
                <a:cubicBezTo>
                  <a:pt x="129483" y="124165"/>
                  <a:pt x="129504" y="124164"/>
                  <a:pt x="129526" y="124162"/>
                </a:cubicBezTo>
                <a:cubicBezTo>
                  <a:pt x="129826" y="124128"/>
                  <a:pt x="130026" y="123895"/>
                  <a:pt x="129993" y="123628"/>
                </a:cubicBezTo>
                <a:cubicBezTo>
                  <a:pt x="129977" y="123294"/>
                  <a:pt x="129734" y="123135"/>
                  <a:pt x="129488" y="123135"/>
                </a:cubicBezTo>
                <a:close/>
                <a:moveTo>
                  <a:pt x="123298" y="123655"/>
                </a:moveTo>
                <a:cubicBezTo>
                  <a:pt x="123036" y="123655"/>
                  <a:pt x="122770" y="123840"/>
                  <a:pt x="122788" y="124195"/>
                </a:cubicBezTo>
                <a:lnTo>
                  <a:pt x="123288" y="124262"/>
                </a:lnTo>
                <a:lnTo>
                  <a:pt x="123789" y="124328"/>
                </a:lnTo>
                <a:cubicBezTo>
                  <a:pt x="123789" y="124262"/>
                  <a:pt x="123822" y="124162"/>
                  <a:pt x="123789" y="124095"/>
                </a:cubicBezTo>
                <a:cubicBezTo>
                  <a:pt x="123757" y="123798"/>
                  <a:pt x="123529" y="123655"/>
                  <a:pt x="123298" y="123655"/>
                </a:cubicBezTo>
                <a:close/>
                <a:moveTo>
                  <a:pt x="166951" y="123291"/>
                </a:moveTo>
                <a:cubicBezTo>
                  <a:pt x="166930" y="123291"/>
                  <a:pt x="166908" y="123292"/>
                  <a:pt x="166886" y="123294"/>
                </a:cubicBezTo>
                <a:cubicBezTo>
                  <a:pt x="166263" y="123393"/>
                  <a:pt x="166317" y="124329"/>
                  <a:pt x="166953" y="124329"/>
                </a:cubicBezTo>
                <a:cubicBezTo>
                  <a:pt x="166964" y="124329"/>
                  <a:pt x="166975" y="124329"/>
                  <a:pt x="166986" y="124328"/>
                </a:cubicBezTo>
                <a:cubicBezTo>
                  <a:pt x="167665" y="124296"/>
                  <a:pt x="167623" y="123291"/>
                  <a:pt x="166951" y="123291"/>
                </a:cubicBezTo>
                <a:close/>
                <a:moveTo>
                  <a:pt x="146726" y="123355"/>
                </a:moveTo>
                <a:cubicBezTo>
                  <a:pt x="146698" y="123355"/>
                  <a:pt x="146669" y="123357"/>
                  <a:pt x="146638" y="123361"/>
                </a:cubicBezTo>
                <a:cubicBezTo>
                  <a:pt x="145927" y="123393"/>
                  <a:pt x="145999" y="124398"/>
                  <a:pt x="146643" y="124398"/>
                </a:cubicBezTo>
                <a:cubicBezTo>
                  <a:pt x="146663" y="124398"/>
                  <a:pt x="146684" y="124397"/>
                  <a:pt x="146705" y="124395"/>
                </a:cubicBezTo>
                <a:cubicBezTo>
                  <a:pt x="147407" y="124363"/>
                  <a:pt x="147346" y="123355"/>
                  <a:pt x="146726" y="123355"/>
                </a:cubicBezTo>
                <a:close/>
                <a:moveTo>
                  <a:pt x="126382" y="123355"/>
                </a:moveTo>
                <a:cubicBezTo>
                  <a:pt x="126104" y="123355"/>
                  <a:pt x="125822" y="123557"/>
                  <a:pt x="125857" y="123928"/>
                </a:cubicBezTo>
                <a:cubicBezTo>
                  <a:pt x="125890" y="124228"/>
                  <a:pt x="126124" y="124428"/>
                  <a:pt x="126424" y="124428"/>
                </a:cubicBezTo>
                <a:cubicBezTo>
                  <a:pt x="126724" y="124395"/>
                  <a:pt x="126924" y="124128"/>
                  <a:pt x="126891" y="123861"/>
                </a:cubicBezTo>
                <a:cubicBezTo>
                  <a:pt x="126875" y="123516"/>
                  <a:pt x="126630" y="123355"/>
                  <a:pt x="126382" y="123355"/>
                </a:cubicBezTo>
                <a:close/>
                <a:moveTo>
                  <a:pt x="163876" y="123555"/>
                </a:moveTo>
                <a:cubicBezTo>
                  <a:pt x="163846" y="123555"/>
                  <a:pt x="163816" y="123557"/>
                  <a:pt x="163784" y="123561"/>
                </a:cubicBezTo>
                <a:cubicBezTo>
                  <a:pt x="163517" y="123561"/>
                  <a:pt x="163284" y="123828"/>
                  <a:pt x="163317" y="124095"/>
                </a:cubicBezTo>
                <a:cubicBezTo>
                  <a:pt x="163348" y="124373"/>
                  <a:pt x="163551" y="124565"/>
                  <a:pt x="163793" y="124565"/>
                </a:cubicBezTo>
                <a:cubicBezTo>
                  <a:pt x="163812" y="124565"/>
                  <a:pt x="163831" y="124564"/>
                  <a:pt x="163851" y="124562"/>
                </a:cubicBezTo>
                <a:lnTo>
                  <a:pt x="163884" y="124595"/>
                </a:lnTo>
                <a:cubicBezTo>
                  <a:pt x="164554" y="124563"/>
                  <a:pt x="164522" y="123555"/>
                  <a:pt x="163876" y="123555"/>
                </a:cubicBezTo>
                <a:close/>
                <a:moveTo>
                  <a:pt x="143591" y="123588"/>
                </a:moveTo>
                <a:cubicBezTo>
                  <a:pt x="143563" y="123588"/>
                  <a:pt x="143533" y="123590"/>
                  <a:pt x="143503" y="123594"/>
                </a:cubicBezTo>
                <a:cubicBezTo>
                  <a:pt x="142836" y="123661"/>
                  <a:pt x="142936" y="124629"/>
                  <a:pt x="143603" y="124629"/>
                </a:cubicBezTo>
                <a:cubicBezTo>
                  <a:pt x="144273" y="124597"/>
                  <a:pt x="144210" y="123588"/>
                  <a:pt x="143591" y="123588"/>
                </a:cubicBezTo>
                <a:close/>
                <a:moveTo>
                  <a:pt x="160724" y="123801"/>
                </a:moveTo>
                <a:cubicBezTo>
                  <a:pt x="160451" y="123801"/>
                  <a:pt x="160191" y="124031"/>
                  <a:pt x="160215" y="124362"/>
                </a:cubicBezTo>
                <a:cubicBezTo>
                  <a:pt x="160248" y="124629"/>
                  <a:pt x="160482" y="124829"/>
                  <a:pt x="160782" y="124829"/>
                </a:cubicBezTo>
                <a:cubicBezTo>
                  <a:pt x="161215" y="124795"/>
                  <a:pt x="161416" y="124228"/>
                  <a:pt x="161049" y="123928"/>
                </a:cubicBezTo>
                <a:cubicBezTo>
                  <a:pt x="160951" y="123840"/>
                  <a:pt x="160836" y="123801"/>
                  <a:pt x="160724" y="123801"/>
                </a:cubicBezTo>
                <a:close/>
                <a:moveTo>
                  <a:pt x="127992" y="124795"/>
                </a:moveTo>
                <a:lnTo>
                  <a:pt x="127958" y="124829"/>
                </a:lnTo>
                <a:lnTo>
                  <a:pt x="128259" y="124862"/>
                </a:lnTo>
                <a:cubicBezTo>
                  <a:pt x="128192" y="124829"/>
                  <a:pt x="128092" y="124795"/>
                  <a:pt x="127992" y="124795"/>
                </a:cubicBezTo>
                <a:close/>
                <a:moveTo>
                  <a:pt x="140455" y="123834"/>
                </a:moveTo>
                <a:cubicBezTo>
                  <a:pt x="140170" y="123834"/>
                  <a:pt x="139910" y="124065"/>
                  <a:pt x="139934" y="124395"/>
                </a:cubicBezTo>
                <a:cubicBezTo>
                  <a:pt x="139965" y="124645"/>
                  <a:pt x="140171" y="124865"/>
                  <a:pt x="140444" y="124865"/>
                </a:cubicBezTo>
                <a:cubicBezTo>
                  <a:pt x="140462" y="124865"/>
                  <a:pt x="140481" y="124864"/>
                  <a:pt x="140501" y="124862"/>
                </a:cubicBezTo>
                <a:cubicBezTo>
                  <a:pt x="140968" y="124829"/>
                  <a:pt x="141134" y="124262"/>
                  <a:pt x="140801" y="123961"/>
                </a:cubicBezTo>
                <a:cubicBezTo>
                  <a:pt x="140694" y="123874"/>
                  <a:pt x="140572" y="123834"/>
                  <a:pt x="140455" y="123834"/>
                </a:cubicBezTo>
                <a:close/>
                <a:moveTo>
                  <a:pt x="157636" y="124020"/>
                </a:moveTo>
                <a:cubicBezTo>
                  <a:pt x="157496" y="124020"/>
                  <a:pt x="157354" y="124075"/>
                  <a:pt x="157246" y="124195"/>
                </a:cubicBezTo>
                <a:cubicBezTo>
                  <a:pt x="156955" y="124551"/>
                  <a:pt x="157197" y="125064"/>
                  <a:pt x="157638" y="125064"/>
                </a:cubicBezTo>
                <a:cubicBezTo>
                  <a:pt x="157652" y="125064"/>
                  <a:pt x="157666" y="125063"/>
                  <a:pt x="157680" y="125062"/>
                </a:cubicBezTo>
                <a:cubicBezTo>
                  <a:pt x="157980" y="125029"/>
                  <a:pt x="158180" y="124795"/>
                  <a:pt x="158147" y="124495"/>
                </a:cubicBezTo>
                <a:cubicBezTo>
                  <a:pt x="158125" y="124196"/>
                  <a:pt x="157885" y="124020"/>
                  <a:pt x="157636" y="124020"/>
                </a:cubicBezTo>
                <a:close/>
                <a:moveTo>
                  <a:pt x="137367" y="124074"/>
                </a:moveTo>
                <a:cubicBezTo>
                  <a:pt x="137077" y="124074"/>
                  <a:pt x="136807" y="124317"/>
                  <a:pt x="136831" y="124629"/>
                </a:cubicBezTo>
                <a:cubicBezTo>
                  <a:pt x="136862" y="124907"/>
                  <a:pt x="137094" y="125099"/>
                  <a:pt x="137340" y="125099"/>
                </a:cubicBezTo>
                <a:cubicBezTo>
                  <a:pt x="137359" y="125099"/>
                  <a:pt x="137379" y="125098"/>
                  <a:pt x="137398" y="125096"/>
                </a:cubicBezTo>
                <a:lnTo>
                  <a:pt x="137398" y="125129"/>
                </a:lnTo>
                <a:cubicBezTo>
                  <a:pt x="137865" y="125062"/>
                  <a:pt x="138032" y="124495"/>
                  <a:pt x="137699" y="124195"/>
                </a:cubicBezTo>
                <a:cubicBezTo>
                  <a:pt x="137596" y="124111"/>
                  <a:pt x="137480" y="124074"/>
                  <a:pt x="137367" y="124074"/>
                </a:cubicBezTo>
                <a:close/>
                <a:moveTo>
                  <a:pt x="131131" y="124594"/>
                </a:moveTo>
                <a:cubicBezTo>
                  <a:pt x="130868" y="124594"/>
                  <a:pt x="130609" y="124779"/>
                  <a:pt x="130627" y="125129"/>
                </a:cubicBezTo>
                <a:lnTo>
                  <a:pt x="130627" y="125162"/>
                </a:lnTo>
                <a:lnTo>
                  <a:pt x="131628" y="125262"/>
                </a:lnTo>
                <a:cubicBezTo>
                  <a:pt x="131661" y="125196"/>
                  <a:pt x="131661" y="125129"/>
                  <a:pt x="131661" y="125062"/>
                </a:cubicBezTo>
                <a:cubicBezTo>
                  <a:pt x="131613" y="124745"/>
                  <a:pt x="131370" y="124594"/>
                  <a:pt x="131131" y="124594"/>
                </a:cubicBezTo>
                <a:close/>
                <a:moveTo>
                  <a:pt x="154531" y="124272"/>
                </a:moveTo>
                <a:cubicBezTo>
                  <a:pt x="154392" y="124272"/>
                  <a:pt x="154251" y="124331"/>
                  <a:pt x="154144" y="124462"/>
                </a:cubicBezTo>
                <a:cubicBezTo>
                  <a:pt x="153853" y="124785"/>
                  <a:pt x="154095" y="125297"/>
                  <a:pt x="154536" y="125297"/>
                </a:cubicBezTo>
                <a:cubicBezTo>
                  <a:pt x="154549" y="125297"/>
                  <a:pt x="154563" y="125297"/>
                  <a:pt x="154577" y="125296"/>
                </a:cubicBezTo>
                <a:cubicBezTo>
                  <a:pt x="154844" y="125296"/>
                  <a:pt x="155078" y="125029"/>
                  <a:pt x="155044" y="124762"/>
                </a:cubicBezTo>
                <a:cubicBezTo>
                  <a:pt x="155023" y="124462"/>
                  <a:pt x="154781" y="124272"/>
                  <a:pt x="154531" y="124272"/>
                </a:cubicBezTo>
                <a:close/>
                <a:moveTo>
                  <a:pt x="134288" y="124322"/>
                </a:moveTo>
                <a:cubicBezTo>
                  <a:pt x="134259" y="124322"/>
                  <a:pt x="134228" y="124324"/>
                  <a:pt x="134196" y="124328"/>
                </a:cubicBezTo>
                <a:cubicBezTo>
                  <a:pt x="133562" y="124395"/>
                  <a:pt x="133629" y="125362"/>
                  <a:pt x="134296" y="125362"/>
                </a:cubicBezTo>
                <a:cubicBezTo>
                  <a:pt x="134966" y="125330"/>
                  <a:pt x="134934" y="124322"/>
                  <a:pt x="134288" y="124322"/>
                </a:cubicBezTo>
                <a:close/>
                <a:moveTo>
                  <a:pt x="171189" y="124962"/>
                </a:moveTo>
                <a:lnTo>
                  <a:pt x="171189" y="125029"/>
                </a:lnTo>
                <a:cubicBezTo>
                  <a:pt x="171189" y="125262"/>
                  <a:pt x="171356" y="125429"/>
                  <a:pt x="171590" y="125496"/>
                </a:cubicBezTo>
                <a:lnTo>
                  <a:pt x="171189" y="124962"/>
                </a:lnTo>
                <a:close/>
                <a:moveTo>
                  <a:pt x="151422" y="124489"/>
                </a:moveTo>
                <a:cubicBezTo>
                  <a:pt x="151138" y="124489"/>
                  <a:pt x="150855" y="124692"/>
                  <a:pt x="150908" y="125062"/>
                </a:cubicBezTo>
                <a:cubicBezTo>
                  <a:pt x="150908" y="125362"/>
                  <a:pt x="151175" y="125563"/>
                  <a:pt x="151475" y="125563"/>
                </a:cubicBezTo>
                <a:lnTo>
                  <a:pt x="151475" y="125529"/>
                </a:lnTo>
                <a:cubicBezTo>
                  <a:pt x="151742" y="125529"/>
                  <a:pt x="151942" y="125262"/>
                  <a:pt x="151942" y="124995"/>
                </a:cubicBezTo>
                <a:cubicBezTo>
                  <a:pt x="151926" y="124650"/>
                  <a:pt x="151674" y="124489"/>
                  <a:pt x="151422" y="124489"/>
                </a:cubicBezTo>
                <a:close/>
                <a:moveTo>
                  <a:pt x="168596" y="124735"/>
                </a:moveTo>
                <a:cubicBezTo>
                  <a:pt x="168324" y="124735"/>
                  <a:pt x="168063" y="124965"/>
                  <a:pt x="168087" y="125296"/>
                </a:cubicBezTo>
                <a:cubicBezTo>
                  <a:pt x="168120" y="125563"/>
                  <a:pt x="168354" y="125763"/>
                  <a:pt x="168621" y="125763"/>
                </a:cubicBezTo>
                <a:cubicBezTo>
                  <a:pt x="169088" y="125729"/>
                  <a:pt x="169288" y="125162"/>
                  <a:pt x="168921" y="124862"/>
                </a:cubicBezTo>
                <a:cubicBezTo>
                  <a:pt x="168823" y="124774"/>
                  <a:pt x="168709" y="124735"/>
                  <a:pt x="168596" y="124735"/>
                </a:cubicBezTo>
                <a:close/>
                <a:moveTo>
                  <a:pt x="135897" y="125729"/>
                </a:moveTo>
                <a:cubicBezTo>
                  <a:pt x="135864" y="125729"/>
                  <a:pt x="135831" y="125763"/>
                  <a:pt x="135797" y="125763"/>
                </a:cubicBezTo>
                <a:lnTo>
                  <a:pt x="135897" y="125763"/>
                </a:lnTo>
                <a:lnTo>
                  <a:pt x="136164" y="125796"/>
                </a:lnTo>
                <a:cubicBezTo>
                  <a:pt x="136097" y="125763"/>
                  <a:pt x="135997" y="125729"/>
                  <a:pt x="135897" y="125729"/>
                </a:cubicBezTo>
                <a:close/>
                <a:moveTo>
                  <a:pt x="148327" y="124768"/>
                </a:moveTo>
                <a:cubicBezTo>
                  <a:pt x="148043" y="124768"/>
                  <a:pt x="147782" y="124999"/>
                  <a:pt x="147806" y="125329"/>
                </a:cubicBezTo>
                <a:cubicBezTo>
                  <a:pt x="147837" y="125579"/>
                  <a:pt x="148073" y="125799"/>
                  <a:pt x="148321" y="125799"/>
                </a:cubicBezTo>
                <a:cubicBezTo>
                  <a:pt x="148339" y="125799"/>
                  <a:pt x="148356" y="125798"/>
                  <a:pt x="148373" y="125796"/>
                </a:cubicBezTo>
                <a:cubicBezTo>
                  <a:pt x="148840" y="125763"/>
                  <a:pt x="149007" y="125196"/>
                  <a:pt x="148673" y="124895"/>
                </a:cubicBezTo>
                <a:cubicBezTo>
                  <a:pt x="148566" y="124808"/>
                  <a:pt x="148444" y="124768"/>
                  <a:pt x="148327" y="124768"/>
                </a:cubicBezTo>
                <a:close/>
                <a:moveTo>
                  <a:pt x="165485" y="124962"/>
                </a:moveTo>
                <a:cubicBezTo>
                  <a:pt x="164783" y="124994"/>
                  <a:pt x="164844" y="126003"/>
                  <a:pt x="165464" y="126003"/>
                </a:cubicBezTo>
                <a:cubicBezTo>
                  <a:pt x="165492" y="126003"/>
                  <a:pt x="165521" y="126001"/>
                  <a:pt x="165552" y="125996"/>
                </a:cubicBezTo>
                <a:cubicBezTo>
                  <a:pt x="166219" y="125929"/>
                  <a:pt x="166119" y="124962"/>
                  <a:pt x="165485" y="124962"/>
                </a:cubicBezTo>
                <a:close/>
                <a:moveTo>
                  <a:pt x="145246" y="125002"/>
                </a:moveTo>
                <a:cubicBezTo>
                  <a:pt x="144974" y="125002"/>
                  <a:pt x="144713" y="125232"/>
                  <a:pt x="144737" y="125563"/>
                </a:cubicBezTo>
                <a:cubicBezTo>
                  <a:pt x="144737" y="125812"/>
                  <a:pt x="144971" y="126033"/>
                  <a:pt x="145219" y="126033"/>
                </a:cubicBezTo>
                <a:cubicBezTo>
                  <a:pt x="145236" y="126033"/>
                  <a:pt x="145254" y="126032"/>
                  <a:pt x="145271" y="126030"/>
                </a:cubicBezTo>
                <a:lnTo>
                  <a:pt x="145304" y="126030"/>
                </a:lnTo>
                <a:cubicBezTo>
                  <a:pt x="145738" y="125996"/>
                  <a:pt x="145938" y="125429"/>
                  <a:pt x="145571" y="125129"/>
                </a:cubicBezTo>
                <a:cubicBezTo>
                  <a:pt x="145473" y="125041"/>
                  <a:pt x="145359" y="125002"/>
                  <a:pt x="145246" y="125002"/>
                </a:cubicBezTo>
                <a:close/>
                <a:moveTo>
                  <a:pt x="139034" y="125528"/>
                </a:moveTo>
                <a:cubicBezTo>
                  <a:pt x="138766" y="125528"/>
                  <a:pt x="138499" y="125713"/>
                  <a:pt x="138499" y="126063"/>
                </a:cubicBezTo>
                <a:lnTo>
                  <a:pt x="138499" y="126096"/>
                </a:lnTo>
                <a:lnTo>
                  <a:pt x="139033" y="126163"/>
                </a:lnTo>
                <a:lnTo>
                  <a:pt x="139500" y="126230"/>
                </a:lnTo>
                <a:cubicBezTo>
                  <a:pt x="139533" y="126163"/>
                  <a:pt x="139567" y="126063"/>
                  <a:pt x="139567" y="125996"/>
                </a:cubicBezTo>
                <a:cubicBezTo>
                  <a:pt x="139519" y="125679"/>
                  <a:pt x="139276" y="125528"/>
                  <a:pt x="139034" y="125528"/>
                </a:cubicBezTo>
                <a:close/>
                <a:moveTo>
                  <a:pt x="162412" y="125193"/>
                </a:moveTo>
                <a:cubicBezTo>
                  <a:pt x="162391" y="125193"/>
                  <a:pt x="162371" y="125194"/>
                  <a:pt x="162350" y="125196"/>
                </a:cubicBezTo>
                <a:cubicBezTo>
                  <a:pt x="161648" y="125227"/>
                  <a:pt x="161709" y="126236"/>
                  <a:pt x="162328" y="126236"/>
                </a:cubicBezTo>
                <a:cubicBezTo>
                  <a:pt x="162357" y="126236"/>
                  <a:pt x="162386" y="126234"/>
                  <a:pt x="162416" y="126230"/>
                </a:cubicBezTo>
                <a:cubicBezTo>
                  <a:pt x="163128" y="126197"/>
                  <a:pt x="163055" y="125193"/>
                  <a:pt x="162412" y="125193"/>
                </a:cubicBezTo>
                <a:close/>
                <a:moveTo>
                  <a:pt x="142102" y="125261"/>
                </a:moveTo>
                <a:cubicBezTo>
                  <a:pt x="142091" y="125261"/>
                  <a:pt x="142080" y="125262"/>
                  <a:pt x="142068" y="125262"/>
                </a:cubicBezTo>
                <a:cubicBezTo>
                  <a:pt x="141398" y="125262"/>
                  <a:pt x="141461" y="126269"/>
                  <a:pt x="142081" y="126269"/>
                </a:cubicBezTo>
                <a:cubicBezTo>
                  <a:pt x="142109" y="126269"/>
                  <a:pt x="142138" y="126267"/>
                  <a:pt x="142168" y="126263"/>
                </a:cubicBezTo>
                <a:cubicBezTo>
                  <a:pt x="142824" y="126197"/>
                  <a:pt x="142739" y="125261"/>
                  <a:pt x="142102" y="125261"/>
                </a:cubicBezTo>
                <a:close/>
                <a:moveTo>
                  <a:pt x="159339" y="125456"/>
                </a:moveTo>
                <a:cubicBezTo>
                  <a:pt x="159310" y="125456"/>
                  <a:pt x="159279" y="125458"/>
                  <a:pt x="159247" y="125462"/>
                </a:cubicBezTo>
                <a:cubicBezTo>
                  <a:pt x="158614" y="125529"/>
                  <a:pt x="158680" y="126497"/>
                  <a:pt x="159347" y="126497"/>
                </a:cubicBezTo>
                <a:cubicBezTo>
                  <a:pt x="160017" y="126465"/>
                  <a:pt x="159986" y="125456"/>
                  <a:pt x="159339" y="125456"/>
                </a:cubicBezTo>
                <a:close/>
                <a:moveTo>
                  <a:pt x="156211" y="125695"/>
                </a:moveTo>
                <a:cubicBezTo>
                  <a:pt x="156200" y="125695"/>
                  <a:pt x="156189" y="125695"/>
                  <a:pt x="156178" y="125696"/>
                </a:cubicBezTo>
                <a:cubicBezTo>
                  <a:pt x="155508" y="125728"/>
                  <a:pt x="155540" y="126736"/>
                  <a:pt x="156158" y="126736"/>
                </a:cubicBezTo>
                <a:cubicBezTo>
                  <a:pt x="156186" y="126736"/>
                  <a:pt x="156215" y="126734"/>
                  <a:pt x="156245" y="126730"/>
                </a:cubicBezTo>
                <a:cubicBezTo>
                  <a:pt x="156901" y="126664"/>
                  <a:pt x="156848" y="125695"/>
                  <a:pt x="156211" y="125695"/>
                </a:cubicBezTo>
                <a:close/>
                <a:moveTo>
                  <a:pt x="143870" y="126684"/>
                </a:moveTo>
                <a:cubicBezTo>
                  <a:pt x="143839" y="126684"/>
                  <a:pt x="143805" y="126688"/>
                  <a:pt x="143770" y="126697"/>
                </a:cubicBezTo>
                <a:cubicBezTo>
                  <a:pt x="143736" y="126697"/>
                  <a:pt x="143670" y="126697"/>
                  <a:pt x="143636" y="126730"/>
                </a:cubicBezTo>
                <a:lnTo>
                  <a:pt x="144103" y="126763"/>
                </a:lnTo>
                <a:cubicBezTo>
                  <a:pt x="144030" y="126715"/>
                  <a:pt x="143957" y="126684"/>
                  <a:pt x="143870" y="126684"/>
                </a:cubicBezTo>
                <a:close/>
                <a:moveTo>
                  <a:pt x="153111" y="125942"/>
                </a:moveTo>
                <a:cubicBezTo>
                  <a:pt x="152821" y="125942"/>
                  <a:pt x="152552" y="126185"/>
                  <a:pt x="152576" y="126497"/>
                </a:cubicBezTo>
                <a:cubicBezTo>
                  <a:pt x="152607" y="126775"/>
                  <a:pt x="152810" y="126967"/>
                  <a:pt x="153078" y="126967"/>
                </a:cubicBezTo>
                <a:cubicBezTo>
                  <a:pt x="153100" y="126967"/>
                  <a:pt x="153121" y="126966"/>
                  <a:pt x="153143" y="126964"/>
                </a:cubicBezTo>
                <a:lnTo>
                  <a:pt x="153143" y="126997"/>
                </a:lnTo>
                <a:cubicBezTo>
                  <a:pt x="153610" y="126930"/>
                  <a:pt x="153777" y="126363"/>
                  <a:pt x="153443" y="126063"/>
                </a:cubicBezTo>
                <a:cubicBezTo>
                  <a:pt x="153340" y="125979"/>
                  <a:pt x="153224" y="125942"/>
                  <a:pt x="153111" y="125942"/>
                </a:cubicBezTo>
                <a:close/>
                <a:moveTo>
                  <a:pt x="146919" y="126432"/>
                </a:moveTo>
                <a:cubicBezTo>
                  <a:pt x="146644" y="126432"/>
                  <a:pt x="146369" y="126625"/>
                  <a:pt x="146405" y="126997"/>
                </a:cubicBezTo>
                <a:cubicBezTo>
                  <a:pt x="146405" y="126997"/>
                  <a:pt x="146405" y="127030"/>
                  <a:pt x="146405" y="127064"/>
                </a:cubicBezTo>
                <a:lnTo>
                  <a:pt x="147372" y="127164"/>
                </a:lnTo>
                <a:cubicBezTo>
                  <a:pt x="147406" y="127097"/>
                  <a:pt x="147439" y="126997"/>
                  <a:pt x="147439" y="126897"/>
                </a:cubicBezTo>
                <a:cubicBezTo>
                  <a:pt x="147408" y="126584"/>
                  <a:pt x="147163" y="126432"/>
                  <a:pt x="146919" y="126432"/>
                </a:cubicBezTo>
                <a:close/>
                <a:moveTo>
                  <a:pt x="170277" y="126152"/>
                </a:moveTo>
                <a:cubicBezTo>
                  <a:pt x="169999" y="126152"/>
                  <a:pt x="169719" y="126355"/>
                  <a:pt x="169755" y="126730"/>
                </a:cubicBezTo>
                <a:cubicBezTo>
                  <a:pt x="169786" y="126977"/>
                  <a:pt x="169989" y="127167"/>
                  <a:pt x="170257" y="127167"/>
                </a:cubicBezTo>
                <a:cubicBezTo>
                  <a:pt x="170278" y="127167"/>
                  <a:pt x="170300" y="127166"/>
                  <a:pt x="170322" y="127164"/>
                </a:cubicBezTo>
                <a:lnTo>
                  <a:pt x="170322" y="127197"/>
                </a:lnTo>
                <a:cubicBezTo>
                  <a:pt x="170589" y="127164"/>
                  <a:pt x="170822" y="126930"/>
                  <a:pt x="170789" y="126630"/>
                </a:cubicBezTo>
                <a:cubicBezTo>
                  <a:pt x="170758" y="126305"/>
                  <a:pt x="170518" y="126152"/>
                  <a:pt x="170277" y="126152"/>
                </a:cubicBezTo>
                <a:close/>
                <a:moveTo>
                  <a:pt x="149997" y="126188"/>
                </a:moveTo>
                <a:cubicBezTo>
                  <a:pt x="149857" y="126188"/>
                  <a:pt x="149715" y="126243"/>
                  <a:pt x="149607" y="126363"/>
                </a:cubicBezTo>
                <a:cubicBezTo>
                  <a:pt x="149316" y="126719"/>
                  <a:pt x="149558" y="127232"/>
                  <a:pt x="149999" y="127232"/>
                </a:cubicBezTo>
                <a:cubicBezTo>
                  <a:pt x="150013" y="127232"/>
                  <a:pt x="150027" y="127231"/>
                  <a:pt x="150041" y="127230"/>
                </a:cubicBezTo>
                <a:cubicBezTo>
                  <a:pt x="150308" y="127197"/>
                  <a:pt x="150541" y="126964"/>
                  <a:pt x="150508" y="126663"/>
                </a:cubicBezTo>
                <a:cubicBezTo>
                  <a:pt x="150486" y="126364"/>
                  <a:pt x="150246" y="126188"/>
                  <a:pt x="149997" y="126188"/>
                </a:cubicBezTo>
                <a:close/>
                <a:moveTo>
                  <a:pt x="167184" y="126396"/>
                </a:moveTo>
                <a:cubicBezTo>
                  <a:pt x="167174" y="126396"/>
                  <a:pt x="167164" y="126396"/>
                  <a:pt x="167153" y="126396"/>
                </a:cubicBezTo>
                <a:cubicBezTo>
                  <a:pt x="166853" y="126430"/>
                  <a:pt x="166653" y="126663"/>
                  <a:pt x="166653" y="126964"/>
                </a:cubicBezTo>
                <a:cubicBezTo>
                  <a:pt x="166686" y="127230"/>
                  <a:pt x="166919" y="127431"/>
                  <a:pt x="167220" y="127431"/>
                </a:cubicBezTo>
                <a:cubicBezTo>
                  <a:pt x="167909" y="127398"/>
                  <a:pt x="167823" y="126396"/>
                  <a:pt x="167184" y="126396"/>
                </a:cubicBezTo>
                <a:close/>
                <a:moveTo>
                  <a:pt x="164071" y="126636"/>
                </a:moveTo>
                <a:cubicBezTo>
                  <a:pt x="163787" y="126636"/>
                  <a:pt x="163527" y="126867"/>
                  <a:pt x="163550" y="127197"/>
                </a:cubicBezTo>
                <a:cubicBezTo>
                  <a:pt x="163581" y="127475"/>
                  <a:pt x="163784" y="127668"/>
                  <a:pt x="164053" y="127668"/>
                </a:cubicBezTo>
                <a:cubicBezTo>
                  <a:pt x="164074" y="127668"/>
                  <a:pt x="164096" y="127666"/>
                  <a:pt x="164117" y="127664"/>
                </a:cubicBezTo>
                <a:lnTo>
                  <a:pt x="164117" y="127697"/>
                </a:lnTo>
                <a:cubicBezTo>
                  <a:pt x="164584" y="127664"/>
                  <a:pt x="164785" y="127064"/>
                  <a:pt x="164418" y="126763"/>
                </a:cubicBezTo>
                <a:cubicBezTo>
                  <a:pt x="164310" y="126676"/>
                  <a:pt x="164189" y="126636"/>
                  <a:pt x="164071" y="126636"/>
                </a:cubicBezTo>
                <a:close/>
                <a:moveTo>
                  <a:pt x="151642" y="127597"/>
                </a:moveTo>
                <a:cubicBezTo>
                  <a:pt x="151575" y="127597"/>
                  <a:pt x="151508" y="127631"/>
                  <a:pt x="151475" y="127664"/>
                </a:cubicBezTo>
                <a:lnTo>
                  <a:pt x="151642" y="127664"/>
                </a:lnTo>
                <a:lnTo>
                  <a:pt x="151975" y="127731"/>
                </a:lnTo>
                <a:cubicBezTo>
                  <a:pt x="151875" y="127631"/>
                  <a:pt x="151742" y="127597"/>
                  <a:pt x="151642" y="127597"/>
                </a:cubicBezTo>
                <a:close/>
                <a:moveTo>
                  <a:pt x="160991" y="126870"/>
                </a:moveTo>
                <a:cubicBezTo>
                  <a:pt x="160718" y="126870"/>
                  <a:pt x="160458" y="127100"/>
                  <a:pt x="160482" y="127431"/>
                </a:cubicBezTo>
                <a:cubicBezTo>
                  <a:pt x="160482" y="127731"/>
                  <a:pt x="160715" y="127931"/>
                  <a:pt x="161015" y="127931"/>
                </a:cubicBezTo>
                <a:cubicBezTo>
                  <a:pt x="161482" y="127864"/>
                  <a:pt x="161682" y="127297"/>
                  <a:pt x="161315" y="126997"/>
                </a:cubicBezTo>
                <a:cubicBezTo>
                  <a:pt x="161218" y="126909"/>
                  <a:pt x="161103" y="126870"/>
                  <a:pt x="160991" y="126870"/>
                </a:cubicBezTo>
                <a:close/>
                <a:moveTo>
                  <a:pt x="154791" y="127366"/>
                </a:moveTo>
                <a:cubicBezTo>
                  <a:pt x="154516" y="127366"/>
                  <a:pt x="154242" y="127559"/>
                  <a:pt x="154277" y="127931"/>
                </a:cubicBezTo>
                <a:cubicBezTo>
                  <a:pt x="154244" y="127964"/>
                  <a:pt x="154244" y="127998"/>
                  <a:pt x="154277" y="127998"/>
                </a:cubicBezTo>
                <a:lnTo>
                  <a:pt x="154777" y="128064"/>
                </a:lnTo>
                <a:lnTo>
                  <a:pt x="155244" y="128131"/>
                </a:lnTo>
                <a:cubicBezTo>
                  <a:pt x="155278" y="128031"/>
                  <a:pt x="155311" y="127931"/>
                  <a:pt x="155311" y="127831"/>
                </a:cubicBezTo>
                <a:cubicBezTo>
                  <a:pt x="155280" y="127518"/>
                  <a:pt x="155035" y="127366"/>
                  <a:pt x="154791" y="127366"/>
                </a:cubicBezTo>
                <a:close/>
                <a:moveTo>
                  <a:pt x="157918" y="127110"/>
                </a:moveTo>
                <a:cubicBezTo>
                  <a:pt x="157627" y="127110"/>
                  <a:pt x="157355" y="127360"/>
                  <a:pt x="157379" y="127697"/>
                </a:cubicBezTo>
                <a:cubicBezTo>
                  <a:pt x="157379" y="127964"/>
                  <a:pt x="157646" y="128164"/>
                  <a:pt x="157913" y="128164"/>
                </a:cubicBezTo>
                <a:cubicBezTo>
                  <a:pt x="158380" y="128131"/>
                  <a:pt x="158580" y="127564"/>
                  <a:pt x="158247" y="127230"/>
                </a:cubicBezTo>
                <a:cubicBezTo>
                  <a:pt x="158145" y="127147"/>
                  <a:pt x="158030" y="127110"/>
                  <a:pt x="157918" y="127110"/>
                </a:cubicBezTo>
                <a:close/>
                <a:moveTo>
                  <a:pt x="171974" y="127561"/>
                </a:moveTo>
                <a:cubicBezTo>
                  <a:pt x="171957" y="127561"/>
                  <a:pt x="171940" y="127562"/>
                  <a:pt x="171923" y="127564"/>
                </a:cubicBezTo>
                <a:cubicBezTo>
                  <a:pt x="171221" y="127596"/>
                  <a:pt x="171282" y="128604"/>
                  <a:pt x="171902" y="128604"/>
                </a:cubicBezTo>
                <a:cubicBezTo>
                  <a:pt x="171930" y="128604"/>
                  <a:pt x="171959" y="128602"/>
                  <a:pt x="171990" y="128598"/>
                </a:cubicBezTo>
                <a:cubicBezTo>
                  <a:pt x="172290" y="128565"/>
                  <a:pt x="172490" y="128331"/>
                  <a:pt x="172490" y="128031"/>
                </a:cubicBezTo>
                <a:cubicBezTo>
                  <a:pt x="172459" y="127781"/>
                  <a:pt x="172223" y="127561"/>
                  <a:pt x="171974" y="127561"/>
                </a:cubicBezTo>
                <a:close/>
                <a:moveTo>
                  <a:pt x="159566" y="128556"/>
                </a:moveTo>
                <a:cubicBezTo>
                  <a:pt x="159539" y="128556"/>
                  <a:pt x="159510" y="128559"/>
                  <a:pt x="159481" y="128565"/>
                </a:cubicBezTo>
                <a:cubicBezTo>
                  <a:pt x="159414" y="128565"/>
                  <a:pt x="159347" y="128565"/>
                  <a:pt x="159314" y="128631"/>
                </a:cubicBezTo>
                <a:lnTo>
                  <a:pt x="159881" y="128698"/>
                </a:lnTo>
                <a:cubicBezTo>
                  <a:pt x="159799" y="128616"/>
                  <a:pt x="159694" y="128556"/>
                  <a:pt x="159566" y="128556"/>
                </a:cubicBezTo>
                <a:close/>
                <a:moveTo>
                  <a:pt x="168842" y="127837"/>
                </a:moveTo>
                <a:cubicBezTo>
                  <a:pt x="168557" y="127837"/>
                  <a:pt x="168297" y="128067"/>
                  <a:pt x="168320" y="128398"/>
                </a:cubicBezTo>
                <a:cubicBezTo>
                  <a:pt x="168351" y="128645"/>
                  <a:pt x="168554" y="128835"/>
                  <a:pt x="168823" y="128835"/>
                </a:cubicBezTo>
                <a:cubicBezTo>
                  <a:pt x="168844" y="128835"/>
                  <a:pt x="168866" y="128834"/>
                  <a:pt x="168888" y="128832"/>
                </a:cubicBezTo>
                <a:lnTo>
                  <a:pt x="168888" y="128865"/>
                </a:lnTo>
                <a:cubicBezTo>
                  <a:pt x="169355" y="128832"/>
                  <a:pt x="169521" y="128264"/>
                  <a:pt x="169188" y="127964"/>
                </a:cubicBezTo>
                <a:cubicBezTo>
                  <a:pt x="169081" y="127876"/>
                  <a:pt x="168959" y="127837"/>
                  <a:pt x="168842" y="127837"/>
                </a:cubicBezTo>
                <a:close/>
                <a:moveTo>
                  <a:pt x="162644" y="128325"/>
                </a:moveTo>
                <a:cubicBezTo>
                  <a:pt x="162373" y="128325"/>
                  <a:pt x="162098" y="128510"/>
                  <a:pt x="162116" y="128865"/>
                </a:cubicBezTo>
                <a:cubicBezTo>
                  <a:pt x="162116" y="128898"/>
                  <a:pt x="162149" y="128932"/>
                  <a:pt x="162149" y="128965"/>
                </a:cubicBezTo>
                <a:lnTo>
                  <a:pt x="163083" y="129065"/>
                </a:lnTo>
                <a:cubicBezTo>
                  <a:pt x="163117" y="128965"/>
                  <a:pt x="163150" y="128865"/>
                  <a:pt x="163150" y="128765"/>
                </a:cubicBezTo>
                <a:cubicBezTo>
                  <a:pt x="163119" y="128468"/>
                  <a:pt x="162883" y="128325"/>
                  <a:pt x="162644" y="128325"/>
                </a:cubicBezTo>
                <a:close/>
                <a:moveTo>
                  <a:pt x="165779" y="128061"/>
                </a:moveTo>
                <a:cubicBezTo>
                  <a:pt x="165759" y="128061"/>
                  <a:pt x="165739" y="128062"/>
                  <a:pt x="165719" y="128064"/>
                </a:cubicBezTo>
                <a:cubicBezTo>
                  <a:pt x="165017" y="128096"/>
                  <a:pt x="165078" y="129105"/>
                  <a:pt x="165697" y="129105"/>
                </a:cubicBezTo>
                <a:cubicBezTo>
                  <a:pt x="165726" y="129105"/>
                  <a:pt x="165755" y="129103"/>
                  <a:pt x="165785" y="129098"/>
                </a:cubicBezTo>
                <a:cubicBezTo>
                  <a:pt x="166498" y="129098"/>
                  <a:pt x="166424" y="128061"/>
                  <a:pt x="165779" y="128061"/>
                </a:cubicBezTo>
                <a:close/>
                <a:moveTo>
                  <a:pt x="167439" y="129490"/>
                </a:moveTo>
                <a:cubicBezTo>
                  <a:pt x="167411" y="129490"/>
                  <a:pt x="167383" y="129493"/>
                  <a:pt x="167353" y="129499"/>
                </a:cubicBezTo>
                <a:cubicBezTo>
                  <a:pt x="167286" y="129499"/>
                  <a:pt x="167220" y="129532"/>
                  <a:pt x="167153" y="129565"/>
                </a:cubicBezTo>
                <a:lnTo>
                  <a:pt x="167353" y="129599"/>
                </a:lnTo>
                <a:lnTo>
                  <a:pt x="167753" y="129632"/>
                </a:lnTo>
                <a:cubicBezTo>
                  <a:pt x="167671" y="129550"/>
                  <a:pt x="167566" y="129490"/>
                  <a:pt x="167439" y="129490"/>
                </a:cubicBezTo>
                <a:close/>
                <a:moveTo>
                  <a:pt x="170540" y="129229"/>
                </a:moveTo>
                <a:cubicBezTo>
                  <a:pt x="170523" y="129229"/>
                  <a:pt x="170506" y="129230"/>
                  <a:pt x="170489" y="129232"/>
                </a:cubicBezTo>
                <a:cubicBezTo>
                  <a:pt x="170189" y="129265"/>
                  <a:pt x="169988" y="129499"/>
                  <a:pt x="169988" y="129799"/>
                </a:cubicBezTo>
                <a:cubicBezTo>
                  <a:pt x="169988" y="129832"/>
                  <a:pt x="170022" y="129866"/>
                  <a:pt x="170022" y="129899"/>
                </a:cubicBezTo>
                <a:lnTo>
                  <a:pt x="170555" y="129999"/>
                </a:lnTo>
                <a:lnTo>
                  <a:pt x="170956" y="130032"/>
                </a:lnTo>
                <a:cubicBezTo>
                  <a:pt x="171022" y="129932"/>
                  <a:pt x="171056" y="129832"/>
                  <a:pt x="171022" y="129732"/>
                </a:cubicBezTo>
                <a:cubicBezTo>
                  <a:pt x="171022" y="129451"/>
                  <a:pt x="170789" y="129229"/>
                  <a:pt x="170540" y="129229"/>
                </a:cubicBezTo>
                <a:close/>
                <a:moveTo>
                  <a:pt x="173612" y="129005"/>
                </a:moveTo>
                <a:cubicBezTo>
                  <a:pt x="173327" y="129005"/>
                  <a:pt x="173067" y="129235"/>
                  <a:pt x="173091" y="129565"/>
                </a:cubicBezTo>
                <a:cubicBezTo>
                  <a:pt x="173124" y="129832"/>
                  <a:pt x="173357" y="130032"/>
                  <a:pt x="173658" y="130032"/>
                </a:cubicBezTo>
                <a:cubicBezTo>
                  <a:pt x="174125" y="129999"/>
                  <a:pt x="174291" y="129432"/>
                  <a:pt x="173958" y="129132"/>
                </a:cubicBezTo>
                <a:cubicBezTo>
                  <a:pt x="173851" y="129044"/>
                  <a:pt x="173729" y="129005"/>
                  <a:pt x="173612" y="129005"/>
                </a:cubicBezTo>
                <a:close/>
                <a:moveTo>
                  <a:pt x="175311" y="130424"/>
                </a:moveTo>
                <a:cubicBezTo>
                  <a:pt x="175283" y="130424"/>
                  <a:pt x="175254" y="130427"/>
                  <a:pt x="175225" y="130433"/>
                </a:cubicBezTo>
                <a:cubicBezTo>
                  <a:pt x="175159" y="130433"/>
                  <a:pt x="175059" y="130466"/>
                  <a:pt x="174992" y="130499"/>
                </a:cubicBezTo>
                <a:lnTo>
                  <a:pt x="175659" y="130599"/>
                </a:lnTo>
                <a:cubicBezTo>
                  <a:pt x="175576" y="130489"/>
                  <a:pt x="175447" y="130424"/>
                  <a:pt x="175311" y="130424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61822920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bg>
      <p:bgPr>
        <a:solidFill>
          <a:srgbClr val="F3F3F3"/>
        </a:solidFill>
        <a:effectLst/>
      </p:bgPr>
    </p:bg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31"/>
          <p:cNvSpPr txBox="1">
            <a:spLocks noGrp="1"/>
          </p:cNvSpPr>
          <p:nvPr>
            <p:ph type="title"/>
          </p:nvPr>
        </p:nvSpPr>
        <p:spPr>
          <a:xfrm flipH="1">
            <a:off x="1434351" y="3368867"/>
            <a:ext cx="4102000" cy="112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3600"/>
            </a:lvl1pPr>
            <a:lvl2pPr lvl="1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2pPr>
            <a:lvl3pPr lvl="2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3pPr>
            <a:lvl4pPr lvl="3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4pPr>
            <a:lvl5pPr lvl="4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5pPr>
            <a:lvl6pPr lvl="5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6pPr>
            <a:lvl7pPr lvl="6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7pPr>
            <a:lvl8pPr lvl="7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8pPr>
            <a:lvl9pPr lvl="8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9pPr>
          </a:lstStyle>
          <a:p>
            <a:endParaRPr/>
          </a:p>
        </p:txBody>
      </p:sp>
      <p:sp>
        <p:nvSpPr>
          <p:cNvPr id="27" name="Google Shape;27;p31"/>
          <p:cNvSpPr txBox="1">
            <a:spLocks noGrp="1"/>
          </p:cNvSpPr>
          <p:nvPr>
            <p:ph type="title" idx="2"/>
          </p:nvPr>
        </p:nvSpPr>
        <p:spPr>
          <a:xfrm flipH="1">
            <a:off x="1674583" y="2121267"/>
            <a:ext cx="4102000" cy="112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9pPr>
          </a:lstStyle>
          <a:p>
            <a:endParaRPr/>
          </a:p>
        </p:txBody>
      </p:sp>
      <p:sp>
        <p:nvSpPr>
          <p:cNvPr id="28" name="Google Shape;28;p31"/>
          <p:cNvSpPr txBox="1">
            <a:spLocks noGrp="1"/>
          </p:cNvSpPr>
          <p:nvPr>
            <p:ph type="subTitle" idx="1"/>
          </p:nvPr>
        </p:nvSpPr>
        <p:spPr>
          <a:xfrm flipH="1">
            <a:off x="1434639" y="4314453"/>
            <a:ext cx="3702400" cy="112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867">
                <a:solidFill>
                  <a:schemeClr val="dk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800">
                <a:solidFill>
                  <a:schemeClr val="dk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800">
                <a:solidFill>
                  <a:schemeClr val="dk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800">
                <a:solidFill>
                  <a:schemeClr val="dk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800">
                <a:solidFill>
                  <a:schemeClr val="dk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800">
                <a:solidFill>
                  <a:schemeClr val="dk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800">
                <a:solidFill>
                  <a:schemeClr val="dk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800">
                <a:solidFill>
                  <a:schemeClr val="dk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8889883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42.xml"/><Relationship Id="rId18" Type="http://schemas.openxmlformats.org/officeDocument/2006/relationships/slideLayout" Target="../slideLayouts/slideLayout47.xml"/><Relationship Id="rId26" Type="http://schemas.openxmlformats.org/officeDocument/2006/relationships/slideLayout" Target="../slideLayouts/slideLayout55.xml"/><Relationship Id="rId39" Type="http://schemas.openxmlformats.org/officeDocument/2006/relationships/slideLayout" Target="../slideLayouts/slideLayout68.xml"/><Relationship Id="rId21" Type="http://schemas.openxmlformats.org/officeDocument/2006/relationships/slideLayout" Target="../slideLayouts/slideLayout50.xml"/><Relationship Id="rId34" Type="http://schemas.openxmlformats.org/officeDocument/2006/relationships/slideLayout" Target="../slideLayouts/slideLayout63.xml"/><Relationship Id="rId42" Type="http://schemas.openxmlformats.org/officeDocument/2006/relationships/slideLayout" Target="../slideLayouts/slideLayout71.xml"/><Relationship Id="rId47" Type="http://schemas.openxmlformats.org/officeDocument/2006/relationships/slideLayout" Target="../slideLayouts/slideLayout76.xml"/><Relationship Id="rId50" Type="http://schemas.openxmlformats.org/officeDocument/2006/relationships/slideLayout" Target="../slideLayouts/slideLayout79.xml"/><Relationship Id="rId55" Type="http://schemas.openxmlformats.org/officeDocument/2006/relationships/slideLayout" Target="../slideLayouts/slideLayout84.xml"/><Relationship Id="rId7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1.xml"/><Relationship Id="rId16" Type="http://schemas.openxmlformats.org/officeDocument/2006/relationships/slideLayout" Target="../slideLayouts/slideLayout45.xml"/><Relationship Id="rId29" Type="http://schemas.openxmlformats.org/officeDocument/2006/relationships/slideLayout" Target="../slideLayouts/slideLayout58.xml"/><Relationship Id="rId11" Type="http://schemas.openxmlformats.org/officeDocument/2006/relationships/slideLayout" Target="../slideLayouts/slideLayout40.xml"/><Relationship Id="rId24" Type="http://schemas.openxmlformats.org/officeDocument/2006/relationships/slideLayout" Target="../slideLayouts/slideLayout53.xml"/><Relationship Id="rId32" Type="http://schemas.openxmlformats.org/officeDocument/2006/relationships/slideLayout" Target="../slideLayouts/slideLayout61.xml"/><Relationship Id="rId37" Type="http://schemas.openxmlformats.org/officeDocument/2006/relationships/slideLayout" Target="../slideLayouts/slideLayout66.xml"/><Relationship Id="rId40" Type="http://schemas.openxmlformats.org/officeDocument/2006/relationships/slideLayout" Target="../slideLayouts/slideLayout69.xml"/><Relationship Id="rId45" Type="http://schemas.openxmlformats.org/officeDocument/2006/relationships/slideLayout" Target="../slideLayouts/slideLayout74.xml"/><Relationship Id="rId53" Type="http://schemas.openxmlformats.org/officeDocument/2006/relationships/slideLayout" Target="../slideLayouts/slideLayout82.xml"/><Relationship Id="rId5" Type="http://schemas.openxmlformats.org/officeDocument/2006/relationships/slideLayout" Target="../slideLayouts/slideLayout34.xml"/><Relationship Id="rId19" Type="http://schemas.openxmlformats.org/officeDocument/2006/relationships/slideLayout" Target="../slideLayouts/slideLayout48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Relationship Id="rId14" Type="http://schemas.openxmlformats.org/officeDocument/2006/relationships/slideLayout" Target="../slideLayouts/slideLayout43.xml"/><Relationship Id="rId22" Type="http://schemas.openxmlformats.org/officeDocument/2006/relationships/slideLayout" Target="../slideLayouts/slideLayout51.xml"/><Relationship Id="rId27" Type="http://schemas.openxmlformats.org/officeDocument/2006/relationships/slideLayout" Target="../slideLayouts/slideLayout56.xml"/><Relationship Id="rId30" Type="http://schemas.openxmlformats.org/officeDocument/2006/relationships/slideLayout" Target="../slideLayouts/slideLayout59.xml"/><Relationship Id="rId35" Type="http://schemas.openxmlformats.org/officeDocument/2006/relationships/slideLayout" Target="../slideLayouts/slideLayout64.xml"/><Relationship Id="rId43" Type="http://schemas.openxmlformats.org/officeDocument/2006/relationships/slideLayout" Target="../slideLayouts/slideLayout72.xml"/><Relationship Id="rId48" Type="http://schemas.openxmlformats.org/officeDocument/2006/relationships/slideLayout" Target="../slideLayouts/slideLayout77.xml"/><Relationship Id="rId56" Type="http://schemas.openxmlformats.org/officeDocument/2006/relationships/slideLayout" Target="../slideLayouts/slideLayout85.xml"/><Relationship Id="rId8" Type="http://schemas.openxmlformats.org/officeDocument/2006/relationships/slideLayout" Target="../slideLayouts/slideLayout37.xml"/><Relationship Id="rId51" Type="http://schemas.openxmlformats.org/officeDocument/2006/relationships/slideLayout" Target="../slideLayouts/slideLayout80.xml"/><Relationship Id="rId3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41.xml"/><Relationship Id="rId17" Type="http://schemas.openxmlformats.org/officeDocument/2006/relationships/slideLayout" Target="../slideLayouts/slideLayout46.xml"/><Relationship Id="rId25" Type="http://schemas.openxmlformats.org/officeDocument/2006/relationships/slideLayout" Target="../slideLayouts/slideLayout54.xml"/><Relationship Id="rId33" Type="http://schemas.openxmlformats.org/officeDocument/2006/relationships/slideLayout" Target="../slideLayouts/slideLayout62.xml"/><Relationship Id="rId38" Type="http://schemas.openxmlformats.org/officeDocument/2006/relationships/slideLayout" Target="../slideLayouts/slideLayout67.xml"/><Relationship Id="rId46" Type="http://schemas.openxmlformats.org/officeDocument/2006/relationships/slideLayout" Target="../slideLayouts/slideLayout75.xml"/><Relationship Id="rId20" Type="http://schemas.openxmlformats.org/officeDocument/2006/relationships/slideLayout" Target="../slideLayouts/slideLayout49.xml"/><Relationship Id="rId41" Type="http://schemas.openxmlformats.org/officeDocument/2006/relationships/slideLayout" Target="../slideLayouts/slideLayout70.xml"/><Relationship Id="rId54" Type="http://schemas.openxmlformats.org/officeDocument/2006/relationships/slideLayout" Target="../slideLayouts/slideLayout83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5" Type="http://schemas.openxmlformats.org/officeDocument/2006/relationships/slideLayout" Target="../slideLayouts/slideLayout44.xml"/><Relationship Id="rId23" Type="http://schemas.openxmlformats.org/officeDocument/2006/relationships/slideLayout" Target="../slideLayouts/slideLayout52.xml"/><Relationship Id="rId28" Type="http://schemas.openxmlformats.org/officeDocument/2006/relationships/slideLayout" Target="../slideLayouts/slideLayout57.xml"/><Relationship Id="rId36" Type="http://schemas.openxmlformats.org/officeDocument/2006/relationships/slideLayout" Target="../slideLayouts/slideLayout65.xml"/><Relationship Id="rId49" Type="http://schemas.openxmlformats.org/officeDocument/2006/relationships/slideLayout" Target="../slideLayouts/slideLayout78.xml"/><Relationship Id="rId57" Type="http://schemas.openxmlformats.org/officeDocument/2006/relationships/theme" Target="../theme/theme2.xml"/><Relationship Id="rId10" Type="http://schemas.openxmlformats.org/officeDocument/2006/relationships/slideLayout" Target="../slideLayouts/slideLayout39.xml"/><Relationship Id="rId31" Type="http://schemas.openxmlformats.org/officeDocument/2006/relationships/slideLayout" Target="../slideLayouts/slideLayout60.xml"/><Relationship Id="rId44" Type="http://schemas.openxmlformats.org/officeDocument/2006/relationships/slideLayout" Target="../slideLayouts/slideLayout73.xml"/><Relationship Id="rId52" Type="http://schemas.openxmlformats.org/officeDocument/2006/relationships/slideLayout" Target="../slideLayouts/slideLayout81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8.xml"/><Relationship Id="rId2" Type="http://schemas.openxmlformats.org/officeDocument/2006/relationships/slideLayout" Target="../slideLayouts/slideLayout87.xml"/><Relationship Id="rId1" Type="http://schemas.openxmlformats.org/officeDocument/2006/relationships/slideLayout" Target="../slideLayouts/slideLayout86.xml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8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ottom Bar Light Blue">
            <a:extLst>
              <a:ext uri="{FF2B5EF4-FFF2-40B4-BE49-F238E27FC236}">
                <a16:creationId xmlns:a16="http://schemas.microsoft.com/office/drawing/2014/main" id="{780746A9-E490-DA42-B6E3-944615B018BA}"/>
              </a:ext>
            </a:extLst>
          </p:cNvPr>
          <p:cNvSpPr/>
          <p:nvPr userDrawn="1"/>
        </p:nvSpPr>
        <p:spPr>
          <a:xfrm>
            <a:off x="6095999" y="6173787"/>
            <a:ext cx="6096002" cy="360000"/>
          </a:xfrm>
          <a:prstGeom prst="rect">
            <a:avLst/>
          </a:prstGeom>
          <a:solidFill>
            <a:srgbClr val="3EA9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Bottom Bar dark blue">
            <a:extLst>
              <a:ext uri="{FF2B5EF4-FFF2-40B4-BE49-F238E27FC236}">
                <a16:creationId xmlns:a16="http://schemas.microsoft.com/office/drawing/2014/main" id="{47427A05-31FB-6E43-9C61-228FB9FFAA8A}"/>
              </a:ext>
            </a:extLst>
          </p:cNvPr>
          <p:cNvSpPr/>
          <p:nvPr userDrawn="1"/>
        </p:nvSpPr>
        <p:spPr>
          <a:xfrm>
            <a:off x="0" y="6173787"/>
            <a:ext cx="6096000" cy="360000"/>
          </a:xfrm>
          <a:prstGeom prst="rect">
            <a:avLst/>
          </a:prstGeom>
          <a:solidFill>
            <a:srgbClr val="193C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5C447EE1-7B60-9048-8A01-A375597E33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096000" y="6173787"/>
            <a:ext cx="5814348" cy="360000"/>
          </a:xfrm>
          <a:prstGeom prst="rect">
            <a:avLst/>
          </a:prstGeom>
          <a:noFill/>
        </p:spPr>
        <p:txBody>
          <a:bodyPr anchor="ctr"/>
          <a:lstStyle>
            <a:lvl1pPr algn="r">
              <a:defRPr sz="1200" b="1" i="0" spc="150" baseline="0">
                <a:solidFill>
                  <a:srgbClr val="193C6A"/>
                </a:solidFill>
                <a:latin typeface="Marsden-Cm SemiBold" pitchFamily="2" charset="77"/>
              </a:defRPr>
            </a:lvl1pPr>
          </a:lstStyle>
          <a:p>
            <a:r>
              <a:rPr lang="en-US" dirty="0"/>
              <a:t> Business + Human Rights		</a:t>
            </a:r>
            <a:fld id="{F0B8C7CB-BDEC-0841-8D13-C311CC2B7175}" type="slidenum">
              <a:rPr lang="en-US" smtClean="0"/>
              <a:pPr/>
              <a:t>‹#›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231241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8" r:id="rId2"/>
    <p:sldLayoutId id="2147483677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  <p:sldLayoutId id="2147483668" r:id="rId12"/>
    <p:sldLayoutId id="2147483651" r:id="rId13"/>
    <p:sldLayoutId id="2147483678" r:id="rId14"/>
    <p:sldLayoutId id="2147483652" r:id="rId15"/>
    <p:sldLayoutId id="2147483659" r:id="rId16"/>
    <p:sldLayoutId id="2147483669" r:id="rId17"/>
    <p:sldLayoutId id="2147483670" r:id="rId18"/>
    <p:sldLayoutId id="2147483671" r:id="rId19"/>
    <p:sldLayoutId id="2147483672" r:id="rId20"/>
    <p:sldLayoutId id="2147483673" r:id="rId21"/>
    <p:sldLayoutId id="2147483674" r:id="rId22"/>
    <p:sldLayoutId id="2147483675" r:id="rId23"/>
    <p:sldLayoutId id="2147483655" r:id="rId24"/>
    <p:sldLayoutId id="2147483657" r:id="rId25"/>
    <p:sldLayoutId id="2147483676" r:id="rId26"/>
    <p:sldLayoutId id="2147483679" r:id="rId27"/>
    <p:sldLayoutId id="2147483680" r:id="rId28"/>
    <p:sldLayoutId id="2147483681" r:id="rId29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000" b="1" i="0" kern="1200">
          <a:solidFill>
            <a:schemeClr val="tx1"/>
          </a:solidFill>
          <a:latin typeface="Marsden-Cm SemiBold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 userDrawn="1">
          <p15:clr>
            <a:srgbClr val="F26B43"/>
          </p15:clr>
        </p15:guide>
        <p15:guide id="2" orient="horz" pos="2160" userDrawn="1">
          <p15:clr>
            <a:srgbClr val="F26B43"/>
          </p15:clr>
        </p15:guide>
        <p15:guide id="3" pos="5428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548640" y="548640"/>
            <a:ext cx="11106150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ru-RU" noProof="0"/>
              <a:t>Стиль образца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8640" y="2103120"/>
            <a:ext cx="11106150" cy="422148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9540895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  <p:sldLayoutId id="2147483696" r:id="rId13"/>
    <p:sldLayoutId id="2147483697" r:id="rId14"/>
    <p:sldLayoutId id="2147483698" r:id="rId15"/>
    <p:sldLayoutId id="2147483699" r:id="rId16"/>
    <p:sldLayoutId id="2147483700" r:id="rId17"/>
    <p:sldLayoutId id="2147483701" r:id="rId18"/>
    <p:sldLayoutId id="2147483702" r:id="rId19"/>
    <p:sldLayoutId id="2147483703" r:id="rId20"/>
    <p:sldLayoutId id="2147483704" r:id="rId21"/>
    <p:sldLayoutId id="2147483705" r:id="rId22"/>
    <p:sldLayoutId id="2147483706" r:id="rId23"/>
    <p:sldLayoutId id="2147483707" r:id="rId24"/>
    <p:sldLayoutId id="2147483708" r:id="rId25"/>
    <p:sldLayoutId id="2147483709" r:id="rId26"/>
    <p:sldLayoutId id="2147483710" r:id="rId27"/>
    <p:sldLayoutId id="2147483711" r:id="rId28"/>
    <p:sldLayoutId id="2147483712" r:id="rId29"/>
    <p:sldLayoutId id="2147483713" r:id="rId30"/>
    <p:sldLayoutId id="2147483714" r:id="rId31"/>
    <p:sldLayoutId id="2147483715" r:id="rId32"/>
    <p:sldLayoutId id="2147483716" r:id="rId33"/>
    <p:sldLayoutId id="2147483717" r:id="rId34"/>
    <p:sldLayoutId id="2147483718" r:id="rId35"/>
    <p:sldLayoutId id="2147483719" r:id="rId36"/>
    <p:sldLayoutId id="2147483720" r:id="rId37"/>
    <p:sldLayoutId id="2147483721" r:id="rId38"/>
    <p:sldLayoutId id="2147483722" r:id="rId39"/>
    <p:sldLayoutId id="2147483723" r:id="rId40"/>
    <p:sldLayoutId id="2147483724" r:id="rId41"/>
    <p:sldLayoutId id="2147483725" r:id="rId42"/>
    <p:sldLayoutId id="2147483726" r:id="rId43"/>
    <p:sldLayoutId id="2147483727" r:id="rId44"/>
    <p:sldLayoutId id="2147483728" r:id="rId45"/>
    <p:sldLayoutId id="2147483729" r:id="rId46"/>
    <p:sldLayoutId id="2147483730" r:id="rId47"/>
    <p:sldLayoutId id="2147483731" r:id="rId48"/>
    <p:sldLayoutId id="2147483732" r:id="rId49"/>
    <p:sldLayoutId id="2147483733" r:id="rId50"/>
    <p:sldLayoutId id="2147483734" r:id="rId51"/>
    <p:sldLayoutId id="2147483735" r:id="rId52"/>
    <p:sldLayoutId id="2147483736" r:id="rId53"/>
    <p:sldLayoutId id="2147483737" r:id="rId54"/>
    <p:sldLayoutId id="2147483738" r:id="rId55"/>
    <p:sldLayoutId id="2147483739" r:id="rId5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200" b="1" kern="1200" cap="all" spc="100" baseline="0">
          <a:solidFill>
            <a:schemeClr val="tx1">
              <a:lumMod val="95000"/>
              <a:lumOff val="5000"/>
            </a:schemeClr>
          </a:solidFill>
          <a:latin typeface="Calibri" panose="020F050202020403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Calibri" panose="020F0502020204030204" pitchFamily="34" charset="0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alibri" panose="020F0502020204030204" pitchFamily="34" charset="0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Calibri" panose="020F0502020204030204" pitchFamily="34" charset="0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Calibri" panose="020F0502020204030204" pitchFamily="34" charset="0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Calibri" panose="020F0502020204030204" pitchFamily="34" charset="0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  <p15:guide id="3" pos="336">
          <p15:clr>
            <a:srgbClr val="F26B43"/>
          </p15:clr>
        </p15:guide>
        <p15:guide id="4" orient="horz" pos="336">
          <p15:clr>
            <a:srgbClr val="F26B43"/>
          </p15:clr>
        </p15:guide>
        <p15:guide id="5" pos="7344">
          <p15:clr>
            <a:srgbClr val="F26B43"/>
          </p15:clr>
        </p15:guide>
        <p15:guide id="6" orient="horz" pos="3984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5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Righteous"/>
              <a:buNone/>
              <a:defRPr sz="2700" b="0" i="0" u="none" strike="noStrike" cap="none">
                <a:solidFill>
                  <a:schemeClr val="dk1"/>
                </a:solidFill>
                <a:latin typeface="Righteous"/>
                <a:ea typeface="Righteous"/>
                <a:cs typeface="Righteous"/>
                <a:sym typeface="Righteou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Staatliches"/>
              <a:buNone/>
              <a:defRPr sz="2700" b="0" i="0" u="none" strike="noStrike" cap="none">
                <a:solidFill>
                  <a:schemeClr val="dk1"/>
                </a:solidFill>
                <a:latin typeface="Staatliches"/>
                <a:ea typeface="Staatliches"/>
                <a:cs typeface="Staatliches"/>
                <a:sym typeface="Staatliche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Staatliches"/>
              <a:buNone/>
              <a:defRPr sz="2700" b="0" i="0" u="none" strike="noStrike" cap="none">
                <a:solidFill>
                  <a:schemeClr val="dk1"/>
                </a:solidFill>
                <a:latin typeface="Staatliches"/>
                <a:ea typeface="Staatliches"/>
                <a:cs typeface="Staatliches"/>
                <a:sym typeface="Staatliche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Staatliches"/>
              <a:buNone/>
              <a:defRPr sz="2700" b="0" i="0" u="none" strike="noStrike" cap="none">
                <a:solidFill>
                  <a:schemeClr val="dk1"/>
                </a:solidFill>
                <a:latin typeface="Staatliches"/>
                <a:ea typeface="Staatliches"/>
                <a:cs typeface="Staatliches"/>
                <a:sym typeface="Staatliche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Staatliches"/>
              <a:buNone/>
              <a:defRPr sz="2700" b="0" i="0" u="none" strike="noStrike" cap="none">
                <a:solidFill>
                  <a:schemeClr val="dk1"/>
                </a:solidFill>
                <a:latin typeface="Staatliches"/>
                <a:ea typeface="Staatliches"/>
                <a:cs typeface="Staatliches"/>
                <a:sym typeface="Staatliche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Staatliches"/>
              <a:buNone/>
              <a:defRPr sz="2700" b="0" i="0" u="none" strike="noStrike" cap="none">
                <a:solidFill>
                  <a:schemeClr val="dk1"/>
                </a:solidFill>
                <a:latin typeface="Staatliches"/>
                <a:ea typeface="Staatliches"/>
                <a:cs typeface="Staatliches"/>
                <a:sym typeface="Staatliche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Staatliches"/>
              <a:buNone/>
              <a:defRPr sz="2700" b="0" i="0" u="none" strike="noStrike" cap="none">
                <a:solidFill>
                  <a:schemeClr val="dk1"/>
                </a:solidFill>
                <a:latin typeface="Staatliches"/>
                <a:ea typeface="Staatliches"/>
                <a:cs typeface="Staatliches"/>
                <a:sym typeface="Staatliche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Staatliches"/>
              <a:buNone/>
              <a:defRPr sz="2700" b="0" i="0" u="none" strike="noStrike" cap="none">
                <a:solidFill>
                  <a:schemeClr val="dk1"/>
                </a:solidFill>
                <a:latin typeface="Staatliches"/>
                <a:ea typeface="Staatliches"/>
                <a:cs typeface="Staatliches"/>
                <a:sym typeface="Staatliche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Staatliches"/>
              <a:buNone/>
              <a:defRPr sz="2700" b="0" i="0" u="none" strike="noStrike" cap="none">
                <a:solidFill>
                  <a:schemeClr val="dk1"/>
                </a:solidFill>
                <a:latin typeface="Staatliches"/>
                <a:ea typeface="Staatliches"/>
                <a:cs typeface="Staatliches"/>
                <a:sym typeface="Staatliches"/>
              </a:defRPr>
            </a:lvl9pPr>
          </a:lstStyle>
          <a:p>
            <a:endParaRPr/>
          </a:p>
        </p:txBody>
      </p:sp>
      <p:sp>
        <p:nvSpPr>
          <p:cNvPr id="7" name="Google Shape;7;p25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Montserrat"/>
              <a:buChar char="●"/>
              <a:defRPr sz="14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Montserrat"/>
              <a:buChar char="○"/>
              <a:defRPr sz="14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Montserrat"/>
              <a:buChar char="■"/>
              <a:defRPr sz="14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Montserrat"/>
              <a:buChar char="●"/>
              <a:defRPr sz="14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Montserrat"/>
              <a:buChar char="○"/>
              <a:defRPr sz="14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Montserrat"/>
              <a:buChar char="■"/>
              <a:defRPr sz="14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Montserrat"/>
              <a:buChar char="●"/>
              <a:defRPr sz="14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Montserrat"/>
              <a:buChar char="○"/>
              <a:defRPr sz="14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Montserrat"/>
              <a:buChar char="■"/>
              <a:defRPr sz="14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8" name="Google Shape;8;p25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4508612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42" r:id="rId1"/>
    <p:sldLayoutId id="2147483743" r:id="rId2"/>
    <p:sldLayoutId id="2147483745" r:id="rId3"/>
    <p:sldLayoutId id="2147483746" r:id="rId4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/><Relationship Id="rId13" Type="http://schemas.openxmlformats.org/officeDocument/2006/relationships/image" Target="../media/image30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12" Type="http://schemas.openxmlformats.org/officeDocument/2006/relationships/image" Target="../media/image29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23.sv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svg"/><Relationship Id="rId4" Type="http://schemas.openxmlformats.org/officeDocument/2006/relationships/image" Target="../media/image21.svg"/><Relationship Id="rId9" Type="http://schemas.openxmlformats.org/officeDocument/2006/relationships/image" Target="../media/image26.png"/><Relationship Id="rId14" Type="http://schemas.openxmlformats.org/officeDocument/2006/relationships/image" Target="../media/image31.sv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gIyOHsb_J0Y" TargetMode="External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8.jpg"/><Relationship Id="rId4" Type="http://schemas.openxmlformats.org/officeDocument/2006/relationships/image" Target="../media/image3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8.xml"/><Relationship Id="rId5" Type="http://schemas.openxmlformats.org/officeDocument/2006/relationships/image" Target="../media/image41.svg"/><Relationship Id="rId4" Type="http://schemas.openxmlformats.org/officeDocument/2006/relationships/image" Target="../media/image4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svg"/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45.svg"/><Relationship Id="rId5" Type="http://schemas.openxmlformats.org/officeDocument/2006/relationships/image" Target="../media/image44.png"/><Relationship Id="rId4" Type="http://schemas.openxmlformats.org/officeDocument/2006/relationships/image" Target="../media/image43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4.xml"/><Relationship Id="rId5" Type="http://schemas.openxmlformats.org/officeDocument/2006/relationships/image" Target="../media/image41.svg"/><Relationship Id="rId4" Type="http://schemas.openxmlformats.org/officeDocument/2006/relationships/image" Target="../media/image4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4.xml"/><Relationship Id="rId5" Type="http://schemas.openxmlformats.org/officeDocument/2006/relationships/image" Target="../media/image41.svg"/><Relationship Id="rId4" Type="http://schemas.openxmlformats.org/officeDocument/2006/relationships/image" Target="../media/image4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4.xml"/><Relationship Id="rId5" Type="http://schemas.openxmlformats.org/officeDocument/2006/relationships/image" Target="../media/image41.svg"/><Relationship Id="rId4" Type="http://schemas.openxmlformats.org/officeDocument/2006/relationships/image" Target="../media/image4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globalnaps.org/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8.xml"/><Relationship Id="rId4" Type="http://schemas.openxmlformats.org/officeDocument/2006/relationships/image" Target="../media/image5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plasform.kg/" TargetMode="External"/><Relationship Id="rId7" Type="http://schemas.openxmlformats.org/officeDocument/2006/relationships/image" Target="../media/image54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38.xml"/><Relationship Id="rId6" Type="http://schemas.openxmlformats.org/officeDocument/2006/relationships/image" Target="../media/image53.png"/><Relationship Id="rId5" Type="http://schemas.openxmlformats.org/officeDocument/2006/relationships/hyperlink" Target="https://www.kazminerals.com/ru/%D0%B3%D0%BB%D0%B0%D0%B2%D0%BD%D0%B0%D1%8F/esg/employees/human-rights/" TargetMode="External"/><Relationship Id="rId4" Type="http://schemas.openxmlformats.org/officeDocument/2006/relationships/hyperlink" Target="https://www.cci.com.tr/Portals/3/Documents/PDF/HumanRights-English.pdf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>
            <a:extLst>
              <a:ext uri="{FF2B5EF4-FFF2-40B4-BE49-F238E27FC236}">
                <a16:creationId xmlns:a16="http://schemas.microsoft.com/office/drawing/2014/main" id="{D562AABE-C050-4547-9E0D-3FCC9098C0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0386" y="2827842"/>
            <a:ext cx="6494974" cy="3481518"/>
          </a:xfrm>
        </p:spPr>
        <p:txBody>
          <a:bodyPr/>
          <a:lstStyle/>
          <a:p>
            <a:r>
              <a:rPr lang="ru-RU" sz="4400" b="1" dirty="0">
                <a:latin typeface="Calibri" panose="020F0502020204030204" pitchFamily="34" charset="0"/>
              </a:rPr>
              <a:t>Права человека в сфере предпринимательской деятельности</a:t>
            </a:r>
          </a:p>
          <a:p>
            <a:endParaRPr lang="ru-RU" sz="3600" b="1" dirty="0">
              <a:latin typeface="Calibri" panose="020F0502020204030204" pitchFamily="34" charset="0"/>
            </a:endParaRPr>
          </a:p>
          <a:p>
            <a:endParaRPr lang="ru-RU" sz="3600" b="1" dirty="0">
              <a:latin typeface="Calibri" panose="020F0502020204030204" pitchFamily="34" charset="0"/>
            </a:endParaRPr>
          </a:p>
          <a:p>
            <a:endParaRPr lang="ru-RU" sz="3600" b="1" dirty="0">
              <a:latin typeface="Calibri" panose="020F0502020204030204" pitchFamily="34" charset="0"/>
            </a:endParaRPr>
          </a:p>
          <a:p>
            <a:endParaRPr lang="en-US" sz="3600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51070D1-0B04-9F40-84E2-8C48FD6074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4087" y="276152"/>
            <a:ext cx="7247572" cy="715892"/>
          </a:xfrm>
        </p:spPr>
        <p:txBody>
          <a:bodyPr/>
          <a:lstStyle/>
          <a:p>
            <a:r>
              <a:rPr lang="en-GB" sz="3200" dirty="0"/>
              <a:t>UNDP Business + Human Rights Project </a:t>
            </a:r>
            <a:endParaRPr lang="en-US" sz="32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35A61B1-4907-DCF7-FAB0-2702D2B7DF11}"/>
              </a:ext>
            </a:extLst>
          </p:cNvPr>
          <p:cNvSpPr txBox="1"/>
          <p:nvPr/>
        </p:nvSpPr>
        <p:spPr>
          <a:xfrm>
            <a:off x="4724400" y="320040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328855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>
            <a:extLst>
              <a:ext uri="{FF2B5EF4-FFF2-40B4-BE49-F238E27FC236}">
                <a16:creationId xmlns:a16="http://schemas.microsoft.com/office/drawing/2014/main" id="{511670C9-7A12-431E-92B2-050F2389D7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5640" y="661753"/>
            <a:ext cx="8856984" cy="1004887"/>
          </a:xfrm>
        </p:spPr>
        <p:txBody>
          <a:bodyPr rtlCol="0">
            <a:noAutofit/>
          </a:bodyPr>
          <a:lstStyle/>
          <a:p>
            <a:pPr algn="r" rtl="0"/>
            <a:r>
              <a:rPr lang="ru-RU" sz="2800" dirty="0"/>
              <a:t>Коммерческие компании могут влиять на следующие сферы: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A2D9EB77-3854-428A-99DF-5F6FB999E4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ru-RU" smtClean="0"/>
              <a:pPr rtl="0"/>
              <a:t>2</a:t>
            </a:fld>
            <a:endParaRPr lang="ru-RU"/>
          </a:p>
        </p:txBody>
      </p:sp>
      <p:sp>
        <p:nvSpPr>
          <p:cNvPr id="11" name="Текст 10">
            <a:extLst>
              <a:ext uri="{FF2B5EF4-FFF2-40B4-BE49-F238E27FC236}">
                <a16:creationId xmlns:a16="http://schemas.microsoft.com/office/drawing/2014/main" id="{8437B7E0-A907-45B1-854A-895D985A539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34773" y="1695876"/>
            <a:ext cx="4273715" cy="4871135"/>
          </a:xfrm>
        </p:spPr>
        <p:txBody>
          <a:bodyPr rtlCol="0"/>
          <a:lstStyle/>
          <a:p>
            <a:pPr rtl="0"/>
            <a:r>
              <a:rPr lang="ru-RU" sz="2400" dirty="0"/>
              <a:t>Бизнес может оказывать самое существенное влияние на права человека, это не вызывает сомнений. </a:t>
            </a:r>
          </a:p>
          <a:p>
            <a:pPr rtl="0"/>
            <a:endParaRPr lang="ru-RU" sz="2400" dirty="0"/>
          </a:p>
          <a:p>
            <a:pPr rtl="0"/>
            <a:r>
              <a:rPr lang="ru-RU" sz="2400" dirty="0"/>
              <a:t>Это влияние может быть положительным или отрицательным, прямым или косвенным, единичным или кумулятивным, характерным исключительно для условий данного региона и т.д. </a:t>
            </a:r>
          </a:p>
        </p:txBody>
      </p:sp>
      <p:sp>
        <p:nvSpPr>
          <p:cNvPr id="13" name="Текст 12">
            <a:extLst>
              <a:ext uri="{FF2B5EF4-FFF2-40B4-BE49-F238E27FC236}">
                <a16:creationId xmlns:a16="http://schemas.microsoft.com/office/drawing/2014/main" id="{1D416F1B-2260-46A3-8712-BD1EA50EFF7C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2639616" y="7356669"/>
            <a:ext cx="3108959" cy="323629"/>
          </a:xfrm>
        </p:spPr>
        <p:txBody>
          <a:bodyPr rtlCol="0"/>
          <a:lstStyle/>
          <a:p>
            <a:pPr rtl="0"/>
            <a:r>
              <a:rPr lang="ru-RU" dirty="0"/>
              <a:t>Назначение | Описание</a:t>
            </a:r>
          </a:p>
        </p:txBody>
      </p:sp>
      <p:sp>
        <p:nvSpPr>
          <p:cNvPr id="61" name="Текст 60">
            <a:extLst>
              <a:ext uri="{FF2B5EF4-FFF2-40B4-BE49-F238E27FC236}">
                <a16:creationId xmlns:a16="http://schemas.microsoft.com/office/drawing/2014/main" id="{2EFCA5F8-2322-4618-9000-E296A1B5768D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7752184" y="2223786"/>
            <a:ext cx="1224136" cy="970263"/>
          </a:xfrm>
        </p:spPr>
        <p:txBody>
          <a:bodyPr rtlCol="0"/>
          <a:lstStyle/>
          <a:p>
            <a:pPr rtl="0"/>
            <a:r>
              <a:rPr lang="ru-RU" sz="1800" dirty="0"/>
              <a:t>широкий спектр трудовых прав</a:t>
            </a:r>
          </a:p>
        </p:txBody>
      </p:sp>
      <p:sp>
        <p:nvSpPr>
          <p:cNvPr id="14" name="Текст 119">
            <a:extLst>
              <a:ext uri="{FF2B5EF4-FFF2-40B4-BE49-F238E27FC236}">
                <a16:creationId xmlns:a16="http://schemas.microsoft.com/office/drawing/2014/main" id="{E4C8DF3B-1E41-46C5-80F8-C3025F3326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693060" y="6641305"/>
            <a:ext cx="173736" cy="152400"/>
          </a:xfrm>
          <a:prstGeom prst="rect">
            <a:avLst/>
          </a:prstGeom>
          <a:solidFill>
            <a:schemeClr val="accent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45720" tIns="45720" rIns="45720" bIns="45720" rtlCol="0">
            <a:normAutofit fontScale="250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2000" kern="1200">
                <a:solidFill>
                  <a:schemeClr val="tx1">
                    <a:alpha val="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1440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0704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16152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3624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rtl="0"/>
            <a:endParaRPr lang="ru-RU">
              <a:latin typeface="Calibri" panose="020F0502020204030204" pitchFamily="34" charset="0"/>
            </a:endParaRPr>
          </a:p>
        </p:txBody>
      </p:sp>
      <p:pic>
        <p:nvPicPr>
          <p:cNvPr id="12" name="Рисунок 11" descr="Молоток со сплошной заливкой">
            <a:extLst>
              <a:ext uri="{FF2B5EF4-FFF2-40B4-BE49-F238E27FC236}">
                <a16:creationId xmlns:a16="http://schemas.microsoft.com/office/drawing/2014/main" id="{5F9EA9A4-B365-45B0-9991-F68DF23371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type="pic" sz="quarter" idx="21"/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6458832" y="2223786"/>
            <a:ext cx="1005836" cy="1005836"/>
          </a:xfrm>
        </p:spPr>
      </p:pic>
      <p:pic>
        <p:nvPicPr>
          <p:cNvPr id="40" name="Рисунок 11" descr="Устойчивость со сплошной заливкой">
            <a:extLst>
              <a:ext uri="{FF2B5EF4-FFF2-40B4-BE49-F238E27FC236}">
                <a16:creationId xmlns:a16="http://schemas.microsoft.com/office/drawing/2014/main" id="{9A1098EC-17B9-4663-931A-7EC2A74CDF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type="pic" sz="quarter" idx="19"/>
          </p:nvPr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 t="79" b="79"/>
          <a:stretch/>
        </p:blipFill>
        <p:spPr>
          <a:xfrm>
            <a:off x="5426075" y="3663950"/>
            <a:ext cx="1006475" cy="1004888"/>
          </a:xfrm>
        </p:spPr>
      </p:pic>
      <p:pic>
        <p:nvPicPr>
          <p:cNvPr id="42" name="Рисунок 11" descr="Группа людей со сплошной заливкой">
            <a:extLst>
              <a:ext uri="{FF2B5EF4-FFF2-40B4-BE49-F238E27FC236}">
                <a16:creationId xmlns:a16="http://schemas.microsoft.com/office/drawing/2014/main" id="{42823932-792D-43FD-8EB3-8E8407FD80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type="pic" sz="quarter" idx="20"/>
          </p:nvPr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/>
        </p:blipFill>
        <p:spPr>
          <a:xfrm>
            <a:off x="4408488" y="5089525"/>
            <a:ext cx="1006475" cy="1006475"/>
          </a:xfrm>
        </p:spPr>
      </p:pic>
      <p:pic>
        <p:nvPicPr>
          <p:cNvPr id="44" name="Рисунок 11" descr="Комментарий &quot;Важно&quot; контур">
            <a:extLst>
              <a:ext uri="{FF2B5EF4-FFF2-40B4-BE49-F238E27FC236}">
                <a16:creationId xmlns:a16="http://schemas.microsoft.com/office/drawing/2014/main" id="{74D86A10-BCCD-4CE2-9A36-D852A1A67C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/>
        </p:blipFill>
        <p:spPr>
          <a:xfrm>
            <a:off x="7537450" y="5089525"/>
            <a:ext cx="1006475" cy="1006475"/>
          </a:xfrm>
        </p:spPr>
      </p:pic>
      <p:pic>
        <p:nvPicPr>
          <p:cNvPr id="46" name="Рисунок 11" descr="Крест на щите контур">
            <a:extLst>
              <a:ext uri="{FF2B5EF4-FFF2-40B4-BE49-F238E27FC236}">
                <a16:creationId xmlns:a16="http://schemas.microsoft.com/office/drawing/2014/main" id="{E8BEFAE8-8E1F-471E-9FDC-C0CB51ADC6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type="pic" sz="quarter" idx="22"/>
          </p:nvPr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rcRect t="79" b="79"/>
          <a:stretch/>
        </p:blipFill>
        <p:spPr>
          <a:xfrm>
            <a:off x="8555038" y="3663950"/>
            <a:ext cx="1006475" cy="1004888"/>
          </a:xfrm>
        </p:spPr>
      </p:pic>
      <p:pic>
        <p:nvPicPr>
          <p:cNvPr id="48" name="Рисунок 11" descr="Отзыв клиента контур">
            <a:extLst>
              <a:ext uri="{FF2B5EF4-FFF2-40B4-BE49-F238E27FC236}">
                <a16:creationId xmlns:a16="http://schemas.microsoft.com/office/drawing/2014/main" id="{9982CF15-E391-4403-8701-6F22884F87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type="pic" sz="quarter" idx="24"/>
          </p:nvPr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rcRect t="79" b="79"/>
          <a:stretch/>
        </p:blipFill>
        <p:spPr>
          <a:xfrm>
            <a:off x="9586913" y="2224088"/>
            <a:ext cx="1006475" cy="1004887"/>
          </a:xfrm>
        </p:spPr>
      </p:pic>
      <p:sp>
        <p:nvSpPr>
          <p:cNvPr id="22" name="Текст 60">
            <a:extLst>
              <a:ext uri="{FF2B5EF4-FFF2-40B4-BE49-F238E27FC236}">
                <a16:creationId xmlns:a16="http://schemas.microsoft.com/office/drawing/2014/main" id="{A0F3A856-DECD-4AF6-85F3-D680C1228608}"/>
              </a:ext>
            </a:extLst>
          </p:cNvPr>
          <p:cNvSpPr txBox="1">
            <a:spLocks/>
          </p:cNvSpPr>
          <p:nvPr/>
        </p:nvSpPr>
        <p:spPr>
          <a:xfrm>
            <a:off x="6560388" y="3409038"/>
            <a:ext cx="1632629" cy="1460121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200" b="0" kern="120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91440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0704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16152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3624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/>
              <a:t>экологические права граждан, защита окружающей среды</a:t>
            </a:r>
          </a:p>
        </p:txBody>
      </p:sp>
      <p:sp>
        <p:nvSpPr>
          <p:cNvPr id="27" name="Текст 60">
            <a:extLst>
              <a:ext uri="{FF2B5EF4-FFF2-40B4-BE49-F238E27FC236}">
                <a16:creationId xmlns:a16="http://schemas.microsoft.com/office/drawing/2014/main" id="{3E049BAB-CF11-4DA6-A13E-3B3BCE906AA4}"/>
              </a:ext>
            </a:extLst>
          </p:cNvPr>
          <p:cNvSpPr txBox="1">
            <a:spLocks/>
          </p:cNvSpPr>
          <p:nvPr/>
        </p:nvSpPr>
        <p:spPr>
          <a:xfrm>
            <a:off x="5642517" y="4879720"/>
            <a:ext cx="1632629" cy="1049788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200" b="0" kern="120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91440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0704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16152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3624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/>
              <a:t>защита прав потребителей </a:t>
            </a:r>
          </a:p>
        </p:txBody>
      </p:sp>
      <p:sp>
        <p:nvSpPr>
          <p:cNvPr id="28" name="Текст 60">
            <a:extLst>
              <a:ext uri="{FF2B5EF4-FFF2-40B4-BE49-F238E27FC236}">
                <a16:creationId xmlns:a16="http://schemas.microsoft.com/office/drawing/2014/main" id="{B1AD8CEA-3FB2-4B4B-A3F8-3B8147E69185}"/>
              </a:ext>
            </a:extLst>
          </p:cNvPr>
          <p:cNvSpPr txBox="1">
            <a:spLocks/>
          </p:cNvSpPr>
          <p:nvPr/>
        </p:nvSpPr>
        <p:spPr>
          <a:xfrm>
            <a:off x="9195003" y="3321463"/>
            <a:ext cx="1632629" cy="524894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200" b="0" kern="120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91440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0704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16152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3624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/>
              <a:t>права местных сообществ</a:t>
            </a:r>
          </a:p>
        </p:txBody>
      </p:sp>
      <p:sp>
        <p:nvSpPr>
          <p:cNvPr id="29" name="Текст 60">
            <a:extLst>
              <a:ext uri="{FF2B5EF4-FFF2-40B4-BE49-F238E27FC236}">
                <a16:creationId xmlns:a16="http://schemas.microsoft.com/office/drawing/2014/main" id="{3D52FF7D-178B-41FA-8070-F4BAE5EC44B3}"/>
              </a:ext>
            </a:extLst>
          </p:cNvPr>
          <p:cNvSpPr txBox="1">
            <a:spLocks/>
          </p:cNvSpPr>
          <p:nvPr/>
        </p:nvSpPr>
        <p:spPr>
          <a:xfrm>
            <a:off x="9880892" y="4061318"/>
            <a:ext cx="2452777" cy="631888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200" b="0" kern="120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91440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0704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16152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3624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/>
              <a:t>неприкосновенность частной жизни</a:t>
            </a:r>
          </a:p>
        </p:txBody>
      </p:sp>
      <p:sp>
        <p:nvSpPr>
          <p:cNvPr id="30" name="Текст 60">
            <a:extLst>
              <a:ext uri="{FF2B5EF4-FFF2-40B4-BE49-F238E27FC236}">
                <a16:creationId xmlns:a16="http://schemas.microsoft.com/office/drawing/2014/main" id="{A3A7145B-AA22-464A-8285-FB5898A2CB64}"/>
              </a:ext>
            </a:extLst>
          </p:cNvPr>
          <p:cNvSpPr txBox="1">
            <a:spLocks/>
          </p:cNvSpPr>
          <p:nvPr/>
        </p:nvSpPr>
        <p:spPr>
          <a:xfrm>
            <a:off x="10704512" y="2748286"/>
            <a:ext cx="1632630" cy="524894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200" b="0" kern="120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91440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0704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16152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3624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/>
              <a:t>свобода собраний и объединений</a:t>
            </a:r>
          </a:p>
        </p:txBody>
      </p:sp>
      <p:sp>
        <p:nvSpPr>
          <p:cNvPr id="32" name="Текст 60">
            <a:extLst>
              <a:ext uri="{FF2B5EF4-FFF2-40B4-BE49-F238E27FC236}">
                <a16:creationId xmlns:a16="http://schemas.microsoft.com/office/drawing/2014/main" id="{4C3722C4-5833-4E5B-B544-456FEB1F9F3C}"/>
              </a:ext>
            </a:extLst>
          </p:cNvPr>
          <p:cNvSpPr txBox="1">
            <a:spLocks/>
          </p:cNvSpPr>
          <p:nvPr/>
        </p:nvSpPr>
        <p:spPr>
          <a:xfrm>
            <a:off x="8856531" y="5501181"/>
            <a:ext cx="2664296" cy="524894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200" b="0" kern="120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91440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0704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16152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3624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/>
              <a:t>свобода слова и право на информацию</a:t>
            </a:r>
          </a:p>
        </p:txBody>
      </p:sp>
    </p:spTree>
    <p:extLst>
      <p:ext uri="{BB962C8B-B14F-4D97-AF65-F5344CB8AC3E}">
        <p14:creationId xmlns:p14="http://schemas.microsoft.com/office/powerpoint/2010/main" val="25969128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22ED059-77E0-4981-AB50-4996512E37C9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en-US"/>
              <a:t> Business + Human Rights 		</a:t>
            </a:r>
            <a:fld id="{F0B8C7CB-BDEC-0841-8D13-C311CC2B7175}" type="slidenum">
              <a:rPr lang="en-US" smtClean="0"/>
              <a:pPr/>
              <a:t>3</a:t>
            </a:fld>
            <a:endParaRPr lang="en-US" sz="1200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6579735-9A8A-44F8-AA09-7D418628A1A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19760" y="1710212"/>
            <a:ext cx="10811510" cy="4100927"/>
          </a:xfrm>
        </p:spPr>
        <p:txBody>
          <a:bodyPr numCol="2"/>
          <a:lstStyle/>
          <a:p>
            <a:pPr marL="285750" indent="-285750">
              <a:buFontTx/>
              <a:buChar char="-"/>
            </a:pPr>
            <a:r>
              <a:rPr lang="ru-RU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Несправедливая заработная плата и злоупотребление или сверхурочные часы работы</a:t>
            </a:r>
          </a:p>
          <a:p>
            <a:pPr marL="457200" indent="-457200">
              <a:buFontTx/>
              <a:buChar char="-"/>
            </a:pPr>
            <a:r>
              <a:rPr lang="ru-RU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Дискриминация на рабочем месте</a:t>
            </a:r>
            <a:endParaRPr lang="ru-RU" sz="18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457200" indent="-457200">
              <a:buFontTx/>
              <a:buChar char="-"/>
            </a:pPr>
            <a:r>
              <a:rPr lang="ru-RU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Принудительный и подневольный труд</a:t>
            </a:r>
          </a:p>
          <a:p>
            <a:pPr marL="457200" indent="-457200">
              <a:buFontTx/>
              <a:buChar char="-"/>
            </a:pPr>
            <a:r>
              <a:rPr lang="ru-RU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Детский труд и труд молодежи</a:t>
            </a:r>
            <a:endParaRPr lang="ru-RU" sz="18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457200" indent="-457200">
              <a:buFontTx/>
              <a:buChar char="-"/>
            </a:pPr>
            <a:r>
              <a:rPr lang="ru-RU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Права коренных народов</a:t>
            </a:r>
          </a:p>
          <a:p>
            <a:pPr marL="457200" indent="-457200">
              <a:buFontTx/>
              <a:buChar char="-"/>
            </a:pPr>
            <a:r>
              <a:rPr lang="ru-RU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Права женщин</a:t>
            </a:r>
            <a:endParaRPr lang="ru-RU" sz="18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457200" indent="-457200">
              <a:buFontTx/>
              <a:buChar char="-"/>
            </a:pPr>
            <a:r>
              <a:rPr lang="ru-RU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Права инвалидов</a:t>
            </a:r>
          </a:p>
          <a:p>
            <a:pPr marL="457200" indent="-457200">
              <a:buFontTx/>
              <a:buChar char="-"/>
            </a:pPr>
            <a:r>
              <a:rPr lang="ru-RU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Вопросы инклюзивности и участия </a:t>
            </a:r>
            <a:endParaRPr lang="ru-RU" sz="18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457200" indent="-457200">
              <a:buFontTx/>
              <a:buChar char="-"/>
            </a:pPr>
            <a:r>
              <a:rPr lang="ru-RU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Воздействие на сообщество</a:t>
            </a:r>
          </a:p>
          <a:p>
            <a:pPr marL="457200" indent="-457200">
              <a:buFontTx/>
              <a:buChar char="-"/>
            </a:pPr>
            <a:r>
              <a:rPr lang="ru-RU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Нарушения охраны труда и техники безопасности</a:t>
            </a:r>
          </a:p>
          <a:p>
            <a:pPr marL="457200" indent="-457200">
              <a:buFontTx/>
              <a:buChar char="-"/>
            </a:pPr>
            <a:r>
              <a:rPr lang="ru-RU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Загрязнение и токсичные или опасные химические вещества</a:t>
            </a:r>
            <a:endParaRPr lang="ru-RU" sz="18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457200" indent="-457200">
              <a:buFontTx/>
              <a:buChar char="-"/>
            </a:pPr>
            <a:r>
              <a:rPr lang="ru-RU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Нарушения прав землепользования и собственности</a:t>
            </a:r>
          </a:p>
          <a:p>
            <a:pPr marL="457200" indent="-457200">
              <a:buFontTx/>
              <a:buChar char="-"/>
            </a:pPr>
            <a:r>
              <a:rPr lang="ru-RU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Нарушение прав конфиденциальности</a:t>
            </a:r>
            <a:endParaRPr lang="ru-RU" sz="18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457200" indent="-457200">
              <a:buFontTx/>
              <a:buChar char="-"/>
            </a:pPr>
            <a:r>
              <a:rPr lang="ru-RU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Дискриминация по признаку пола</a:t>
            </a:r>
          </a:p>
          <a:p>
            <a:pPr marL="457200" indent="-457200">
              <a:buFontTx/>
              <a:buChar char="-"/>
            </a:pPr>
            <a:r>
              <a:rPr lang="ru-RU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Сексуальные домогательства</a:t>
            </a:r>
            <a:endParaRPr lang="ru-RU" sz="18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457200" indent="-457200">
              <a:buFontTx/>
              <a:buChar char="-"/>
            </a:pPr>
            <a:endParaRPr lang="en-US" dirty="0"/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BE3BA497-68BA-415A-B651-FD89B51D9D95}"/>
              </a:ext>
            </a:extLst>
          </p:cNvPr>
          <p:cNvSpPr txBox="1">
            <a:spLocks/>
          </p:cNvSpPr>
          <p:nvPr/>
        </p:nvSpPr>
        <p:spPr>
          <a:xfrm>
            <a:off x="619760" y="518301"/>
            <a:ext cx="10811510" cy="63993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b="0" i="0" kern="1200" spc="150" baseline="0">
                <a:solidFill>
                  <a:srgbClr val="3EA9DA"/>
                </a:solidFill>
                <a:latin typeface="Marsden-Cm" pitchFamily="2" charset="77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0" i="0" kern="1200">
                <a:solidFill>
                  <a:srgbClr val="3EA9DA"/>
                </a:solidFill>
                <a:latin typeface="Marsden-Cm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0" i="0" kern="1200">
                <a:solidFill>
                  <a:srgbClr val="3EA9DA"/>
                </a:solidFill>
                <a:latin typeface="Marsden-Cm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0" i="0" kern="1200">
                <a:solidFill>
                  <a:srgbClr val="3EA9DA"/>
                </a:solidFill>
                <a:latin typeface="Marsden-Cm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0" i="0" kern="1200">
                <a:solidFill>
                  <a:srgbClr val="3EA9DA"/>
                </a:solidFill>
                <a:latin typeface="Marsden-Cm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300" b="1" dirty="0">
                <a:solidFill>
                  <a:srgbClr val="000000"/>
                </a:solidFill>
                <a:latin typeface="+mn-lt"/>
              </a:rPr>
              <a:t>Деятельность предприятий может влиять на реализацию всех международно признанных прав человека, но наиболее распространенными является</a:t>
            </a:r>
            <a:r>
              <a:rPr lang="ru-RU" sz="2300" b="1" dirty="0">
                <a:solidFill>
                  <a:srgbClr val="282829"/>
                </a:solidFill>
                <a:latin typeface="+mn-lt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20133060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87EB5CC-E3E9-73CA-70DC-953F0AC884E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B22567C-BAF0-A3DB-D271-099F9FF6B65B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en-US"/>
              <a:t> Business + Human Rights 		</a:t>
            </a:r>
            <a:fld id="{F0B8C7CB-BDEC-0841-8D13-C311CC2B7175}" type="slidenum">
              <a:rPr lang="en-US" smtClean="0"/>
              <a:pPr/>
              <a:t>4</a:t>
            </a:fld>
            <a:endParaRPr lang="en-US" sz="1200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B954829-752A-6AA8-01CB-CE31E88ED18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88950" y="945658"/>
            <a:ext cx="5814348" cy="789048"/>
          </a:xfrm>
        </p:spPr>
        <p:txBody>
          <a:bodyPr/>
          <a:lstStyle/>
          <a:p>
            <a:r>
              <a:rPr lang="ru-RU" dirty="0"/>
              <a:t>«Кто владеет информацией –</a:t>
            </a:r>
            <a:r>
              <a:rPr lang="en-US" dirty="0"/>
              <a:t> </a:t>
            </a:r>
            <a:r>
              <a:rPr lang="ru-RU" dirty="0"/>
              <a:t>тот владеет миром». Слова бизнесмена</a:t>
            </a:r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BBEC11A-92AD-AE63-AD8E-672EC540B52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88288" y="319088"/>
            <a:ext cx="10819792" cy="789048"/>
          </a:xfrm>
        </p:spPr>
        <p:txBody>
          <a:bodyPr/>
          <a:lstStyle/>
          <a:p>
            <a:r>
              <a:rPr lang="ru-RU" sz="3600" dirty="0"/>
              <a:t>Новая бизнес-реальность</a:t>
            </a:r>
            <a:endParaRPr lang="en-US" sz="36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1BE809D-434E-4D96-BFE2-B792947EB21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4417" t="21926" r="9250" b="53481"/>
          <a:stretch/>
        </p:blipFill>
        <p:spPr>
          <a:xfrm>
            <a:off x="340533" y="2361276"/>
            <a:ext cx="4467370" cy="109701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6968941-E969-49CA-A190-3F49CECCC59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6590" t="29728" r="13907" b="46137"/>
          <a:stretch/>
        </p:blipFill>
        <p:spPr>
          <a:xfrm>
            <a:off x="227618" y="3810001"/>
            <a:ext cx="6075680" cy="166624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FC4E4E5-0BFE-449B-82FC-DE260A23A87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4250" t="22222" r="8667" b="39554"/>
          <a:stretch/>
        </p:blipFill>
        <p:spPr>
          <a:xfrm>
            <a:off x="6096000" y="3806582"/>
            <a:ext cx="6000750" cy="262128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ADD5D88F-3AFB-41D7-84C6-D8E6A6F0E19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3812" t="26235" r="12538" b="23334"/>
          <a:stretch/>
        </p:blipFill>
        <p:spPr>
          <a:xfrm>
            <a:off x="6282402" y="713612"/>
            <a:ext cx="5814348" cy="3074324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33128652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EB8A3A3-5C9E-409E-B197-3D3D26D0E157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AA8E88A-10F1-4DB3-9A6B-5C62871B40A3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en-US"/>
              <a:t> Business + Human Rights 		</a:t>
            </a:r>
            <a:fld id="{F0B8C7CB-BDEC-0841-8D13-C311CC2B7175}" type="slidenum">
              <a:rPr lang="en-US" smtClean="0"/>
              <a:pPr/>
              <a:t>5</a:t>
            </a:fld>
            <a:endParaRPr lang="en-US" sz="1200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0C7D8D49-70D2-4EF7-9D88-7139D78C05C0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88288" y="319088"/>
            <a:ext cx="6136032" cy="789048"/>
          </a:xfrm>
        </p:spPr>
        <p:txBody>
          <a:bodyPr/>
          <a:lstStyle/>
          <a:p>
            <a:r>
              <a:rPr lang="ru-RU" sz="2400" b="1" dirty="0">
                <a:latin typeface="Calibri"/>
                <a:ea typeface="Calibri"/>
                <a:cs typeface="Calibri"/>
                <a:sym typeface="Calibri"/>
              </a:rPr>
              <a:t>Эффективное реагирование на угрозы для прав человека со стороны бизнеса</a:t>
            </a:r>
            <a:endParaRPr lang="en-US" sz="2400" dirty="0"/>
          </a:p>
        </p:txBody>
      </p:sp>
      <p:pic>
        <p:nvPicPr>
          <p:cNvPr id="8" name="Google Shape;108;p8" descr="A U.N. Human Rights Parody - WSJ">
            <a:extLst>
              <a:ext uri="{FF2B5EF4-FFF2-40B4-BE49-F238E27FC236}">
                <a16:creationId xmlns:a16="http://schemas.microsoft.com/office/drawing/2014/main" id="{7990645A-F34B-46F5-AAD9-24BF762EB176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209280" y="1284289"/>
            <a:ext cx="3891280" cy="363315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Google Shape;132;p11">
            <a:hlinkClick r:id="rId3"/>
            <a:extLst>
              <a:ext uri="{FF2B5EF4-FFF2-40B4-BE49-F238E27FC236}">
                <a16:creationId xmlns:a16="http://schemas.microsoft.com/office/drawing/2014/main" id="{38595E36-358A-418E-B6C3-0F47B5B75375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705026" y="154451"/>
            <a:ext cx="2298148" cy="190737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0" name="Google Shape;131;p11">
            <a:extLst>
              <a:ext uri="{FF2B5EF4-FFF2-40B4-BE49-F238E27FC236}">
                <a16:creationId xmlns:a16="http://schemas.microsoft.com/office/drawing/2014/main" id="{88A5482F-AEAC-4D0D-89C1-CC98AB9A931E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865249" y="3100865"/>
            <a:ext cx="1977701" cy="2798207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15" name="Google Shape;130;p11">
            <a:extLst>
              <a:ext uri="{FF2B5EF4-FFF2-40B4-BE49-F238E27FC236}">
                <a16:creationId xmlns:a16="http://schemas.microsoft.com/office/drawing/2014/main" id="{1C57D3A5-389E-4CF3-B092-D3C671279CDA}"/>
              </a:ext>
            </a:extLst>
          </p:cNvPr>
          <p:cNvSpPr txBox="1">
            <a:spLocks/>
          </p:cNvSpPr>
          <p:nvPr/>
        </p:nvSpPr>
        <p:spPr>
          <a:xfrm>
            <a:off x="729445" y="1242742"/>
            <a:ext cx="5526076" cy="45096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i="0" kern="1200">
                <a:solidFill>
                  <a:schemeClr val="tx1"/>
                </a:solidFill>
                <a:latin typeface="Marsden-Cm SemiBold" pitchFamily="2" charset="77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SzPts val="6300"/>
            </a:pPr>
            <a:r>
              <a:rPr lang="ru-RU" sz="1800" b="0" dirty="0">
                <a:latin typeface="Calibri"/>
                <a:ea typeface="Calibri"/>
                <a:cs typeface="Calibri"/>
                <a:sym typeface="Calibri"/>
              </a:rPr>
              <a:t>2005 Был назначен Специальный представитель  ООН для ‘установления и прояснения’ существующих стандартов и практик в сфере бизнеса и прав человека</a:t>
            </a:r>
            <a:br>
              <a:rPr lang="ru-RU" sz="1800" b="0" dirty="0">
                <a:latin typeface="Calibri"/>
                <a:ea typeface="Calibri"/>
                <a:cs typeface="Calibri"/>
                <a:sym typeface="Calibri"/>
              </a:rPr>
            </a:br>
            <a:br>
              <a:rPr lang="ru-RU" sz="1800" b="0" dirty="0">
                <a:latin typeface="Calibri"/>
                <a:ea typeface="Calibri"/>
                <a:cs typeface="Calibri"/>
                <a:sym typeface="Calibri"/>
              </a:rPr>
            </a:br>
            <a:r>
              <a:rPr lang="ru-RU" sz="1800" b="0" dirty="0">
                <a:latin typeface="Calibri"/>
                <a:ea typeface="Calibri"/>
                <a:cs typeface="Calibri"/>
                <a:sym typeface="Calibri"/>
              </a:rPr>
              <a:t>2008 ООНовская рамка «Защита, уважение и средства защиты»</a:t>
            </a:r>
            <a:br>
              <a:rPr lang="ru-RU" sz="1800" b="0" dirty="0">
                <a:latin typeface="Calibri"/>
                <a:ea typeface="Calibri"/>
                <a:cs typeface="Calibri"/>
                <a:sym typeface="Calibri"/>
              </a:rPr>
            </a:br>
            <a:r>
              <a:rPr lang="ru-RU" sz="1800" b="0" dirty="0">
                <a:latin typeface="Calibri"/>
                <a:ea typeface="Calibri"/>
                <a:cs typeface="Calibri"/>
                <a:sym typeface="Calibri"/>
              </a:rPr>
              <a:t> </a:t>
            </a:r>
            <a:br>
              <a:rPr lang="ru-RU" sz="1800" b="0" dirty="0">
                <a:latin typeface="Calibri"/>
                <a:ea typeface="Calibri"/>
                <a:cs typeface="Calibri"/>
                <a:sym typeface="Calibri"/>
              </a:rPr>
            </a:br>
            <a:r>
              <a:rPr lang="ru-RU" sz="1800" b="0" dirty="0">
                <a:latin typeface="Calibri"/>
                <a:ea typeface="Calibri"/>
                <a:cs typeface="Calibri"/>
                <a:sym typeface="Calibri"/>
              </a:rPr>
              <a:t>2011 Руководящие принципы ООН по бизнесу и правам человека </a:t>
            </a:r>
            <a:br>
              <a:rPr lang="ru-RU" sz="1800" b="0" dirty="0">
                <a:latin typeface="Calibri"/>
                <a:ea typeface="Calibri"/>
                <a:cs typeface="Calibri"/>
                <a:sym typeface="Calibri"/>
              </a:rPr>
            </a:br>
            <a:br>
              <a:rPr lang="ru-RU" sz="1800" b="0" dirty="0">
                <a:latin typeface="Calibri"/>
                <a:ea typeface="Calibri"/>
                <a:cs typeface="Calibri"/>
                <a:sym typeface="Calibri"/>
              </a:rPr>
            </a:br>
            <a:r>
              <a:rPr lang="ru-RU" sz="1800" b="0" dirty="0">
                <a:latin typeface="Calibri"/>
                <a:ea typeface="Calibri"/>
                <a:cs typeface="Calibri"/>
                <a:sym typeface="Calibri"/>
              </a:rPr>
              <a:t>2011 – ... Рабочая группа ООН по бизнесу и правам человека</a:t>
            </a:r>
            <a:br>
              <a:rPr lang="ru-RU" sz="1800" b="0" dirty="0">
                <a:latin typeface="Calibri"/>
                <a:ea typeface="Calibri"/>
                <a:cs typeface="Calibri"/>
                <a:sym typeface="Calibri"/>
              </a:rPr>
            </a:br>
            <a:endParaRPr lang="ru-RU" sz="1800" b="0" dirty="0"/>
          </a:p>
        </p:txBody>
      </p:sp>
    </p:spTree>
    <p:extLst>
      <p:ext uri="{BB962C8B-B14F-4D97-AF65-F5344CB8AC3E}">
        <p14:creationId xmlns:p14="http://schemas.microsoft.com/office/powerpoint/2010/main" val="31570586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F890B92-D44D-461B-A5E6-D4F348791F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12976"/>
            <a:ext cx="12191999" cy="3278423"/>
          </a:xfrm>
        </p:spPr>
      </p:pic>
      <p:sp>
        <p:nvSpPr>
          <p:cNvPr id="12" name="Заголовок 11">
            <a:extLst>
              <a:ext uri="{FF2B5EF4-FFF2-40B4-BE49-F238E27FC236}">
                <a16:creationId xmlns:a16="http://schemas.microsoft.com/office/drawing/2014/main" id="{94C582A2-A406-4C9B-A3DA-BA4EECAB37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6487" y="3735622"/>
            <a:ext cx="5212199" cy="2408917"/>
          </a:xfrm>
        </p:spPr>
        <p:txBody>
          <a:bodyPr rtlCol="0"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200" dirty="0">
                <a:ea typeface="Calibri" panose="020F0502020204030204" pitchFamily="34" charset="0"/>
                <a:cs typeface="Times New Roman" panose="02020603050405020304" pitchFamily="18" charset="0"/>
              </a:rPr>
              <a:t>Что из себя представляют Руководящие принципы? </a:t>
            </a:r>
            <a:endParaRPr lang="ru-RU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4" name="Текст 33">
            <a:extLst>
              <a:ext uri="{FF2B5EF4-FFF2-40B4-BE49-F238E27FC236}">
                <a16:creationId xmlns:a16="http://schemas.microsoft.com/office/drawing/2014/main" id="{29455ACD-CCC6-4BEC-AA79-DC1C69D087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13" name="Объект 12">
            <a:extLst>
              <a:ext uri="{FF2B5EF4-FFF2-40B4-BE49-F238E27FC236}">
                <a16:creationId xmlns:a16="http://schemas.microsoft.com/office/drawing/2014/main" id="{556610ED-3E2D-4E6A-ABD0-150F203E6B46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7392144" y="2132856"/>
            <a:ext cx="4236398" cy="4011682"/>
          </a:xfrm>
        </p:spPr>
        <p:txBody>
          <a:bodyPr rtlCol="0">
            <a:normAutofit/>
          </a:bodyPr>
          <a:lstStyle/>
          <a:p>
            <a:pPr algn="ctr"/>
            <a:r>
              <a:rPr lang="ru-RU" sz="2800" noProof="1"/>
              <a:t>Руководящие принципы ООН являются мировым стандартом, на котором должна основываться политика государства и бизнес-структур в аспекте бизнеса и прав человека. </a:t>
            </a:r>
          </a:p>
        </p:txBody>
      </p:sp>
      <p:pic>
        <p:nvPicPr>
          <p:cNvPr id="39" name="Рисунок 38">
            <a:extLst>
              <a:ext uri="{FF2B5EF4-FFF2-40B4-BE49-F238E27FC236}">
                <a16:creationId xmlns:a16="http://schemas.microsoft.com/office/drawing/2014/main" id="{D15B262E-3234-4E0C-A890-B69314333F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type="pic" sz="quarter" idx="21"/>
          </p:nvPr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853" r="853"/>
          <a:stretch>
            <a:fillRect/>
          </a:stretch>
        </p:blipFill>
        <p:spPr>
          <a:xfrm>
            <a:off x="322728" y="4474942"/>
            <a:ext cx="914400" cy="930275"/>
          </a:xfrm>
        </p:spPr>
      </p:pic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7A6C6147-EB04-429F-9D41-52F18DE2322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ru-RU" noProof="1" smtClean="0"/>
              <a:pPr rtl="0"/>
              <a:t>6</a:t>
            </a:fld>
            <a:endParaRPr lang="ru-RU" noProof="1"/>
          </a:p>
        </p:txBody>
      </p:sp>
      <p:sp>
        <p:nvSpPr>
          <p:cNvPr id="32" name="Текст 119">
            <a:extLst>
              <a:ext uri="{FF2B5EF4-FFF2-40B4-BE49-F238E27FC236}">
                <a16:creationId xmlns:a16="http://schemas.microsoft.com/office/drawing/2014/main" id="{D9043C6D-0761-489D-8401-7F976D80BA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693060" y="6641305"/>
            <a:ext cx="173736" cy="152400"/>
          </a:xfrm>
          <a:prstGeom prst="rect">
            <a:avLst/>
          </a:prstGeom>
          <a:solidFill>
            <a:schemeClr val="accent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45720" tIns="45720" rIns="45720" bIns="45720" rtlCol="0">
            <a:normAutofit fontScale="250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2000" kern="1200">
                <a:solidFill>
                  <a:schemeClr val="tx1">
                    <a:alpha val="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1440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0704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16152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3624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rtl="0"/>
            <a:endParaRPr lang="ru-RU" noProof="1">
              <a:latin typeface="Calibri" panose="020F0502020204030204" pitchFamily="34" charset="0"/>
            </a:endParaRPr>
          </a:p>
        </p:txBody>
      </p:sp>
      <p:sp>
        <p:nvSpPr>
          <p:cNvPr id="40" name="Полилиния: Фигура 39">
            <a:extLst>
              <a:ext uri="{FF2B5EF4-FFF2-40B4-BE49-F238E27FC236}">
                <a16:creationId xmlns:a16="http://schemas.microsoft.com/office/drawing/2014/main" id="{CD5E95B5-674E-4A3A-A7C5-83CFC41142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8329286" cy="457200"/>
          </a:xfrm>
          <a:custGeom>
            <a:avLst/>
            <a:gdLst>
              <a:gd name="connsiteX0" fmla="*/ 0 w 8329286"/>
              <a:gd name="connsiteY0" fmla="*/ 0 h 457200"/>
              <a:gd name="connsiteX1" fmla="*/ 8329286 w 8329286"/>
              <a:gd name="connsiteY1" fmla="*/ 0 h 457200"/>
              <a:gd name="connsiteX2" fmla="*/ 7982281 w 8329286"/>
              <a:gd name="connsiteY2" fmla="*/ 457200 h 457200"/>
              <a:gd name="connsiteX3" fmla="*/ 0 w 8329286"/>
              <a:gd name="connsiteY3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9286" h="457200">
                <a:moveTo>
                  <a:pt x="0" y="0"/>
                </a:moveTo>
                <a:lnTo>
                  <a:pt x="8329286" y="0"/>
                </a:lnTo>
                <a:lnTo>
                  <a:pt x="7982281" y="457200"/>
                </a:lnTo>
                <a:lnTo>
                  <a:pt x="0" y="457200"/>
                </a:lnTo>
                <a:close/>
              </a:path>
            </a:pathLst>
          </a:cu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1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49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Заголовок 11">
            <a:extLst>
              <a:ext uri="{FF2B5EF4-FFF2-40B4-BE49-F238E27FC236}">
                <a16:creationId xmlns:a16="http://schemas.microsoft.com/office/drawing/2014/main" id="{94C582A2-A406-4C9B-A3DA-BA4EECAB37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4311" y="494602"/>
            <a:ext cx="11338560" cy="1379472"/>
          </a:xfrm>
        </p:spPr>
        <p:txBody>
          <a:bodyPr rtlCol="0" anchor="t">
            <a:noAutofit/>
          </a:bodyPr>
          <a:lstStyle/>
          <a:p>
            <a:pPr rtl="0"/>
            <a:r>
              <a:rPr lang="ru-RU" sz="2800" noProof="1"/>
              <a:t>Руководящие принципы ООН разработаны с целью их внедрения, исходя из трех основных рамок – защита, соблюдение и средства правовой защиты, которые включают в себя: </a:t>
            </a:r>
          </a:p>
        </p:txBody>
      </p:sp>
      <p:sp>
        <p:nvSpPr>
          <p:cNvPr id="13" name="Объект 12">
            <a:extLst>
              <a:ext uri="{FF2B5EF4-FFF2-40B4-BE49-F238E27FC236}">
                <a16:creationId xmlns:a16="http://schemas.microsoft.com/office/drawing/2014/main" id="{556610ED-3E2D-4E6A-ABD0-150F203E6B4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600056" y="2035302"/>
            <a:ext cx="5282815" cy="1356404"/>
          </a:xfrm>
        </p:spPr>
        <p:txBody>
          <a:bodyPr rtlCol="0"/>
          <a:lstStyle/>
          <a:p>
            <a:pPr algn="just" rtl="0"/>
            <a:r>
              <a:rPr lang="ru-RU" sz="2600" noProof="1"/>
              <a:t>Обязанность государства защищать права человека от посягательств третьих сторон, включая бизнес. </a:t>
            </a:r>
          </a:p>
        </p:txBody>
      </p:sp>
      <p:pic>
        <p:nvPicPr>
          <p:cNvPr id="85" name="Рисунок 84" descr="Суд со сплошной заливкой">
            <a:extLst>
              <a:ext uri="{FF2B5EF4-FFF2-40B4-BE49-F238E27FC236}">
                <a16:creationId xmlns:a16="http://schemas.microsoft.com/office/drawing/2014/main" id="{F738FFEE-D221-419F-9925-DFE3C2A81E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type="pic" sz="quarter" idx="21"/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l="853" r="853"/>
          <a:stretch/>
        </p:blipFill>
        <p:spPr>
          <a:xfrm>
            <a:off x="4998503" y="1963221"/>
            <a:ext cx="1094116" cy="1113108"/>
          </a:xfrm>
        </p:spPr>
      </p:pic>
      <p:sp>
        <p:nvSpPr>
          <p:cNvPr id="23" name="Объект 22">
            <a:extLst>
              <a:ext uri="{FF2B5EF4-FFF2-40B4-BE49-F238E27FC236}">
                <a16:creationId xmlns:a16="http://schemas.microsoft.com/office/drawing/2014/main" id="{2F8BDB9A-6E49-4052-924A-83FDD2B0A487}"/>
              </a:ext>
            </a:extLst>
          </p:cNvPr>
          <p:cNvSpPr>
            <a:spLocks noGrp="1"/>
          </p:cNvSpPr>
          <p:nvPr>
            <p:ph sz="quarter" idx="22"/>
          </p:nvPr>
        </p:nvSpPr>
        <p:spPr>
          <a:xfrm>
            <a:off x="5828666" y="3533726"/>
            <a:ext cx="5392925" cy="914490"/>
          </a:xfrm>
        </p:spPr>
        <p:txBody>
          <a:bodyPr rtlCol="0"/>
          <a:lstStyle/>
          <a:p>
            <a:pPr algn="just" rtl="0"/>
            <a:r>
              <a:rPr lang="ru-RU" sz="2600" noProof="1"/>
              <a:t>Корпоративная ответственность уважать права человека.</a:t>
            </a:r>
          </a:p>
        </p:txBody>
      </p:sp>
      <p:pic>
        <p:nvPicPr>
          <p:cNvPr id="87" name="Рисунок 86" descr="Зал заседаний со сплошной заливкой">
            <a:extLst>
              <a:ext uri="{FF2B5EF4-FFF2-40B4-BE49-F238E27FC236}">
                <a16:creationId xmlns:a16="http://schemas.microsoft.com/office/drawing/2014/main" id="{BA712089-DDBF-4741-BA71-63A6F987EA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type="pic" sz="quarter" idx="24"/>
          </p:nvPr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 l="853" r="853"/>
          <a:stretch/>
        </p:blipFill>
        <p:spPr>
          <a:xfrm>
            <a:off x="3904387" y="3266247"/>
            <a:ext cx="1094116" cy="1113108"/>
          </a:xfrm>
        </p:spPr>
      </p:pic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1B0F4F9B-7D29-4BED-87FB-3F3D1724712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ru-RU" noProof="1" smtClean="0"/>
              <a:pPr rtl="0"/>
              <a:t>7</a:t>
            </a:fld>
            <a:endParaRPr lang="ru-RU" noProof="1"/>
          </a:p>
        </p:txBody>
      </p:sp>
      <p:sp>
        <p:nvSpPr>
          <p:cNvPr id="34" name="Объект 33">
            <a:extLst>
              <a:ext uri="{FF2B5EF4-FFF2-40B4-BE49-F238E27FC236}">
                <a16:creationId xmlns:a16="http://schemas.microsoft.com/office/drawing/2014/main" id="{38AA8C13-AFD3-4C46-AEA7-67BEBF73986D}"/>
              </a:ext>
            </a:extLst>
          </p:cNvPr>
          <p:cNvSpPr>
            <a:spLocks noGrp="1"/>
          </p:cNvSpPr>
          <p:nvPr>
            <p:ph sz="quarter" idx="25"/>
          </p:nvPr>
        </p:nvSpPr>
        <p:spPr>
          <a:xfrm>
            <a:off x="4734550" y="4483612"/>
            <a:ext cx="7416823" cy="1940022"/>
          </a:xfrm>
        </p:spPr>
        <p:txBody>
          <a:bodyPr rtlCol="0"/>
          <a:lstStyle/>
          <a:p>
            <a:r>
              <a:rPr lang="ru-RU" sz="2600" noProof="1"/>
              <a:t>Необходимость обеспечения эффективных государственных и негосударственных средств правовой защиты для пострадавших лиц в случае нарушения бизнесом их прав</a:t>
            </a:r>
          </a:p>
        </p:txBody>
      </p:sp>
      <p:pic>
        <p:nvPicPr>
          <p:cNvPr id="89" name="Рисунок 88" descr="Весы правосудия со сплошной заливкой">
            <a:extLst>
              <a:ext uri="{FF2B5EF4-FFF2-40B4-BE49-F238E27FC236}">
                <a16:creationId xmlns:a16="http://schemas.microsoft.com/office/drawing/2014/main" id="{C8671B21-B5F4-4BFE-A90B-A16041BB7F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type="pic" sz="quarter" idx="27"/>
          </p:nvPr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 l="853" r="853"/>
          <a:stretch/>
        </p:blipFill>
        <p:spPr>
          <a:xfrm>
            <a:off x="2845750" y="4822476"/>
            <a:ext cx="1094116" cy="1113108"/>
          </a:xfrm>
        </p:spPr>
      </p:pic>
      <p:sp>
        <p:nvSpPr>
          <p:cNvPr id="29" name="Текст 119">
            <a:extLst>
              <a:ext uri="{FF2B5EF4-FFF2-40B4-BE49-F238E27FC236}">
                <a16:creationId xmlns:a16="http://schemas.microsoft.com/office/drawing/2014/main" id="{4DE3975B-F441-486B-9317-C176CC96BC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693060" y="6641305"/>
            <a:ext cx="173736" cy="152400"/>
          </a:xfrm>
          <a:prstGeom prst="rect">
            <a:avLst/>
          </a:prstGeom>
          <a:solidFill>
            <a:schemeClr val="accent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45720" tIns="45720" rIns="45720" bIns="45720" rtlCol="0">
            <a:normAutofit fontScale="250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2000" kern="1200">
                <a:solidFill>
                  <a:schemeClr val="tx1">
                    <a:alpha val="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1440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0704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16152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3624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rtl="0"/>
            <a:endParaRPr lang="ru-RU" noProof="1">
              <a:latin typeface="Calibri" panose="020F0502020204030204" pitchFamily="34" charset="0"/>
            </a:endParaRPr>
          </a:p>
        </p:txBody>
      </p:sp>
      <p:cxnSp>
        <p:nvCxnSpPr>
          <p:cNvPr id="38" name="Прямая соединительная линия 37">
            <a:extLst>
              <a:ext uri="{FF2B5EF4-FFF2-40B4-BE49-F238E27FC236}">
                <a16:creationId xmlns:a16="http://schemas.microsoft.com/office/drawing/2014/main" id="{66F01420-E00A-46BC-9AE5-EDE89E81F2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/>
        </p:nvCxnSpPr>
        <p:spPr>
          <a:xfrm>
            <a:off x="651190" y="3160318"/>
            <a:ext cx="4389120" cy="0"/>
          </a:xfrm>
          <a:prstGeom prst="line">
            <a:avLst/>
          </a:prstGeom>
          <a:ln w="19050" cap="rnd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>
            <a:extLst>
              <a:ext uri="{FF2B5EF4-FFF2-40B4-BE49-F238E27FC236}">
                <a16:creationId xmlns:a16="http://schemas.microsoft.com/office/drawing/2014/main" id="{CD210877-354A-400E-B4FF-A1264FC8AB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/>
        </p:nvCxnSpPr>
        <p:spPr>
          <a:xfrm>
            <a:off x="779928" y="4598879"/>
            <a:ext cx="3200400" cy="0"/>
          </a:xfrm>
          <a:prstGeom prst="line">
            <a:avLst/>
          </a:prstGeom>
          <a:ln w="19050" cap="rnd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73916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Городская панорама Шанхая">
            <a:extLst>
              <a:ext uri="{FF2B5EF4-FFF2-40B4-BE49-F238E27FC236}">
                <a16:creationId xmlns:a16="http://schemas.microsoft.com/office/drawing/2014/main" id="{AF890B92-D44D-461B-A5E6-D4F348791F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>
          <a:blip r:embed="rId3"/>
          <a:srcRect/>
          <a:stretch/>
        </p:blipFill>
        <p:spPr>
          <a:xfrm>
            <a:off x="0" y="1"/>
            <a:ext cx="12192000" cy="1893093"/>
          </a:xfrm>
        </p:spPr>
      </p:pic>
      <p:sp>
        <p:nvSpPr>
          <p:cNvPr id="12" name="Заголовок 11">
            <a:extLst>
              <a:ext uri="{FF2B5EF4-FFF2-40B4-BE49-F238E27FC236}">
                <a16:creationId xmlns:a16="http://schemas.microsoft.com/office/drawing/2014/main" id="{94C582A2-A406-4C9B-A3DA-BA4EECAB37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91544" y="3463916"/>
            <a:ext cx="3798238" cy="1781610"/>
          </a:xfrm>
        </p:spPr>
        <p:txBody>
          <a:bodyPr rtlCol="0"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2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чем важность Руководящих принципов? </a:t>
            </a:r>
            <a:endParaRPr lang="ru-RU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4" name="Текст 33">
            <a:extLst>
              <a:ext uri="{FF2B5EF4-FFF2-40B4-BE49-F238E27FC236}">
                <a16:creationId xmlns:a16="http://schemas.microsoft.com/office/drawing/2014/main" id="{29455ACD-CCC6-4BEC-AA79-DC1C69D087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13" name="Объект 12">
            <a:extLst>
              <a:ext uri="{FF2B5EF4-FFF2-40B4-BE49-F238E27FC236}">
                <a16:creationId xmlns:a16="http://schemas.microsoft.com/office/drawing/2014/main" id="{556610ED-3E2D-4E6A-ABD0-150F203E6B46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7392144" y="2564904"/>
            <a:ext cx="4236398" cy="3579634"/>
          </a:xfrm>
        </p:spPr>
        <p:txBody>
          <a:bodyPr rtlCol="0">
            <a:normAutofit/>
          </a:bodyPr>
          <a:lstStyle/>
          <a:p>
            <a:pPr algn="ctr"/>
            <a:r>
              <a:rPr lang="ru-RU" sz="2400" noProof="1"/>
              <a:t>Руководящие принципы обеспечивают план действий, определяющий параметры, в рамках которых государства и компании должны разрабатывать политику, правила и процессы по соблюдению прав человека. </a:t>
            </a:r>
          </a:p>
        </p:txBody>
      </p:sp>
      <p:pic>
        <p:nvPicPr>
          <p:cNvPr id="39" name="Рисунок 38">
            <a:extLst>
              <a:ext uri="{FF2B5EF4-FFF2-40B4-BE49-F238E27FC236}">
                <a16:creationId xmlns:a16="http://schemas.microsoft.com/office/drawing/2014/main" id="{D15B262E-3234-4E0C-A890-B69314333F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type="pic" sz="quarter" idx="21"/>
          </p:nvPr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853" r="853"/>
          <a:stretch>
            <a:fillRect/>
          </a:stretch>
        </p:blipFill>
        <p:spPr/>
      </p:pic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7A6C6147-EB04-429F-9D41-52F18DE2322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 rtlCol="0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AB73BC-B049-4115-A692-8D63A059BFB8}" type="slidenum">
              <a:rPr kumimoji="0" lang="ru-RU" sz="1000" b="1" i="0" u="none" strike="noStrike" kern="1200" cap="none" spc="0" normalizeH="0" baseline="0" noProof="1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ru-RU" sz="1000" b="1" i="0" u="none" strike="noStrike" kern="1200" cap="none" spc="0" normalizeH="0" baseline="0" noProof="1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32" name="Текст 119">
            <a:extLst>
              <a:ext uri="{FF2B5EF4-FFF2-40B4-BE49-F238E27FC236}">
                <a16:creationId xmlns:a16="http://schemas.microsoft.com/office/drawing/2014/main" id="{D9043C6D-0761-489D-8401-7F976D80BA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693060" y="6641305"/>
            <a:ext cx="173736" cy="152400"/>
          </a:xfrm>
          <a:prstGeom prst="rect">
            <a:avLst/>
          </a:prstGeom>
          <a:solidFill>
            <a:schemeClr val="accent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45720" tIns="45720" rIns="45720" bIns="45720" rtlCol="0">
            <a:normAutofit fontScale="250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2000" kern="1200">
                <a:solidFill>
                  <a:schemeClr val="tx1">
                    <a:alpha val="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1440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0704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16152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3624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43467B"/>
              </a:buClr>
              <a:buSzPct val="100000"/>
              <a:buFont typeface="Arial" panose="020B0604020202020204" pitchFamily="34" charset="0"/>
              <a:buNone/>
              <a:tabLst/>
              <a:defRPr/>
            </a:pPr>
            <a:endParaRPr kumimoji="0" lang="ru-RU" sz="2000" b="0" i="0" u="none" strike="noStrike" kern="1200" cap="none" spc="0" normalizeH="0" baseline="0" noProof="1">
              <a:ln>
                <a:noFill/>
              </a:ln>
              <a:solidFill>
                <a:prstClr val="black">
                  <a:alpha val="0"/>
                </a:prst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40" name="Полилиния: Фигура 39">
            <a:extLst>
              <a:ext uri="{FF2B5EF4-FFF2-40B4-BE49-F238E27FC236}">
                <a16:creationId xmlns:a16="http://schemas.microsoft.com/office/drawing/2014/main" id="{CD5E95B5-674E-4A3A-A7C5-83CFC41142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8329286" cy="457200"/>
          </a:xfrm>
          <a:custGeom>
            <a:avLst/>
            <a:gdLst>
              <a:gd name="connsiteX0" fmla="*/ 0 w 8329286"/>
              <a:gd name="connsiteY0" fmla="*/ 0 h 457200"/>
              <a:gd name="connsiteX1" fmla="*/ 8329286 w 8329286"/>
              <a:gd name="connsiteY1" fmla="*/ 0 h 457200"/>
              <a:gd name="connsiteX2" fmla="*/ 7982281 w 8329286"/>
              <a:gd name="connsiteY2" fmla="*/ 457200 h 457200"/>
              <a:gd name="connsiteX3" fmla="*/ 0 w 8329286"/>
              <a:gd name="connsiteY3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9286" h="457200">
                <a:moveTo>
                  <a:pt x="0" y="0"/>
                </a:moveTo>
                <a:lnTo>
                  <a:pt x="8329286" y="0"/>
                </a:lnTo>
                <a:lnTo>
                  <a:pt x="7982281" y="457200"/>
                </a:lnTo>
                <a:lnTo>
                  <a:pt x="0" y="457200"/>
                </a:lnTo>
                <a:close/>
              </a:path>
            </a:pathLst>
          </a:cu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1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80477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uiExpand="1" build="p" animBg="1"/>
      <p:bldP spid="1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Человек в Office">
            <a:extLst>
              <a:ext uri="{FF2B5EF4-FFF2-40B4-BE49-F238E27FC236}">
                <a16:creationId xmlns:a16="http://schemas.microsoft.com/office/drawing/2014/main" id="{AF890B92-D44D-461B-A5E6-D4F348791F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>
          <a:blip r:embed="rId3"/>
          <a:srcRect/>
          <a:stretch/>
        </p:blipFill>
        <p:spPr>
          <a:xfrm>
            <a:off x="245410" y="-138348"/>
            <a:ext cx="6788433" cy="3278423"/>
          </a:xfrm>
        </p:spPr>
      </p:pic>
      <p:sp>
        <p:nvSpPr>
          <p:cNvPr id="12" name="Заголовок 11">
            <a:extLst>
              <a:ext uri="{FF2B5EF4-FFF2-40B4-BE49-F238E27FC236}">
                <a16:creationId xmlns:a16="http://schemas.microsoft.com/office/drawing/2014/main" id="{94C582A2-A406-4C9B-A3DA-BA4EECAB37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3344" y="3573017"/>
            <a:ext cx="5570499" cy="2880320"/>
          </a:xfrm>
        </p:spPr>
        <p:txBody>
          <a:bodyPr rtlCol="0">
            <a:no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ea typeface="Calibri" panose="020F0502020204030204" pitchFamily="34" charset="0"/>
                <a:cs typeface="Times New Roman" panose="02020603050405020304" pitchFamily="18" charset="0"/>
              </a:rPr>
              <a:t>Что такое национальный план действий по осуществлению Руководящих принципов ООН предпринимательской деятельности в аспекте прав человека? </a:t>
            </a:r>
            <a:endParaRPr lang="ru-RU" sz="2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4" name="Текст 33">
            <a:extLst>
              <a:ext uri="{FF2B5EF4-FFF2-40B4-BE49-F238E27FC236}">
                <a16:creationId xmlns:a16="http://schemas.microsoft.com/office/drawing/2014/main" id="{29455ACD-CCC6-4BEC-AA79-DC1C69D087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7239000" y="1196753"/>
            <a:ext cx="4389542" cy="5256584"/>
          </a:xfrm>
        </p:spPr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13" name="Объект 12">
            <a:extLst>
              <a:ext uri="{FF2B5EF4-FFF2-40B4-BE49-F238E27FC236}">
                <a16:creationId xmlns:a16="http://schemas.microsoft.com/office/drawing/2014/main" id="{556610ED-3E2D-4E6A-ABD0-150F203E6B46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7392144" y="1628800"/>
            <a:ext cx="4236398" cy="4824536"/>
          </a:xfrm>
        </p:spPr>
        <p:txBody>
          <a:bodyPr rtlCol="0">
            <a:noAutofit/>
          </a:bodyPr>
          <a:lstStyle/>
          <a:p>
            <a:pPr algn="ctr"/>
            <a:endParaRPr lang="ru-RU" sz="2400" noProof="1"/>
          </a:p>
          <a:p>
            <a:pPr algn="ctr"/>
            <a:r>
              <a:rPr lang="ru-RU" sz="2400" noProof="1"/>
              <a:t>НПД – это программный </a:t>
            </a:r>
          </a:p>
          <a:p>
            <a:pPr algn="ctr"/>
            <a:r>
              <a:rPr lang="ru-RU" sz="2400" noProof="1"/>
              <a:t>документ, в котором государство формулирует приоритеты и действия, которые оно будет предпринимать для исполнения международных  и национальных обязательств в отношении бизнеса и прав человека.</a:t>
            </a:r>
          </a:p>
          <a:p>
            <a:pPr algn="ctr"/>
            <a:endParaRPr lang="ru-RU" sz="2400" noProof="1"/>
          </a:p>
          <a:p>
            <a:pPr algn="ctr"/>
            <a:endParaRPr lang="ru-RU" sz="2400" noProof="1"/>
          </a:p>
        </p:txBody>
      </p:sp>
      <p:pic>
        <p:nvPicPr>
          <p:cNvPr id="39" name="Рисунок 38">
            <a:extLst>
              <a:ext uri="{FF2B5EF4-FFF2-40B4-BE49-F238E27FC236}">
                <a16:creationId xmlns:a16="http://schemas.microsoft.com/office/drawing/2014/main" id="{D15B262E-3234-4E0C-A890-B69314333F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type="pic" sz="quarter" idx="21"/>
          </p:nvPr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853" r="853"/>
          <a:stretch>
            <a:fillRect/>
          </a:stretch>
        </p:blipFill>
        <p:spPr>
          <a:xfrm>
            <a:off x="322728" y="4437112"/>
            <a:ext cx="914400" cy="930275"/>
          </a:xfrm>
        </p:spPr>
      </p:pic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7A6C6147-EB04-429F-9D41-52F18DE2322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 rtlCol="0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AB73BC-B049-4115-A692-8D63A059BFB8}" type="slidenum">
              <a:rPr kumimoji="0" lang="ru-RU" sz="1000" b="1" i="0" u="none" strike="noStrike" kern="1200" cap="none" spc="0" normalizeH="0" baseline="0" noProof="1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ru-RU" sz="1000" b="1" i="0" u="none" strike="noStrike" kern="1200" cap="none" spc="0" normalizeH="0" baseline="0" noProof="1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32" name="Текст 119">
            <a:extLst>
              <a:ext uri="{FF2B5EF4-FFF2-40B4-BE49-F238E27FC236}">
                <a16:creationId xmlns:a16="http://schemas.microsoft.com/office/drawing/2014/main" id="{D9043C6D-0761-489D-8401-7F976D80BA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693060" y="6641305"/>
            <a:ext cx="173736" cy="152400"/>
          </a:xfrm>
          <a:prstGeom prst="rect">
            <a:avLst/>
          </a:prstGeom>
          <a:solidFill>
            <a:schemeClr val="accent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45720" tIns="45720" rIns="45720" bIns="45720" rtlCol="0">
            <a:normAutofit fontScale="250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2000" kern="1200">
                <a:solidFill>
                  <a:schemeClr val="tx1">
                    <a:alpha val="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1440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0704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16152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3624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43467B"/>
              </a:buClr>
              <a:buSzPct val="100000"/>
              <a:buFont typeface="Arial" panose="020B0604020202020204" pitchFamily="34" charset="0"/>
              <a:buNone/>
              <a:tabLst/>
              <a:defRPr/>
            </a:pPr>
            <a:endParaRPr kumimoji="0" lang="ru-RU" sz="2000" b="0" i="0" u="none" strike="noStrike" kern="1200" cap="none" spc="0" normalizeH="0" baseline="0" noProof="1">
              <a:ln>
                <a:noFill/>
              </a:ln>
              <a:solidFill>
                <a:prstClr val="black">
                  <a:alpha val="0"/>
                </a:prst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40" name="Полилиния: Фигура 39">
            <a:extLst>
              <a:ext uri="{FF2B5EF4-FFF2-40B4-BE49-F238E27FC236}">
                <a16:creationId xmlns:a16="http://schemas.microsoft.com/office/drawing/2014/main" id="{CD5E95B5-674E-4A3A-A7C5-83CFC41142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8329286" cy="457200"/>
          </a:xfrm>
          <a:custGeom>
            <a:avLst/>
            <a:gdLst>
              <a:gd name="connsiteX0" fmla="*/ 0 w 8329286"/>
              <a:gd name="connsiteY0" fmla="*/ 0 h 457200"/>
              <a:gd name="connsiteX1" fmla="*/ 8329286 w 8329286"/>
              <a:gd name="connsiteY1" fmla="*/ 0 h 457200"/>
              <a:gd name="connsiteX2" fmla="*/ 7982281 w 8329286"/>
              <a:gd name="connsiteY2" fmla="*/ 457200 h 457200"/>
              <a:gd name="connsiteX3" fmla="*/ 0 w 8329286"/>
              <a:gd name="connsiteY3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9286" h="457200">
                <a:moveTo>
                  <a:pt x="0" y="0"/>
                </a:moveTo>
                <a:lnTo>
                  <a:pt x="8329286" y="0"/>
                </a:lnTo>
                <a:lnTo>
                  <a:pt x="7982281" y="457200"/>
                </a:lnTo>
                <a:lnTo>
                  <a:pt x="0" y="457200"/>
                </a:lnTo>
                <a:close/>
              </a:path>
            </a:pathLst>
          </a:cu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1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589233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Человек в Office">
            <a:extLst>
              <a:ext uri="{FF2B5EF4-FFF2-40B4-BE49-F238E27FC236}">
                <a16:creationId xmlns:a16="http://schemas.microsoft.com/office/drawing/2014/main" id="{AF890B92-D44D-461B-A5E6-D4F348791F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>
          <a:blip r:embed="rId3"/>
          <a:srcRect/>
          <a:stretch/>
        </p:blipFill>
        <p:spPr>
          <a:xfrm>
            <a:off x="245410" y="-138348"/>
            <a:ext cx="6788433" cy="3278423"/>
          </a:xfrm>
        </p:spPr>
      </p:pic>
      <p:sp>
        <p:nvSpPr>
          <p:cNvPr id="12" name="Заголовок 11">
            <a:extLst>
              <a:ext uri="{FF2B5EF4-FFF2-40B4-BE49-F238E27FC236}">
                <a16:creationId xmlns:a16="http://schemas.microsoft.com/office/drawing/2014/main" id="{94C582A2-A406-4C9B-A3DA-BA4EECAB37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3344" y="3770267"/>
            <a:ext cx="5365343" cy="2683069"/>
          </a:xfrm>
        </p:spPr>
        <p:txBody>
          <a:bodyPr rtlCol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600" dirty="0">
                <a:ea typeface="Calibri" panose="020F0502020204030204" pitchFamily="34" charset="0"/>
                <a:cs typeface="Times New Roman" panose="02020603050405020304" pitchFamily="18" charset="0"/>
              </a:rPr>
              <a:t>Должны ли государства разрабатывать национальные планы действий по осуществлению Руководящих принципов? </a:t>
            </a:r>
            <a:endParaRPr lang="ru-RU" sz="2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4" name="Текст 33">
            <a:extLst>
              <a:ext uri="{FF2B5EF4-FFF2-40B4-BE49-F238E27FC236}">
                <a16:creationId xmlns:a16="http://schemas.microsoft.com/office/drawing/2014/main" id="{29455ACD-CCC6-4BEC-AA79-DC1C69D087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7239000" y="1196753"/>
            <a:ext cx="4389542" cy="5256584"/>
          </a:xfrm>
        </p:spPr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13" name="Объект 12">
            <a:extLst>
              <a:ext uri="{FF2B5EF4-FFF2-40B4-BE49-F238E27FC236}">
                <a16:creationId xmlns:a16="http://schemas.microsoft.com/office/drawing/2014/main" id="{556610ED-3E2D-4E6A-ABD0-150F203E6B46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7392144" y="1196753"/>
            <a:ext cx="4236398" cy="5256583"/>
          </a:xfrm>
        </p:spPr>
        <p:txBody>
          <a:bodyPr rtlCol="0">
            <a:noAutofit/>
          </a:bodyPr>
          <a:lstStyle/>
          <a:p>
            <a:pPr algn="ctr"/>
            <a:endParaRPr lang="ru-RU" sz="2400" noProof="1"/>
          </a:p>
          <a:p>
            <a:pPr algn="ctr"/>
            <a:r>
              <a:rPr lang="ru-RU" sz="2800" noProof="1"/>
              <a:t>Государствам рекомендуется разработать Национальные планы действий в области предпринимательской деятельности и прав человека для обеспечения имплементации Руководящих принципов</a:t>
            </a:r>
            <a:r>
              <a:rPr lang="ru-RU" sz="2400" noProof="1"/>
              <a:t>.</a:t>
            </a:r>
          </a:p>
        </p:txBody>
      </p:sp>
      <p:pic>
        <p:nvPicPr>
          <p:cNvPr id="39" name="Рисунок 38">
            <a:extLst>
              <a:ext uri="{FF2B5EF4-FFF2-40B4-BE49-F238E27FC236}">
                <a16:creationId xmlns:a16="http://schemas.microsoft.com/office/drawing/2014/main" id="{D15B262E-3234-4E0C-A890-B69314333F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type="pic" sz="quarter" idx="21"/>
          </p:nvPr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853" r="853"/>
          <a:stretch>
            <a:fillRect/>
          </a:stretch>
        </p:blipFill>
        <p:spPr>
          <a:xfrm>
            <a:off x="282807" y="4437112"/>
            <a:ext cx="914400" cy="930275"/>
          </a:xfrm>
        </p:spPr>
      </p:pic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7A6C6147-EB04-429F-9D41-52F18DE2322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 rtlCol="0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AB73BC-B049-4115-A692-8D63A059BFB8}" type="slidenum">
              <a:rPr kumimoji="0" lang="ru-RU" sz="1000" b="1" i="0" u="none" strike="noStrike" kern="1200" cap="none" spc="0" normalizeH="0" baseline="0" noProof="1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ru-RU" sz="1000" b="1" i="0" u="none" strike="noStrike" kern="1200" cap="none" spc="0" normalizeH="0" baseline="0" noProof="1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32" name="Текст 119">
            <a:extLst>
              <a:ext uri="{FF2B5EF4-FFF2-40B4-BE49-F238E27FC236}">
                <a16:creationId xmlns:a16="http://schemas.microsoft.com/office/drawing/2014/main" id="{D9043C6D-0761-489D-8401-7F976D80BA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693060" y="6641305"/>
            <a:ext cx="173736" cy="152400"/>
          </a:xfrm>
          <a:prstGeom prst="rect">
            <a:avLst/>
          </a:prstGeom>
          <a:solidFill>
            <a:schemeClr val="accent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45720" tIns="45720" rIns="45720" bIns="45720" rtlCol="0">
            <a:normAutofit fontScale="250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2000" kern="1200">
                <a:solidFill>
                  <a:schemeClr val="tx1">
                    <a:alpha val="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1440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0704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16152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3624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43467B"/>
              </a:buClr>
              <a:buSzPct val="100000"/>
              <a:buFont typeface="Arial" panose="020B0604020202020204" pitchFamily="34" charset="0"/>
              <a:buNone/>
              <a:tabLst/>
              <a:defRPr/>
            </a:pPr>
            <a:endParaRPr kumimoji="0" lang="ru-RU" sz="2000" b="0" i="0" u="none" strike="noStrike" kern="1200" cap="none" spc="0" normalizeH="0" baseline="0" noProof="1">
              <a:ln>
                <a:noFill/>
              </a:ln>
              <a:solidFill>
                <a:prstClr val="black">
                  <a:alpha val="0"/>
                </a:prst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40" name="Полилиния: Фигура 39">
            <a:extLst>
              <a:ext uri="{FF2B5EF4-FFF2-40B4-BE49-F238E27FC236}">
                <a16:creationId xmlns:a16="http://schemas.microsoft.com/office/drawing/2014/main" id="{CD5E95B5-674E-4A3A-A7C5-83CFC41142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8329286" cy="457200"/>
          </a:xfrm>
          <a:custGeom>
            <a:avLst/>
            <a:gdLst>
              <a:gd name="connsiteX0" fmla="*/ 0 w 8329286"/>
              <a:gd name="connsiteY0" fmla="*/ 0 h 457200"/>
              <a:gd name="connsiteX1" fmla="*/ 8329286 w 8329286"/>
              <a:gd name="connsiteY1" fmla="*/ 0 h 457200"/>
              <a:gd name="connsiteX2" fmla="*/ 7982281 w 8329286"/>
              <a:gd name="connsiteY2" fmla="*/ 457200 h 457200"/>
              <a:gd name="connsiteX3" fmla="*/ 0 w 8329286"/>
              <a:gd name="connsiteY3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9286" h="457200">
                <a:moveTo>
                  <a:pt x="0" y="0"/>
                </a:moveTo>
                <a:lnTo>
                  <a:pt x="8329286" y="0"/>
                </a:lnTo>
                <a:lnTo>
                  <a:pt x="7982281" y="457200"/>
                </a:lnTo>
                <a:lnTo>
                  <a:pt x="0" y="457200"/>
                </a:lnTo>
                <a:close/>
              </a:path>
            </a:pathLst>
          </a:cu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1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16141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Заголовок 11">
            <a:extLst>
              <a:ext uri="{FF2B5EF4-FFF2-40B4-BE49-F238E27FC236}">
                <a16:creationId xmlns:a16="http://schemas.microsoft.com/office/drawing/2014/main" id="{94C582A2-A406-4C9B-A3DA-BA4EECAB37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862" y="591121"/>
            <a:ext cx="11680452" cy="457200"/>
          </a:xfrm>
        </p:spPr>
        <p:txBody>
          <a:bodyPr rtlCol="0">
            <a:noAutofit/>
          </a:bodyPr>
          <a:lstStyle/>
          <a:p>
            <a:pPr rtl="0"/>
            <a:r>
              <a:rPr lang="ru-RU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Руководящие принципы ООН предпринимательской деятельности в аспекте прав человека</a:t>
            </a:r>
            <a:endParaRPr lang="ru-RU" sz="3600" noProof="1"/>
          </a:p>
        </p:txBody>
      </p:sp>
      <p:sp>
        <p:nvSpPr>
          <p:cNvPr id="13" name="Объект 12">
            <a:extLst>
              <a:ext uri="{FF2B5EF4-FFF2-40B4-BE49-F238E27FC236}">
                <a16:creationId xmlns:a16="http://schemas.microsoft.com/office/drawing/2014/main" id="{556610ED-3E2D-4E6A-ABD0-150F203E6B4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88714" y="1880628"/>
            <a:ext cx="11014572" cy="4642092"/>
          </a:xfrm>
        </p:spPr>
        <p:txBody>
          <a:bodyPr rtlCol="0">
            <a:normAutofit lnSpcReduction="10000"/>
          </a:bodyPr>
          <a:lstStyle/>
          <a:p>
            <a:pPr marL="0" indent="0">
              <a:buNone/>
            </a:pPr>
            <a:r>
              <a:rPr lang="ru-RU" sz="2800" u="sng" dirty="0"/>
              <a:t>Почему нужен Национальный план?</a:t>
            </a:r>
          </a:p>
          <a:p>
            <a:r>
              <a:rPr lang="ru-RU" sz="2800" dirty="0"/>
              <a:t>Национальный план вносит качественный вклад в поощрение и продвижение в стране Руководящих принципов ООН по бизнесу и правам человека. </a:t>
            </a:r>
          </a:p>
          <a:p>
            <a:r>
              <a:rPr lang="ru-RU" sz="2800" dirty="0"/>
              <a:t>Национальный план действий по бизнесу и правам человека является инструментом эффективной координации и согласования политики между государственными органами в сфере бизнеса и прав человека.</a:t>
            </a:r>
          </a:p>
          <a:p>
            <a:r>
              <a:rPr lang="ru-RU" sz="2800" dirty="0"/>
              <a:t>Национальный план позволяет оценивать, измерять и отслеживать процесс исполнения обязательств государства и бизнеса в сфере прав человека. </a:t>
            </a:r>
          </a:p>
        </p:txBody>
      </p:sp>
      <p:sp>
        <p:nvSpPr>
          <p:cNvPr id="2" name="Текст 1">
            <a:extLst>
              <a:ext uri="{FF2B5EF4-FFF2-40B4-BE49-F238E27FC236}">
                <a16:creationId xmlns:a16="http://schemas.microsoft.com/office/drawing/2014/main" id="{E4C965B6-7E38-4D37-8DC4-198F7E2181D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33862" y="1043177"/>
            <a:ext cx="11352111" cy="480131"/>
          </a:xfrm>
        </p:spPr>
        <p:txBody>
          <a:bodyPr rtlCol="0"/>
          <a:lstStyle/>
          <a:p>
            <a:pPr rtl="0"/>
            <a:r>
              <a:rPr lang="ru-RU" sz="2800" noProof="1"/>
              <a:t>Национальные планы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5F44A039-11AB-474F-8746-9A34D1C39C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 rtlCol="0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AB73BC-B049-4115-A692-8D63A059BFB8}" type="slidenum">
              <a:rPr kumimoji="0" lang="ru-RU" sz="1000" b="1" i="0" u="none" strike="noStrike" kern="1200" cap="none" spc="0" normalizeH="0" baseline="0" noProof="1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ru-RU" sz="1000" b="1" i="0" u="none" strike="noStrike" kern="1200" cap="none" spc="0" normalizeH="0" baseline="0" noProof="1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8" name="Текст 119">
            <a:extLst>
              <a:ext uri="{FF2B5EF4-FFF2-40B4-BE49-F238E27FC236}">
                <a16:creationId xmlns:a16="http://schemas.microsoft.com/office/drawing/2014/main" id="{6E5B80C5-6B42-4867-88CC-660291DD3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693060" y="6641305"/>
            <a:ext cx="173736" cy="152400"/>
          </a:xfrm>
          <a:prstGeom prst="rect">
            <a:avLst/>
          </a:prstGeom>
          <a:solidFill>
            <a:schemeClr val="accent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45720" tIns="45720" rIns="45720" bIns="45720" rtlCol="0">
            <a:normAutofit fontScale="250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2000" kern="1200">
                <a:solidFill>
                  <a:schemeClr val="tx1">
                    <a:alpha val="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1440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0704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16152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3624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43467B"/>
              </a:buClr>
              <a:buSzPct val="100000"/>
              <a:buFont typeface="Arial" panose="020B0604020202020204" pitchFamily="34" charset="0"/>
              <a:buNone/>
              <a:tabLst/>
              <a:defRPr/>
            </a:pPr>
            <a:endParaRPr kumimoji="0" lang="ru-RU" sz="2000" b="0" i="0" u="none" strike="noStrike" kern="1200" cap="none" spc="0" normalizeH="0" baseline="0" noProof="1">
              <a:ln>
                <a:noFill/>
              </a:ln>
              <a:solidFill>
                <a:prstClr val="black">
                  <a:alpha val="0"/>
                </a:prst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pic>
        <p:nvPicPr>
          <p:cNvPr id="10" name="Рисунок 5">
            <a:extLst>
              <a:ext uri="{FF2B5EF4-FFF2-40B4-BE49-F238E27FC236}">
                <a16:creationId xmlns:a16="http://schemas.microsoft.com/office/drawing/2014/main" id="{D2A5B748-37FD-448D-997E-B1D3326587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8" b="88"/>
          <a:stretch/>
        </p:blipFill>
        <p:spPr>
          <a:xfrm>
            <a:off x="0" y="0"/>
            <a:ext cx="8329613" cy="457200"/>
          </a:xfrm>
        </p:spPr>
      </p:pic>
    </p:spTree>
    <p:extLst>
      <p:ext uri="{BB962C8B-B14F-4D97-AF65-F5344CB8AC3E}">
        <p14:creationId xmlns:p14="http://schemas.microsoft.com/office/powerpoint/2010/main" val="3296017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Заголовок 11">
            <a:extLst>
              <a:ext uri="{FF2B5EF4-FFF2-40B4-BE49-F238E27FC236}">
                <a16:creationId xmlns:a16="http://schemas.microsoft.com/office/drawing/2014/main" id="{94C582A2-A406-4C9B-A3DA-BA4EECAB37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336" y="591121"/>
            <a:ext cx="11881320" cy="457200"/>
          </a:xfrm>
        </p:spPr>
        <p:txBody>
          <a:bodyPr rtlCol="0">
            <a:noAutofit/>
          </a:bodyPr>
          <a:lstStyle/>
          <a:p>
            <a:pPr algn="ctr" rtl="0"/>
            <a:r>
              <a:rPr lang="ru-RU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Руководящие принципы ООН предпринимательской деятельности в аспекте прав человека</a:t>
            </a:r>
            <a:endParaRPr lang="ru-RU" sz="3600" noProof="1"/>
          </a:p>
        </p:txBody>
      </p:sp>
      <p:sp>
        <p:nvSpPr>
          <p:cNvPr id="13" name="Объект 12">
            <a:extLst>
              <a:ext uri="{FF2B5EF4-FFF2-40B4-BE49-F238E27FC236}">
                <a16:creationId xmlns:a16="http://schemas.microsoft.com/office/drawing/2014/main" id="{556610ED-3E2D-4E6A-ABD0-150F203E6B4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779928" y="1989091"/>
            <a:ext cx="11014572" cy="4277788"/>
          </a:xfrm>
        </p:spPr>
        <p:txBody>
          <a:bodyPr rtlCol="0">
            <a:normAutofit/>
          </a:bodyPr>
          <a:lstStyle/>
          <a:p>
            <a:pPr lvl="0">
              <a:buClr>
                <a:srgbClr val="43467B"/>
              </a:buClr>
            </a:pPr>
            <a:endParaRPr lang="ru-RU" sz="2400" dirty="0">
              <a:solidFill>
                <a:prstClr val="black"/>
              </a:solidFill>
            </a:endParaRPr>
          </a:p>
          <a:p>
            <a:pPr lvl="0">
              <a:buClr>
                <a:srgbClr val="43467B"/>
              </a:buClr>
            </a:pPr>
            <a:r>
              <a:rPr lang="ru-RU" sz="2800" dirty="0">
                <a:solidFill>
                  <a:prstClr val="black"/>
                </a:solidFill>
              </a:rPr>
              <a:t>Национальный план действий вносит ясность, прозрачность и предсказуемость государственного регулирования как для местных, так и для международных организаций и компаний. </a:t>
            </a:r>
          </a:p>
          <a:p>
            <a:pPr lvl="0">
              <a:buClr>
                <a:srgbClr val="43467B"/>
              </a:buClr>
            </a:pPr>
            <a:r>
              <a:rPr lang="ru-RU" sz="2800" dirty="0">
                <a:solidFill>
                  <a:prstClr val="black"/>
                </a:solidFill>
              </a:rPr>
              <a:t>Национальный план действий работает как координационный механизм соблюдения и защиты прав человека бизнес-сектором.</a:t>
            </a:r>
          </a:p>
          <a:p>
            <a:pPr lvl="0">
              <a:buClr>
                <a:srgbClr val="43467B"/>
              </a:buClr>
            </a:pPr>
            <a:r>
              <a:rPr lang="ru-RU" sz="2800" dirty="0">
                <a:solidFill>
                  <a:prstClr val="black"/>
                </a:solidFill>
              </a:rPr>
              <a:t>Национальный план действий является платформой для постоянного многостороннего диалога: «государство-бизнес-гражданское общество-люди».</a:t>
            </a:r>
          </a:p>
          <a:p>
            <a:endParaRPr lang="ru-RU" sz="2800" dirty="0"/>
          </a:p>
        </p:txBody>
      </p:sp>
      <p:sp>
        <p:nvSpPr>
          <p:cNvPr id="2" name="Текст 1">
            <a:extLst>
              <a:ext uri="{FF2B5EF4-FFF2-40B4-BE49-F238E27FC236}">
                <a16:creationId xmlns:a16="http://schemas.microsoft.com/office/drawing/2014/main" id="{E4C965B6-7E38-4D37-8DC4-198F7E2181D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98" y="1126240"/>
            <a:ext cx="12191302" cy="480131"/>
          </a:xfrm>
        </p:spPr>
        <p:txBody>
          <a:bodyPr rtlCol="0"/>
          <a:lstStyle/>
          <a:p>
            <a:pPr rtl="0"/>
            <a:r>
              <a:rPr lang="ru-RU" sz="2800" noProof="1"/>
              <a:t>Национальные планы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5F44A039-11AB-474F-8746-9A34D1C39C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 rtlCol="0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AB73BC-B049-4115-A692-8D63A059BFB8}" type="slidenum">
              <a:rPr kumimoji="0" lang="ru-RU" sz="1000" b="1" i="0" u="none" strike="noStrike" kern="1200" cap="none" spc="0" normalizeH="0" baseline="0" noProof="1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ru-RU" sz="1000" b="1" i="0" u="none" strike="noStrike" kern="1200" cap="none" spc="0" normalizeH="0" baseline="0" noProof="1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8" name="Текст 119">
            <a:extLst>
              <a:ext uri="{FF2B5EF4-FFF2-40B4-BE49-F238E27FC236}">
                <a16:creationId xmlns:a16="http://schemas.microsoft.com/office/drawing/2014/main" id="{6E5B80C5-6B42-4867-88CC-660291DD3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693060" y="6641305"/>
            <a:ext cx="173736" cy="152400"/>
          </a:xfrm>
          <a:prstGeom prst="rect">
            <a:avLst/>
          </a:prstGeom>
          <a:solidFill>
            <a:schemeClr val="accent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45720" tIns="45720" rIns="45720" bIns="45720" rtlCol="0">
            <a:normAutofit fontScale="250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2000" kern="1200">
                <a:solidFill>
                  <a:schemeClr val="tx1">
                    <a:alpha val="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1440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0704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16152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3624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43467B"/>
              </a:buClr>
              <a:buSzPct val="100000"/>
              <a:buFont typeface="Arial" panose="020B0604020202020204" pitchFamily="34" charset="0"/>
              <a:buNone/>
              <a:tabLst/>
              <a:defRPr/>
            </a:pPr>
            <a:endParaRPr kumimoji="0" lang="ru-RU" sz="2000" b="0" i="0" u="none" strike="noStrike" kern="1200" cap="none" spc="0" normalizeH="0" baseline="0" noProof="1">
              <a:ln>
                <a:noFill/>
              </a:ln>
              <a:solidFill>
                <a:prstClr val="black">
                  <a:alpha val="0"/>
                </a:prst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pic>
        <p:nvPicPr>
          <p:cNvPr id="10" name="Рисунок 5">
            <a:extLst>
              <a:ext uri="{FF2B5EF4-FFF2-40B4-BE49-F238E27FC236}">
                <a16:creationId xmlns:a16="http://schemas.microsoft.com/office/drawing/2014/main" id="{D2A5B748-37FD-448D-997E-B1D3326587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8" b="88"/>
          <a:stretch/>
        </p:blipFill>
        <p:spPr>
          <a:xfrm>
            <a:off x="0" y="0"/>
            <a:ext cx="8329613" cy="457200"/>
          </a:xfrm>
        </p:spPr>
      </p:pic>
    </p:spTree>
    <p:extLst>
      <p:ext uri="{BB962C8B-B14F-4D97-AF65-F5344CB8AC3E}">
        <p14:creationId xmlns:p14="http://schemas.microsoft.com/office/powerpoint/2010/main" val="39539076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Заголовок 11">
            <a:extLst>
              <a:ext uri="{FF2B5EF4-FFF2-40B4-BE49-F238E27FC236}">
                <a16:creationId xmlns:a16="http://schemas.microsoft.com/office/drawing/2014/main" id="{94C582A2-A406-4C9B-A3DA-BA4EECAB37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591121"/>
            <a:ext cx="11165674" cy="457200"/>
          </a:xfrm>
        </p:spPr>
        <p:txBody>
          <a:bodyPr rtlCol="0">
            <a:noAutofit/>
          </a:bodyPr>
          <a:lstStyle/>
          <a:p>
            <a:pPr algn="ctr" rtl="0"/>
            <a:r>
              <a:rPr lang="ru-RU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Руководящие принципы ООН предпринимательской деятельности в аспекте прав человека </a:t>
            </a:r>
            <a:endParaRPr lang="ru-RU" sz="3600" noProof="1"/>
          </a:p>
        </p:txBody>
      </p:sp>
      <p:sp>
        <p:nvSpPr>
          <p:cNvPr id="13" name="Объект 12">
            <a:extLst>
              <a:ext uri="{FF2B5EF4-FFF2-40B4-BE49-F238E27FC236}">
                <a16:creationId xmlns:a16="http://schemas.microsoft.com/office/drawing/2014/main" id="{556610ED-3E2D-4E6A-ABD0-150F203E6B4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48640" y="1911107"/>
            <a:ext cx="11014572" cy="4642092"/>
          </a:xfrm>
        </p:spPr>
        <p:txBody>
          <a:bodyPr rtlCol="0">
            <a:normAutofit/>
          </a:bodyPr>
          <a:lstStyle/>
          <a:p>
            <a:pPr algn="just"/>
            <a:r>
              <a:rPr lang="en-GB" sz="2800" dirty="0">
                <a:hlinkClick r:id="rId3"/>
              </a:rPr>
              <a:t>https://globalnaps.org/</a:t>
            </a:r>
            <a:r>
              <a:rPr lang="en-GB" sz="2800" dirty="0"/>
              <a:t> </a:t>
            </a:r>
            <a:endParaRPr lang="ru-RU" sz="2800" dirty="0"/>
          </a:p>
          <a:p>
            <a:pPr algn="just"/>
            <a:r>
              <a:rPr lang="ru-RU" sz="2800" b="1" u="sng" dirty="0"/>
              <a:t>В </a:t>
            </a:r>
            <a:r>
              <a:rPr lang="en-US" sz="2800" b="1" u="sng" dirty="0"/>
              <a:t>31</a:t>
            </a:r>
            <a:r>
              <a:rPr lang="ru-RU" sz="2800" b="1" u="sng" dirty="0"/>
              <a:t> государстве </a:t>
            </a:r>
            <a:r>
              <a:rPr lang="ru-RU" sz="2800" dirty="0"/>
              <a:t>официально опубликованы Национальные планы действий по вопросам бизнеса и прав человека, либо включена специальная глава о бизнесе и правах человека в Национальные планы действий в области прав человека.</a:t>
            </a:r>
          </a:p>
          <a:p>
            <a:pPr algn="just"/>
            <a:r>
              <a:rPr lang="ru-RU" sz="2800" b="1" u="sng" dirty="0"/>
              <a:t>19 государств </a:t>
            </a:r>
            <a:r>
              <a:rPr lang="ru-RU" sz="2800" dirty="0"/>
              <a:t>находятся в процессе разработки Национального плана действий.</a:t>
            </a:r>
          </a:p>
          <a:p>
            <a:pPr algn="just"/>
            <a:r>
              <a:rPr lang="ru-RU" sz="2800" b="1" u="sng" dirty="0"/>
              <a:t>В 6 государствах </a:t>
            </a:r>
            <a:r>
              <a:rPr lang="ru-RU" sz="2800" dirty="0"/>
              <a:t>начали предпринимать какие-либо шаги по разработке Национальных планов действий.</a:t>
            </a:r>
          </a:p>
        </p:txBody>
      </p:sp>
      <p:sp>
        <p:nvSpPr>
          <p:cNvPr id="2" name="Текст 1">
            <a:extLst>
              <a:ext uri="{FF2B5EF4-FFF2-40B4-BE49-F238E27FC236}">
                <a16:creationId xmlns:a16="http://schemas.microsoft.com/office/drawing/2014/main" id="{E4C965B6-7E38-4D37-8DC4-198F7E2181D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903" y="1146858"/>
            <a:ext cx="11546309" cy="480131"/>
          </a:xfrm>
        </p:spPr>
        <p:txBody>
          <a:bodyPr rtlCol="0"/>
          <a:lstStyle/>
          <a:p>
            <a:pPr rtl="0"/>
            <a:r>
              <a:rPr lang="ru-RU" sz="2800" noProof="1"/>
              <a:t>Национальные планы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5F44A039-11AB-474F-8746-9A34D1C39C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 rtlCol="0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AB73BC-B049-4115-A692-8D63A059BFB8}" type="slidenum">
              <a:rPr kumimoji="0" lang="ru-RU" sz="1000" b="1" i="0" u="none" strike="noStrike" kern="1200" cap="none" spc="0" normalizeH="0" baseline="0" noProof="1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ru-RU" sz="1000" b="1" i="0" u="none" strike="noStrike" kern="1200" cap="none" spc="0" normalizeH="0" baseline="0" noProof="1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8" name="Текст 119">
            <a:extLst>
              <a:ext uri="{FF2B5EF4-FFF2-40B4-BE49-F238E27FC236}">
                <a16:creationId xmlns:a16="http://schemas.microsoft.com/office/drawing/2014/main" id="{6E5B80C5-6B42-4867-88CC-660291DD3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693060" y="6641305"/>
            <a:ext cx="173736" cy="152400"/>
          </a:xfrm>
          <a:prstGeom prst="rect">
            <a:avLst/>
          </a:prstGeom>
          <a:solidFill>
            <a:schemeClr val="accent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45720" tIns="45720" rIns="45720" bIns="45720" rtlCol="0">
            <a:normAutofit fontScale="250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2000" kern="1200">
                <a:solidFill>
                  <a:schemeClr val="tx1">
                    <a:alpha val="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1440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0704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16152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3624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43467B"/>
              </a:buClr>
              <a:buSzPct val="100000"/>
              <a:buFont typeface="Arial" panose="020B0604020202020204" pitchFamily="34" charset="0"/>
              <a:buNone/>
              <a:tabLst/>
              <a:defRPr/>
            </a:pPr>
            <a:endParaRPr kumimoji="0" lang="ru-RU" sz="2000" b="0" i="0" u="none" strike="noStrike" kern="1200" cap="none" spc="0" normalizeH="0" baseline="0" noProof="1">
              <a:ln>
                <a:noFill/>
              </a:ln>
              <a:solidFill>
                <a:prstClr val="black">
                  <a:alpha val="0"/>
                </a:prst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pic>
        <p:nvPicPr>
          <p:cNvPr id="10" name="Рисунок 5">
            <a:extLst>
              <a:ext uri="{FF2B5EF4-FFF2-40B4-BE49-F238E27FC236}">
                <a16:creationId xmlns:a16="http://schemas.microsoft.com/office/drawing/2014/main" id="{D2A5B748-37FD-448D-997E-B1D3326587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8" b="88"/>
          <a:stretch/>
        </p:blipFill>
        <p:spPr>
          <a:xfrm>
            <a:off x="0" y="0"/>
            <a:ext cx="8329613" cy="457200"/>
          </a:xfrm>
        </p:spPr>
      </p:pic>
    </p:spTree>
    <p:extLst>
      <p:ext uri="{BB962C8B-B14F-4D97-AF65-F5344CB8AC3E}">
        <p14:creationId xmlns:p14="http://schemas.microsoft.com/office/powerpoint/2010/main" val="13310935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FBCF731-478B-42B2-B3C6-ECCC3D68E0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8329286" cy="6858000"/>
          </a:xfrm>
        </p:spPr>
      </p:pic>
      <p:sp>
        <p:nvSpPr>
          <p:cNvPr id="74" name="Текст 73">
            <a:extLst>
              <a:ext uri="{FF2B5EF4-FFF2-40B4-BE49-F238E27FC236}">
                <a16:creationId xmlns:a16="http://schemas.microsoft.com/office/drawing/2014/main" id="{C20719F7-6849-4C36-ACDB-C1AE2AAC74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43" name="Заголовок 42">
            <a:extLst>
              <a:ext uri="{FF2B5EF4-FFF2-40B4-BE49-F238E27FC236}">
                <a16:creationId xmlns:a16="http://schemas.microsoft.com/office/drawing/2014/main" id="{CF39D3B5-ABDB-4DFF-8107-EF97569C9B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90599" y="2276872"/>
            <a:ext cx="4582887" cy="3666728"/>
          </a:xfrm>
        </p:spPr>
        <p:txBody>
          <a:bodyPr rtlCol="0"/>
          <a:lstStyle/>
          <a:p>
            <a:pPr rtl="0"/>
            <a:r>
              <a:rPr lang="ru-RU" sz="3600" noProof="1"/>
              <a:t>Ответственность предприятий за соблюдение прав человека</a:t>
            </a:r>
          </a:p>
        </p:txBody>
      </p:sp>
      <p:sp>
        <p:nvSpPr>
          <p:cNvPr id="44" name="Подзаголовок 43">
            <a:extLst>
              <a:ext uri="{FF2B5EF4-FFF2-40B4-BE49-F238E27FC236}">
                <a16:creationId xmlns:a16="http://schemas.microsoft.com/office/drawing/2014/main" id="{F522C824-2C48-4465-AABE-F46286D9ECD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57899" y="2780928"/>
            <a:ext cx="5798741" cy="3600400"/>
          </a:xfrm>
        </p:spPr>
        <p:txBody>
          <a:bodyPr rtlCol="0">
            <a:normAutofit/>
          </a:bodyPr>
          <a:lstStyle/>
          <a:p>
            <a:pPr rtl="0"/>
            <a:r>
              <a:rPr lang="ru-RU" sz="1800" noProof="1"/>
              <a:t>В Руководящих принципах четко указывается, что нормой является ответственное отношение компаний к уважению прав человека. </a:t>
            </a:r>
          </a:p>
          <a:p>
            <a:pPr rtl="0"/>
            <a:r>
              <a:rPr lang="ru-RU" sz="1800" noProof="1"/>
              <a:t>Эта ответственность означает, что компании должны знать о возможном воздействии на права человека, избегать их нарушений и решать проблемы, связанные с любыми потенциальными или фактическими последствиями. </a:t>
            </a:r>
          </a:p>
          <a:p>
            <a:pPr rtl="0"/>
            <a:r>
              <a:rPr lang="ru-RU" sz="1800" noProof="1"/>
              <a:t>Если предприятия обнаружат, что они нанесли вред, им следует принять участие в процессах возмещения.</a:t>
            </a:r>
          </a:p>
        </p:txBody>
      </p:sp>
      <p:sp>
        <p:nvSpPr>
          <p:cNvPr id="75" name="Текст 74">
            <a:extLst>
              <a:ext uri="{FF2B5EF4-FFF2-40B4-BE49-F238E27FC236}">
                <a16:creationId xmlns:a16="http://schemas.microsoft.com/office/drawing/2014/main" id="{6488F643-327C-4A41-9703-B4932AF5A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 rtlCol="0">
            <a:normAutofit fontScale="55000" lnSpcReduction="20000"/>
          </a:bodyPr>
          <a:lstStyle/>
          <a:p>
            <a:pPr rtl="0"/>
            <a:endParaRPr lang="ru-RU" noProof="1"/>
          </a:p>
        </p:txBody>
      </p:sp>
      <p:sp>
        <p:nvSpPr>
          <p:cNvPr id="76" name="Текст 75">
            <a:extLst>
              <a:ext uri="{FF2B5EF4-FFF2-40B4-BE49-F238E27FC236}">
                <a16:creationId xmlns:a16="http://schemas.microsoft.com/office/drawing/2014/main" id="{8EE4272D-3A75-4E40-B1D6-C8D1636AB5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 rtlCol="0">
            <a:normAutofit fontScale="55000" lnSpcReduction="20000"/>
          </a:bodyPr>
          <a:lstStyle/>
          <a:p>
            <a:pPr rtl="0"/>
            <a:endParaRPr lang="ru-RU" noProof="1"/>
          </a:p>
        </p:txBody>
      </p:sp>
    </p:spTree>
    <p:extLst>
      <p:ext uri="{BB962C8B-B14F-4D97-AF65-F5344CB8AC3E}">
        <p14:creationId xmlns:p14="http://schemas.microsoft.com/office/powerpoint/2010/main" val="42143848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Заголовок 11">
            <a:extLst>
              <a:ext uri="{FF2B5EF4-FFF2-40B4-BE49-F238E27FC236}">
                <a16:creationId xmlns:a16="http://schemas.microsoft.com/office/drawing/2014/main" id="{94C582A2-A406-4C9B-A3DA-BA4EECAB37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1344" y="758665"/>
            <a:ext cx="11665296" cy="457200"/>
          </a:xfrm>
        </p:spPr>
        <p:txBody>
          <a:bodyPr rtlCol="0">
            <a:noAutofit/>
          </a:bodyPr>
          <a:lstStyle/>
          <a:p>
            <a:pPr algn="ctr" rtl="0"/>
            <a:r>
              <a:rPr lang="ru-RU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Руководящие принципы ООН предпринимательской деятельности в аспекте прав человека</a:t>
            </a:r>
            <a:endParaRPr lang="ru-RU" sz="3600" noProof="1"/>
          </a:p>
        </p:txBody>
      </p:sp>
      <p:sp>
        <p:nvSpPr>
          <p:cNvPr id="13" name="Объект 12">
            <a:extLst>
              <a:ext uri="{FF2B5EF4-FFF2-40B4-BE49-F238E27FC236}">
                <a16:creationId xmlns:a16="http://schemas.microsoft.com/office/drawing/2014/main" id="{556610ED-3E2D-4E6A-ABD0-150F203E6B4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48640" y="2276872"/>
            <a:ext cx="10837333" cy="4062968"/>
          </a:xfrm>
        </p:spPr>
        <p:txBody>
          <a:bodyPr rtlCol="0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 частности, согласно РПООН предприятиям необходимо проявлять уважение посредством:</a:t>
            </a:r>
          </a:p>
          <a:p>
            <a:pPr marL="273050" indent="-2730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400" dirty="0">
                <a:solidFill>
                  <a:srgbClr val="36A7DA"/>
                </a:solidFill>
                <a:effectLst/>
                <a:latin typeface="Arial" panose="020B0604020202020204" pitchFamily="34" charset="0"/>
                <a:ea typeface="QYCHY+AvenirBook"/>
                <a:cs typeface="Arial" panose="020B0604020202020204" pitchFamily="34" charset="0"/>
              </a:rPr>
              <a:t>1.</a:t>
            </a:r>
            <a:r>
              <a:rPr lang="ru-RU" sz="2400" spc="130" dirty="0">
                <a:solidFill>
                  <a:srgbClr val="36A7DA"/>
                </a:solidFill>
                <a:effectLst/>
                <a:latin typeface="Arial" panose="020B0604020202020204" pitchFamily="34" charset="0"/>
                <a:ea typeface="QYCHY+AvenirBook"/>
                <a:cs typeface="Arial" panose="020B0604020202020204" pitchFamily="34" charset="0"/>
              </a:rPr>
              <a:t> </a:t>
            </a:r>
            <a:r>
              <a:rPr lang="ru-RU" sz="2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Закрепления своей ответственности </a:t>
            </a:r>
            <a:r>
              <a:rPr lang="ru-RU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за соблюдение прав человека путем принятия </a:t>
            </a:r>
            <a:r>
              <a:rPr lang="ru-RU" sz="2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политических обязательств </a:t>
            </a:r>
            <a:r>
              <a:rPr lang="ru-RU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(принцип 16)</a:t>
            </a:r>
          </a:p>
          <a:p>
            <a:pPr marL="273050" marR="18415" indent="-2730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400" dirty="0">
                <a:solidFill>
                  <a:srgbClr val="36A7DA"/>
                </a:solidFill>
                <a:effectLst/>
                <a:latin typeface="Arial" panose="020B0604020202020204" pitchFamily="34" charset="0"/>
                <a:ea typeface="VVFMW+AvenirBook"/>
                <a:cs typeface="Arial" panose="020B0604020202020204" pitchFamily="34" charset="0"/>
              </a:rPr>
              <a:t>2.</a:t>
            </a:r>
            <a:r>
              <a:rPr lang="ru-RU" sz="2400" spc="130" dirty="0">
                <a:solidFill>
                  <a:srgbClr val="36A7DA"/>
                </a:solidFill>
                <a:effectLst/>
                <a:latin typeface="Arial" panose="020B0604020202020204" pitchFamily="34" charset="0"/>
                <a:ea typeface="VVFMW+AvenirBook"/>
                <a:cs typeface="Arial" panose="020B0604020202020204" pitchFamily="34" charset="0"/>
              </a:rPr>
              <a:t> </a:t>
            </a:r>
            <a:r>
              <a:rPr lang="ru-RU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Проведения </a:t>
            </a:r>
            <a:r>
              <a:rPr lang="kk-KZ" sz="2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процедуры должной осмотрительности</a:t>
            </a:r>
            <a:r>
              <a:rPr lang="ru-RU" sz="2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(Принципы 17–21 и 24), </a:t>
            </a:r>
            <a:r>
              <a:rPr lang="ru-RU" sz="24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котор</a:t>
            </a:r>
            <a:r>
              <a:rPr lang="kk-KZ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ая</a:t>
            </a:r>
            <a:r>
              <a:rPr lang="ru-RU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представляет собой процесс </a:t>
            </a:r>
            <a:r>
              <a:rPr lang="ru-RU" sz="2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выявления</a:t>
            </a:r>
            <a:r>
              <a:rPr lang="ru-RU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ru-RU" sz="2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предотвращения</a:t>
            </a:r>
            <a:r>
              <a:rPr lang="ru-RU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ru-RU" sz="2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смягчения</a:t>
            </a:r>
            <a:r>
              <a:rPr lang="ru-RU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и </a:t>
            </a:r>
            <a:r>
              <a:rPr lang="ru-RU" sz="2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учета</a:t>
            </a:r>
            <a:r>
              <a:rPr lang="ru-RU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неблагоприятных воздействий </a:t>
            </a:r>
            <a:r>
              <a:rPr lang="ru-RU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 права человека</a:t>
            </a:r>
            <a:r>
              <a:rPr lang="ru-RU" sz="2400" spc="-25" dirty="0">
                <a:solidFill>
                  <a:srgbClr val="282829"/>
                </a:solidFill>
                <a:effectLst/>
                <a:latin typeface="Arial" panose="020B0604020202020204" pitchFamily="34" charset="0"/>
                <a:ea typeface="QYCHY+AvenirBook"/>
                <a:cs typeface="Arial" panose="020B0604020202020204" pitchFamily="34" charset="0"/>
              </a:rPr>
              <a:t>. </a:t>
            </a:r>
            <a:endParaRPr lang="ru-RU" sz="24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73050" marR="1270" indent="-2730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400" dirty="0">
                <a:solidFill>
                  <a:srgbClr val="36A7DA"/>
                </a:solidFill>
                <a:effectLst/>
                <a:latin typeface="Arial" panose="020B0604020202020204" pitchFamily="34" charset="0"/>
                <a:ea typeface="VVFMW+AvenirBook"/>
                <a:cs typeface="Arial" panose="020B0604020202020204" pitchFamily="34" charset="0"/>
              </a:rPr>
              <a:t>3.</a:t>
            </a:r>
            <a:r>
              <a:rPr lang="ru-RU" sz="2400" spc="130" dirty="0">
                <a:solidFill>
                  <a:srgbClr val="36A7DA"/>
                </a:solidFill>
                <a:effectLst/>
                <a:latin typeface="Arial" panose="020B0604020202020204" pitchFamily="34" charset="0"/>
                <a:ea typeface="VVFMW+AvenirBook"/>
                <a:cs typeface="Arial" panose="020B0604020202020204" pitchFamily="34" charset="0"/>
              </a:rPr>
              <a:t> </a:t>
            </a:r>
            <a:r>
              <a:rPr lang="ru-RU" sz="2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Устранение</a:t>
            </a:r>
            <a:r>
              <a:rPr lang="ru-RU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уже имевших место неблагоприятных последствий для прав человека (принцип 22).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28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Текст 1">
            <a:extLst>
              <a:ext uri="{FF2B5EF4-FFF2-40B4-BE49-F238E27FC236}">
                <a16:creationId xmlns:a16="http://schemas.microsoft.com/office/drawing/2014/main" id="{E4C965B6-7E38-4D37-8DC4-198F7E2181D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0" y="1425341"/>
            <a:ext cx="11352111" cy="480131"/>
          </a:xfrm>
        </p:spPr>
        <p:txBody>
          <a:bodyPr rtlCol="0"/>
          <a:lstStyle/>
          <a:p>
            <a:pPr rtl="0"/>
            <a:r>
              <a:rPr lang="ru-RU" sz="2800" noProof="1"/>
              <a:t>Соблюдение прав человека бизнесом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5F44A039-11AB-474F-8746-9A34D1C39C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 rtlCol="0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AB73BC-B049-4115-A692-8D63A059BFB8}" type="slidenum">
              <a:rPr kumimoji="0" lang="ru-RU" sz="1000" b="1" i="0" u="none" strike="noStrike" kern="1200" cap="none" spc="0" normalizeH="0" baseline="0" noProof="1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ru-RU" sz="1000" b="1" i="0" u="none" strike="noStrike" kern="1200" cap="none" spc="0" normalizeH="0" baseline="0" noProof="1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8" name="Текст 119">
            <a:extLst>
              <a:ext uri="{FF2B5EF4-FFF2-40B4-BE49-F238E27FC236}">
                <a16:creationId xmlns:a16="http://schemas.microsoft.com/office/drawing/2014/main" id="{6E5B80C5-6B42-4867-88CC-660291DD3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693060" y="6641305"/>
            <a:ext cx="173736" cy="152400"/>
          </a:xfrm>
          <a:prstGeom prst="rect">
            <a:avLst/>
          </a:prstGeom>
          <a:solidFill>
            <a:schemeClr val="accent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45720" tIns="45720" rIns="45720" bIns="45720" rtlCol="0">
            <a:normAutofit fontScale="250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2000" kern="1200">
                <a:solidFill>
                  <a:schemeClr val="tx1">
                    <a:alpha val="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1440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0704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16152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3624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43467B"/>
              </a:buClr>
              <a:buSzPct val="100000"/>
              <a:buFont typeface="Arial" panose="020B0604020202020204" pitchFamily="34" charset="0"/>
              <a:buNone/>
              <a:tabLst/>
              <a:defRPr/>
            </a:pPr>
            <a:endParaRPr kumimoji="0" lang="ru-RU" sz="2000" b="0" i="0" u="none" strike="noStrike" kern="1200" cap="none" spc="0" normalizeH="0" baseline="0" noProof="1">
              <a:ln>
                <a:noFill/>
              </a:ln>
              <a:solidFill>
                <a:prstClr val="black">
                  <a:alpha val="0"/>
                </a:prst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pic>
        <p:nvPicPr>
          <p:cNvPr id="10" name="Рисунок 5">
            <a:extLst>
              <a:ext uri="{FF2B5EF4-FFF2-40B4-BE49-F238E27FC236}">
                <a16:creationId xmlns:a16="http://schemas.microsoft.com/office/drawing/2014/main" id="{D2A5B748-37FD-448D-997E-B1D3326587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8" b="88"/>
          <a:stretch/>
        </p:blipFill>
        <p:spPr>
          <a:xfrm>
            <a:off x="0" y="0"/>
            <a:ext cx="8329613" cy="457200"/>
          </a:xfrm>
        </p:spPr>
      </p:pic>
    </p:spTree>
    <p:extLst>
      <p:ext uri="{BB962C8B-B14F-4D97-AF65-F5344CB8AC3E}">
        <p14:creationId xmlns:p14="http://schemas.microsoft.com/office/powerpoint/2010/main" val="11834936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7789326-2FF0-AE28-6770-E456024B2E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Политика в области прав человека</a:t>
            </a:r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096FD4AF-0D27-5C01-29F7-1DE8CCA211CC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-213720" y="3407586"/>
            <a:ext cx="4210474" cy="3279817"/>
          </a:xfrm>
        </p:spPr>
      </p:pic>
      <p:sp>
        <p:nvSpPr>
          <p:cNvPr id="4" name="Рисунок 3">
            <a:extLst>
              <a:ext uri="{FF2B5EF4-FFF2-40B4-BE49-F238E27FC236}">
                <a16:creationId xmlns:a16="http://schemas.microsoft.com/office/drawing/2014/main" id="{54910584-292E-17A4-379A-787119FC6B1E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/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A823A6F-A8A9-D888-BAC4-525B1A0C1257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0" y="1676400"/>
            <a:ext cx="12192000" cy="1781000"/>
          </a:xfrm>
        </p:spPr>
        <p:txBody>
          <a:bodyPr/>
          <a:lstStyle/>
          <a:p>
            <a:r>
              <a:rPr lang="en-GB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http://plasform.kg/</a:t>
            </a:r>
            <a:endParaRPr lang="en-GB" dirty="0"/>
          </a:p>
          <a:p>
            <a:r>
              <a:rPr lang="en-GB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https://www.cci.com.tr/Portals/3/Documents/PDF/HumanRights-English.pdf</a:t>
            </a:r>
            <a:r>
              <a:rPr lang="en-GB" dirty="0"/>
              <a:t> </a:t>
            </a:r>
            <a:endParaRPr lang="ru-RU" dirty="0"/>
          </a:p>
          <a:p>
            <a:r>
              <a:rPr lang="en-GB" dirty="0"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https://www.kazminerals.com/ru/%D0%B3%D0%BB%D0%B0%D0%B2%D0%BD%D0%B0%D1%8F/esg/employees/human-rights/</a:t>
            </a:r>
            <a:r>
              <a:rPr lang="ru-RU" dirty="0"/>
              <a:t> 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F7FC326-FD2A-79E8-B5DB-74A0C0F01D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FAB73BC-B049-4115-A692-8D63A059BFB8}" type="slidenum">
              <a:rPr lang="ru-RU" smtClean="0"/>
              <a:pPr/>
              <a:t>16</a:t>
            </a:fld>
            <a:endParaRPr lang="ru-RU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E4F81F7F-3B55-EAF8-7FBF-90ED3C5BD4AB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-99" t="7117" r="13496"/>
          <a:stretch/>
        </p:blipFill>
        <p:spPr>
          <a:xfrm>
            <a:off x="3778833" y="3474086"/>
            <a:ext cx="4897075" cy="3429000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9089E2F5-16BD-4046-AF6E-330FA5812E4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29286" y="4038699"/>
            <a:ext cx="4488969" cy="2301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210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18"/>
          <p:cNvSpPr txBox="1">
            <a:spLocks noGrp="1"/>
          </p:cNvSpPr>
          <p:nvPr>
            <p:ph type="title"/>
          </p:nvPr>
        </p:nvSpPr>
        <p:spPr>
          <a:xfrm>
            <a:off x="219891" y="2646220"/>
            <a:ext cx="3595089" cy="14289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r>
              <a:rPr lang="ru-RU" dirty="0"/>
              <a:t>HRDD</a:t>
            </a:r>
            <a:br>
              <a:rPr lang="ru-RU" dirty="0"/>
            </a:br>
            <a:r>
              <a:rPr lang="ru-RU" sz="2133" dirty="0"/>
              <a:t>(</a:t>
            </a:r>
            <a:r>
              <a:rPr lang="ru-RU" sz="2400" dirty="0"/>
              <a:t>должная осмотрительность в сфере прав человека</a:t>
            </a:r>
            <a:r>
              <a:rPr lang="ru-RU" sz="2133" dirty="0"/>
              <a:t>)</a:t>
            </a:r>
            <a:endParaRPr dirty="0"/>
          </a:p>
        </p:txBody>
      </p:sp>
      <p:sp>
        <p:nvSpPr>
          <p:cNvPr id="209" name="Google Shape;209;p18"/>
          <p:cNvSpPr txBox="1">
            <a:spLocks noGrp="1"/>
          </p:cNvSpPr>
          <p:nvPr>
            <p:ph type="body" idx="1"/>
          </p:nvPr>
        </p:nvSpPr>
        <p:spPr>
          <a:xfrm>
            <a:off x="4530800" y="712200"/>
            <a:ext cx="6692800" cy="543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indent="-304792">
              <a:buNone/>
            </a:pPr>
            <a:endParaRPr/>
          </a:p>
        </p:txBody>
      </p:sp>
      <p:pic>
        <p:nvPicPr>
          <p:cNvPr id="210" name="Google Shape;210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30801" y="1352756"/>
            <a:ext cx="6931257" cy="4685869"/>
          </a:xfrm>
          <a:prstGeom prst="rect">
            <a:avLst/>
          </a:prstGeom>
          <a:noFill/>
          <a:ln>
            <a:noFill/>
          </a:ln>
        </p:spPr>
      </p:pic>
      <p:sp>
        <p:nvSpPr>
          <p:cNvPr id="211" name="Google Shape;211;p18"/>
          <p:cNvSpPr/>
          <p:nvPr/>
        </p:nvSpPr>
        <p:spPr>
          <a:xfrm>
            <a:off x="4793675" y="1352756"/>
            <a:ext cx="6429925" cy="517608"/>
          </a:xfrm>
          <a:prstGeom prst="ellipse">
            <a:avLst/>
          </a:prstGeom>
          <a:solidFill>
            <a:schemeClr val="lt1"/>
          </a:solidFill>
          <a:ln w="25400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r>
              <a:rPr lang="ru-RU" sz="2000" b="1" kern="0">
                <a:solidFill>
                  <a:srgbClr val="263238"/>
                </a:solidFill>
                <a:latin typeface="Calibri"/>
                <a:ea typeface="Calibri"/>
                <a:cs typeface="Calibri"/>
                <a:sym typeface="Calibri"/>
              </a:rPr>
              <a:t>Политика уважения прав человека</a:t>
            </a:r>
            <a:endParaRPr sz="2000" b="1" kern="0">
              <a:solidFill>
                <a:srgbClr val="26323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2" name="Google Shape;212;p18"/>
          <p:cNvSpPr/>
          <p:nvPr/>
        </p:nvSpPr>
        <p:spPr>
          <a:xfrm>
            <a:off x="6497782" y="2022765"/>
            <a:ext cx="2715492" cy="623455"/>
          </a:xfrm>
          <a:prstGeom prst="rect">
            <a:avLst/>
          </a:prstGeom>
          <a:solidFill>
            <a:schemeClr val="lt1"/>
          </a:solidFill>
          <a:ln w="25400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r>
              <a:rPr lang="ru-RU" sz="1867" b="1" kern="0">
                <a:solidFill>
                  <a:srgbClr val="263238"/>
                </a:solidFill>
                <a:latin typeface="Calibri"/>
                <a:ea typeface="Calibri"/>
                <a:cs typeface="Calibri"/>
                <a:sym typeface="Calibri"/>
              </a:rPr>
              <a:t>Оценка влияния</a:t>
            </a:r>
            <a:endParaRPr sz="1867" b="1" kern="0">
              <a:solidFill>
                <a:srgbClr val="26323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3" name="Google Shape;213;p18"/>
          <p:cNvSpPr/>
          <p:nvPr/>
        </p:nvSpPr>
        <p:spPr>
          <a:xfrm>
            <a:off x="9102436" y="2798619"/>
            <a:ext cx="2869672" cy="1025236"/>
          </a:xfrm>
          <a:prstGeom prst="rect">
            <a:avLst/>
          </a:prstGeom>
          <a:solidFill>
            <a:schemeClr val="lt1"/>
          </a:solidFill>
          <a:ln w="25400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endParaRPr sz="1867" b="1" kern="0">
              <a:solidFill>
                <a:srgbClr val="263238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ctr" defTabSz="1219170">
              <a:spcBef>
                <a:spcPts val="800"/>
              </a:spcBef>
              <a:buClr>
                <a:srgbClr val="000000"/>
              </a:buClr>
            </a:pPr>
            <a:r>
              <a:rPr lang="ru-RU" sz="1867" b="1" kern="0">
                <a:solidFill>
                  <a:srgbClr val="263238"/>
                </a:solidFill>
                <a:latin typeface="Calibri"/>
                <a:ea typeface="Calibri"/>
                <a:cs typeface="Calibri"/>
                <a:sym typeface="Calibri"/>
              </a:rPr>
              <a:t>Интеграция &amp; следование установленным фактам</a:t>
            </a:r>
            <a:endParaRPr sz="1867" b="1" kern="0">
              <a:solidFill>
                <a:srgbClr val="263238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ctr" defTabSz="1219170">
              <a:buClr>
                <a:srgbClr val="000000"/>
              </a:buClr>
            </a:pPr>
            <a:endParaRPr sz="1867" kern="0">
              <a:solidFill>
                <a:srgbClr val="26323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4" name="Google Shape;214;p18"/>
          <p:cNvSpPr/>
          <p:nvPr/>
        </p:nvSpPr>
        <p:spPr>
          <a:xfrm rot="10800000">
            <a:off x="9289719" y="3776438"/>
            <a:ext cx="1218061" cy="1243052"/>
          </a:xfrm>
          <a:prstGeom prst="bentArrow">
            <a:avLst>
              <a:gd name="adj1" fmla="val 25000"/>
              <a:gd name="adj2" fmla="val 25000"/>
              <a:gd name="adj3" fmla="val 25000"/>
              <a:gd name="adj4" fmla="val 43750"/>
            </a:avLst>
          </a:prstGeom>
          <a:solidFill>
            <a:srgbClr val="CECECE"/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endParaRPr sz="1867" kern="0">
              <a:solidFill>
                <a:srgbClr val="26323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5" name="Google Shape;215;p18"/>
          <p:cNvSpPr/>
          <p:nvPr/>
        </p:nvSpPr>
        <p:spPr>
          <a:xfrm>
            <a:off x="6780721" y="2798619"/>
            <a:ext cx="2394778" cy="1561815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25400" cap="flat" cmpd="sng">
            <a:solidFill>
              <a:srgbClr val="28333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r>
              <a:rPr lang="ru-RU" sz="1867" b="1" kern="0" dirty="0">
                <a:solidFill>
                  <a:srgbClr val="F3F3F3"/>
                </a:solidFill>
                <a:latin typeface="Calibri"/>
                <a:ea typeface="Calibri"/>
                <a:cs typeface="Calibri"/>
                <a:sym typeface="Calibri"/>
              </a:rPr>
              <a:t>Вовлечение заинтересованных</a:t>
            </a:r>
            <a:endParaRPr sz="1867" b="1" kern="0" dirty="0">
              <a:solidFill>
                <a:srgbClr val="F3F3F3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ctr" defTabSz="1219170">
              <a:buClr>
                <a:srgbClr val="000000"/>
              </a:buClr>
            </a:pPr>
            <a:r>
              <a:rPr lang="ru-RU" sz="1867" b="1" kern="0" dirty="0">
                <a:solidFill>
                  <a:srgbClr val="F3F3F3"/>
                </a:solidFill>
                <a:latin typeface="Calibri"/>
                <a:ea typeface="Calibri"/>
                <a:cs typeface="Calibri"/>
                <a:sym typeface="Calibri"/>
              </a:rPr>
              <a:t>&amp;</a:t>
            </a:r>
            <a:endParaRPr sz="1867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algn="ctr" defTabSz="1219170">
              <a:buClr>
                <a:srgbClr val="000000"/>
              </a:buClr>
            </a:pPr>
            <a:r>
              <a:rPr lang="ru-RU" sz="1867" b="1" kern="0" dirty="0">
                <a:solidFill>
                  <a:srgbClr val="F3F3F3"/>
                </a:solidFill>
                <a:latin typeface="Calibri"/>
                <a:ea typeface="Calibri"/>
                <a:cs typeface="Calibri"/>
                <a:sym typeface="Calibri"/>
              </a:rPr>
              <a:t>доступ к средствам защиты</a:t>
            </a:r>
            <a:endParaRPr sz="1867" b="1" kern="0" dirty="0">
              <a:solidFill>
                <a:srgbClr val="F3F3F3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" name="Google Shape;216;p18"/>
          <p:cNvSpPr/>
          <p:nvPr/>
        </p:nvSpPr>
        <p:spPr>
          <a:xfrm>
            <a:off x="6497782" y="4546899"/>
            <a:ext cx="2791937" cy="623453"/>
          </a:xfrm>
          <a:prstGeom prst="rect">
            <a:avLst/>
          </a:prstGeom>
          <a:solidFill>
            <a:schemeClr val="lt1"/>
          </a:solidFill>
          <a:ln w="25400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r>
              <a:rPr lang="ru-RU" sz="1867" b="1" kern="0">
                <a:solidFill>
                  <a:srgbClr val="263238"/>
                </a:solidFill>
                <a:latin typeface="Calibri"/>
                <a:ea typeface="Calibri"/>
                <a:cs typeface="Calibri"/>
                <a:sym typeface="Calibri"/>
              </a:rPr>
              <a:t>Отслеживание &amp; мониторинг</a:t>
            </a:r>
            <a:endParaRPr sz="1867" b="1" kern="0">
              <a:solidFill>
                <a:srgbClr val="26323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7" name="Google Shape;217;p18"/>
          <p:cNvSpPr/>
          <p:nvPr/>
        </p:nvSpPr>
        <p:spPr>
          <a:xfrm>
            <a:off x="4364181" y="2961776"/>
            <a:ext cx="2373368" cy="740011"/>
          </a:xfrm>
          <a:prstGeom prst="rect">
            <a:avLst/>
          </a:prstGeom>
          <a:solidFill>
            <a:schemeClr val="lt1"/>
          </a:solidFill>
          <a:ln w="25400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r>
              <a:rPr lang="ru-RU" sz="1867" b="1" kern="0">
                <a:solidFill>
                  <a:srgbClr val="263238"/>
                </a:solidFill>
                <a:latin typeface="Calibri"/>
                <a:ea typeface="Calibri"/>
                <a:cs typeface="Calibri"/>
                <a:sym typeface="Calibri"/>
              </a:rPr>
              <a:t>Коммуницирование и отчетность</a:t>
            </a:r>
            <a:endParaRPr sz="1867" b="1" kern="0">
              <a:solidFill>
                <a:srgbClr val="26323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8" name="Google Shape;218;p18"/>
          <p:cNvSpPr/>
          <p:nvPr/>
        </p:nvSpPr>
        <p:spPr>
          <a:xfrm>
            <a:off x="5163671" y="5278419"/>
            <a:ext cx="5708724" cy="641712"/>
          </a:xfrm>
          <a:prstGeom prst="ellipse">
            <a:avLst/>
          </a:prstGeom>
          <a:solidFill>
            <a:schemeClr val="lt1"/>
          </a:solidFill>
          <a:ln w="25400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endParaRPr sz="1867" b="1" kern="0">
              <a:solidFill>
                <a:srgbClr val="263238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ctr" defTabSz="1219170">
              <a:buClr>
                <a:srgbClr val="000000"/>
              </a:buClr>
            </a:pPr>
            <a:r>
              <a:rPr lang="ru-RU" sz="1867" b="1" kern="0">
                <a:solidFill>
                  <a:srgbClr val="263238"/>
                </a:solidFill>
                <a:latin typeface="Calibri"/>
                <a:ea typeface="Calibri"/>
                <a:cs typeface="Calibri"/>
                <a:sym typeface="Calibri"/>
              </a:rPr>
              <a:t>Процесс постоянного усовершенствования</a:t>
            </a:r>
            <a:endParaRPr sz="1867" b="1" kern="0">
              <a:solidFill>
                <a:srgbClr val="263238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ctr" defTabSz="1219170">
              <a:buClr>
                <a:srgbClr val="000000"/>
              </a:buClr>
            </a:pPr>
            <a:endParaRPr sz="1867" kern="0">
              <a:solidFill>
                <a:srgbClr val="26323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9" name="Google Shape;219;p18"/>
          <p:cNvSpPr/>
          <p:nvPr/>
        </p:nvSpPr>
        <p:spPr>
          <a:xfrm rot="-5400000">
            <a:off x="5318477" y="3730497"/>
            <a:ext cx="1109321" cy="1146937"/>
          </a:xfrm>
          <a:prstGeom prst="bentArrow">
            <a:avLst>
              <a:gd name="adj1" fmla="val 25000"/>
              <a:gd name="adj2" fmla="val 25000"/>
              <a:gd name="adj3" fmla="val 25000"/>
              <a:gd name="adj4" fmla="val 43750"/>
            </a:avLst>
          </a:prstGeom>
          <a:solidFill>
            <a:srgbClr val="CECECE"/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endParaRPr sz="1867" kern="0">
              <a:solidFill>
                <a:srgbClr val="26323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" name="Google Shape;220;p18"/>
          <p:cNvSpPr/>
          <p:nvPr/>
        </p:nvSpPr>
        <p:spPr>
          <a:xfrm>
            <a:off x="5364643" y="2022765"/>
            <a:ext cx="1133139" cy="925180"/>
          </a:xfrm>
          <a:prstGeom prst="bentArrow">
            <a:avLst>
              <a:gd name="adj1" fmla="val 25000"/>
              <a:gd name="adj2" fmla="val 25000"/>
              <a:gd name="adj3" fmla="val 25000"/>
              <a:gd name="adj4" fmla="val 43750"/>
            </a:avLst>
          </a:prstGeom>
          <a:solidFill>
            <a:srgbClr val="CECECE"/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endParaRPr sz="1867" kern="0">
              <a:solidFill>
                <a:srgbClr val="26323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1" name="Google Shape;221;p18"/>
          <p:cNvSpPr/>
          <p:nvPr/>
        </p:nvSpPr>
        <p:spPr>
          <a:xfrm rot="5400000">
            <a:off x="9499668" y="1853551"/>
            <a:ext cx="672075" cy="1218061"/>
          </a:xfrm>
          <a:prstGeom prst="bentArrow">
            <a:avLst>
              <a:gd name="adj1" fmla="val 25000"/>
              <a:gd name="adj2" fmla="val 25000"/>
              <a:gd name="adj3" fmla="val 25000"/>
              <a:gd name="adj4" fmla="val 43750"/>
            </a:avLst>
          </a:prstGeom>
          <a:solidFill>
            <a:srgbClr val="CECECE"/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endParaRPr sz="1867" kern="0">
              <a:solidFill>
                <a:srgbClr val="26323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171A3CC-84C4-4F33-9764-AFD807B5D9E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893715C-227D-4CFF-8910-3F4BB3E20362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en-US"/>
              <a:t> Business + Human Rights 		</a:t>
            </a:r>
            <a:fld id="{F0B8C7CB-BDEC-0841-8D13-C311CC2B7175}" type="slidenum">
              <a:rPr lang="en-US" smtClean="0"/>
              <a:pPr/>
              <a:t>18</a:t>
            </a:fld>
            <a:endParaRPr lang="en-US" sz="120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81CD88B-0D67-4791-8358-29D0914F37C3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488288" y="1910857"/>
            <a:ext cx="8128000" cy="3705225"/>
          </a:xfrm>
        </p:spPr>
        <p:txBody>
          <a:bodyPr/>
          <a:lstStyle/>
          <a:p>
            <a:r>
              <a:rPr lang="en-US" b="0" i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</a:t>
            </a:r>
            <a:endParaRPr lang="en-US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F2F5C8EC-C1D4-4EDA-B4C9-6A79132B538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ru-RU" sz="3600" dirty="0"/>
              <a:t>Цепочка поставок</a:t>
            </a:r>
            <a:endParaRPr lang="en-US" sz="36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8352E0C-4548-4621-B4D1-F1E8836CBE66}"/>
              </a:ext>
            </a:extLst>
          </p:cNvPr>
          <p:cNvSpPr txBox="1"/>
          <p:nvPr/>
        </p:nvSpPr>
        <p:spPr>
          <a:xfrm>
            <a:off x="488287" y="1392483"/>
            <a:ext cx="6232987" cy="44935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/>
            <a:r>
              <a:rPr lang="ru-RU" sz="2200" b="0" i="0" u="none" strike="noStrike" dirty="0">
                <a:solidFill>
                  <a:srgbClr val="000000"/>
                </a:solidFill>
                <a:effectLst/>
                <a:latin typeface="Source Sans Pro" panose="020B0503030403020204" pitchFamily="34" charset="0"/>
              </a:rPr>
              <a:t>В цепочке поставок существует множество отношений, приводящих к рискам для прав человека.</a:t>
            </a:r>
            <a:r>
              <a:rPr lang="en-US" sz="2200" b="0" i="0" dirty="0">
                <a:solidFill>
                  <a:srgbClr val="000000"/>
                </a:solidFill>
                <a:effectLst/>
                <a:latin typeface="Source Sans Pro" panose="020B0503030403020204" pitchFamily="34" charset="0"/>
              </a:rPr>
              <a:t>​</a:t>
            </a:r>
            <a:endParaRPr lang="en-US" sz="22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ru-RU" sz="2200" b="0" i="0" dirty="0">
                <a:solidFill>
                  <a:srgbClr val="000000"/>
                </a:solidFill>
                <a:effectLst/>
                <a:latin typeface="Source Sans Pro" panose="020B0503030403020204" pitchFamily="34" charset="0"/>
              </a:rPr>
              <a:t>​</a:t>
            </a:r>
            <a:endParaRPr lang="ru-RU" sz="22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ru-RU" sz="2200" b="0" i="0" u="none" strike="noStrike" dirty="0">
                <a:solidFill>
                  <a:srgbClr val="000000"/>
                </a:solidFill>
                <a:effectLst/>
                <a:latin typeface="Source Sans Pro" panose="020B0503030403020204" pitchFamily="34" charset="0"/>
              </a:rPr>
              <a:t>Чем сложнее структура, тем больше вероятность того, что нарушение произойдет.</a:t>
            </a:r>
            <a:r>
              <a:rPr lang="en-US" sz="2200" b="0" i="0" dirty="0">
                <a:solidFill>
                  <a:srgbClr val="000000"/>
                </a:solidFill>
                <a:effectLst/>
                <a:latin typeface="Source Sans Pro" panose="020B0503030403020204" pitchFamily="34" charset="0"/>
              </a:rPr>
              <a:t>​</a:t>
            </a:r>
            <a:endParaRPr lang="en-US" sz="22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ru-RU" sz="2200" b="0" i="0" dirty="0">
                <a:solidFill>
                  <a:srgbClr val="000000"/>
                </a:solidFill>
                <a:effectLst/>
                <a:latin typeface="Source Sans Pro" panose="020B0503030403020204" pitchFamily="34" charset="0"/>
              </a:rPr>
              <a:t>​</a:t>
            </a:r>
            <a:endParaRPr lang="ru-RU" sz="22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ru-RU" sz="2200" b="0" i="0" u="none" strike="noStrike" dirty="0">
                <a:solidFill>
                  <a:srgbClr val="000000"/>
                </a:solidFill>
                <a:effectLst/>
                <a:latin typeface="Source Sans Pro" panose="020B0503030403020204" pitchFamily="34" charset="0"/>
              </a:rPr>
              <a:t>Компании должны быть обязаны внедрить риск-ориентированный подход в своей цепочке поставок и внедрить механизм должной осмотрительности для мониторинга, предотвращения и минимизации таких отношений.</a:t>
            </a:r>
            <a:r>
              <a:rPr lang="pl-PL" sz="2200" b="0" i="0" dirty="0">
                <a:solidFill>
                  <a:srgbClr val="000000"/>
                </a:solidFill>
                <a:effectLst/>
                <a:latin typeface="Source Sans Pro" panose="020B0503030403020204" pitchFamily="34" charset="0"/>
              </a:rPr>
              <a:t>​</a:t>
            </a:r>
            <a:endParaRPr lang="pl-PL" sz="22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1BFD607-0F5D-4139-BFEE-2525534C6C3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4250" t="27863" r="23083" b="23852"/>
          <a:stretch/>
        </p:blipFill>
        <p:spPr>
          <a:xfrm>
            <a:off x="6817360" y="1663899"/>
            <a:ext cx="5201920" cy="3311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6052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Заголовок 11">
            <a:extLst>
              <a:ext uri="{FF2B5EF4-FFF2-40B4-BE49-F238E27FC236}">
                <a16:creationId xmlns:a16="http://schemas.microsoft.com/office/drawing/2014/main" id="{94C582A2-A406-4C9B-A3DA-BA4EECAB37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862" y="591121"/>
            <a:ext cx="11680452" cy="457200"/>
          </a:xfrm>
        </p:spPr>
        <p:txBody>
          <a:bodyPr rtlCol="0">
            <a:noAutofit/>
          </a:bodyPr>
          <a:lstStyle/>
          <a:p>
            <a:pPr rtl="0"/>
            <a:r>
              <a:rPr lang="ru-RU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Руководящие принципы ООН предпринимательской деятельности в аспекте прав человека</a:t>
            </a:r>
            <a:endParaRPr lang="ru-RU" sz="3600" noProof="1"/>
          </a:p>
        </p:txBody>
      </p:sp>
      <p:sp>
        <p:nvSpPr>
          <p:cNvPr id="13" name="Объект 12">
            <a:extLst>
              <a:ext uri="{FF2B5EF4-FFF2-40B4-BE49-F238E27FC236}">
                <a16:creationId xmlns:a16="http://schemas.microsoft.com/office/drawing/2014/main" id="{556610ED-3E2D-4E6A-ABD0-150F203E6B4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48640" y="1634298"/>
            <a:ext cx="11014572" cy="4918902"/>
          </a:xfrm>
        </p:spPr>
        <p:txBody>
          <a:bodyPr rtlCol="0">
            <a:normAutofit/>
          </a:bodyPr>
          <a:lstStyle/>
          <a:p>
            <a:pPr marL="0" indent="0" algn="just">
              <a:lnSpc>
                <a:spcPct val="107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Все больше 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представители бизнеса понимают, что есть экономическое обоснование для соблюдения прав человека и что это приносит разнообразную пользу бизнесу, например: </a:t>
            </a:r>
          </a:p>
          <a:p>
            <a:pPr marL="342900" lvl="0" indent="-342900" algn="just">
              <a:lnSpc>
                <a:spcPct val="107000"/>
              </a:lnSpc>
              <a:spcBef>
                <a:spcPts val="0"/>
              </a:spcBef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630555" algn="l"/>
              </a:tabLst>
            </a:pP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помогает укреплять репутацию компании и ценность бренда; </a:t>
            </a:r>
          </a:p>
          <a:p>
            <a:pPr marL="342900" lvl="0" indent="-342900" algn="just">
              <a:lnSpc>
                <a:spcPct val="107000"/>
              </a:lnSpc>
              <a:spcBef>
                <a:spcPts val="0"/>
              </a:spcBef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630555" algn="l"/>
              </a:tabLst>
            </a:pP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увеличивает базу клиентов, а потребители все чаще ищут компании с более высокими этическими принципами; </a:t>
            </a:r>
          </a:p>
          <a:p>
            <a:pPr marL="342900" lvl="0" indent="-342900" algn="just">
              <a:lnSpc>
                <a:spcPct val="107000"/>
              </a:lnSpc>
              <a:spcBef>
                <a:spcPts val="0"/>
              </a:spcBef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630555" algn="l"/>
              </a:tabLst>
            </a:pP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делает бизнес привлекательным для инвесторов при принятии инвестиционных решений; </a:t>
            </a:r>
          </a:p>
          <a:p>
            <a:pPr marL="342900" lvl="0" indent="-342900" algn="just">
              <a:lnSpc>
                <a:spcPct val="107000"/>
              </a:lnSpc>
              <a:spcBef>
                <a:spcPts val="0"/>
              </a:spcBef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630555" algn="l"/>
              </a:tabLst>
            </a:pP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помогает компаниям привлечь и удержать хороших сотрудников, что способствует более низкой текучести кадров и повышению производительности и мотивации сотрудников; </a:t>
            </a:r>
          </a:p>
          <a:p>
            <a:pPr marL="342900" lvl="0" indent="-342900" algn="just">
              <a:lnSpc>
                <a:spcPct val="107000"/>
              </a:lnSpc>
              <a:spcBef>
                <a:spcPts val="0"/>
              </a:spcBef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630555" algn="l"/>
              </a:tabLst>
            </a:pP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снижает вероятности простоев в работе, связанных с конфликтами внутри самой компании (забастовки и другие трудовые споры) и с местным сообществом (социальная ответственность);</a:t>
            </a:r>
          </a:p>
          <a:p>
            <a:pPr marL="342900" lvl="0" indent="-342900" algn="just">
              <a:lnSpc>
                <a:spcPct val="107000"/>
              </a:lnSpc>
              <a:spcBef>
                <a:spcPts val="0"/>
              </a:spcBef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630555" algn="l"/>
              </a:tabLst>
            </a:pP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снижает риск судебных разбирательств по вопросам нарушения прав человека; </a:t>
            </a:r>
          </a:p>
          <a:p>
            <a:pPr marL="342900" lvl="0" indent="-342900" algn="just">
              <a:lnSpc>
                <a:spcPct val="107000"/>
              </a:lnSpc>
              <a:spcBef>
                <a:spcPts val="0"/>
              </a:spcBef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630555" algn="l"/>
              </a:tabLst>
            </a:pP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помогает компаниям стать предпочтительным партнером для других предприятий, которые беспокоятся о защите прав человека.</a:t>
            </a:r>
          </a:p>
        </p:txBody>
      </p:sp>
      <p:sp>
        <p:nvSpPr>
          <p:cNvPr id="2" name="Текст 1">
            <a:extLst>
              <a:ext uri="{FF2B5EF4-FFF2-40B4-BE49-F238E27FC236}">
                <a16:creationId xmlns:a16="http://schemas.microsoft.com/office/drawing/2014/main" id="{E4C965B6-7E38-4D37-8DC4-198F7E2181D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33862" y="1043177"/>
            <a:ext cx="11352111" cy="480131"/>
          </a:xfrm>
        </p:spPr>
        <p:txBody>
          <a:bodyPr rtlCol="0"/>
          <a:lstStyle/>
          <a:p>
            <a:pPr rtl="0"/>
            <a:r>
              <a:rPr lang="ru-RU" sz="2800" noProof="1"/>
              <a:t>Соблюдение прав человека бизнесом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5F44A039-11AB-474F-8746-9A34D1C39C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 rtlCol="0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AB73BC-B049-4115-A692-8D63A059BFB8}" type="slidenum">
              <a:rPr kumimoji="0" lang="ru-RU" sz="1000" b="1" i="0" u="none" strike="noStrike" kern="1200" cap="none" spc="0" normalizeH="0" baseline="0" noProof="1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ru-RU" sz="1000" b="1" i="0" u="none" strike="noStrike" kern="1200" cap="none" spc="0" normalizeH="0" baseline="0" noProof="1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8" name="Текст 119">
            <a:extLst>
              <a:ext uri="{FF2B5EF4-FFF2-40B4-BE49-F238E27FC236}">
                <a16:creationId xmlns:a16="http://schemas.microsoft.com/office/drawing/2014/main" id="{6E5B80C5-6B42-4867-88CC-660291DD3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693060" y="6641305"/>
            <a:ext cx="173736" cy="152400"/>
          </a:xfrm>
          <a:prstGeom prst="rect">
            <a:avLst/>
          </a:prstGeom>
          <a:solidFill>
            <a:schemeClr val="accent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45720" tIns="45720" rIns="45720" bIns="45720" rtlCol="0">
            <a:normAutofit fontScale="250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2000" kern="1200">
                <a:solidFill>
                  <a:schemeClr val="tx1">
                    <a:alpha val="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1440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0704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16152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3624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43467B"/>
              </a:buClr>
              <a:buSzPct val="100000"/>
              <a:buFont typeface="Arial" panose="020B0604020202020204" pitchFamily="34" charset="0"/>
              <a:buNone/>
              <a:tabLst/>
              <a:defRPr/>
            </a:pPr>
            <a:endParaRPr kumimoji="0" lang="ru-RU" sz="2000" b="0" i="0" u="none" strike="noStrike" kern="1200" cap="none" spc="0" normalizeH="0" baseline="0" noProof="1">
              <a:ln>
                <a:noFill/>
              </a:ln>
              <a:solidFill>
                <a:prstClr val="black">
                  <a:alpha val="0"/>
                </a:prst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pic>
        <p:nvPicPr>
          <p:cNvPr id="10" name="Рисунок 5">
            <a:extLst>
              <a:ext uri="{FF2B5EF4-FFF2-40B4-BE49-F238E27FC236}">
                <a16:creationId xmlns:a16="http://schemas.microsoft.com/office/drawing/2014/main" id="{D2A5B748-37FD-448D-997E-B1D3326587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8" b="88"/>
          <a:stretch/>
        </p:blipFill>
        <p:spPr>
          <a:xfrm>
            <a:off x="0" y="0"/>
            <a:ext cx="8329613" cy="457200"/>
          </a:xfrm>
        </p:spPr>
      </p:pic>
    </p:spTree>
    <p:extLst>
      <p:ext uri="{BB962C8B-B14F-4D97-AF65-F5344CB8AC3E}">
        <p14:creationId xmlns:p14="http://schemas.microsoft.com/office/powerpoint/2010/main" val="575988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FBCF731-478B-42B2-B3C6-ECCC3D68E0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8329286" cy="6858000"/>
          </a:xfrm>
        </p:spPr>
      </p:pic>
      <p:sp>
        <p:nvSpPr>
          <p:cNvPr id="74" name="Текст 73">
            <a:extLst>
              <a:ext uri="{FF2B5EF4-FFF2-40B4-BE49-F238E27FC236}">
                <a16:creationId xmlns:a16="http://schemas.microsoft.com/office/drawing/2014/main" id="{C20719F7-6849-4C36-ACDB-C1AE2AAC74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43" name="Заголовок 42">
            <a:extLst>
              <a:ext uri="{FF2B5EF4-FFF2-40B4-BE49-F238E27FC236}">
                <a16:creationId xmlns:a16="http://schemas.microsoft.com/office/drawing/2014/main" id="{CF39D3B5-ABDB-4DFF-8107-EF97569C9B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90599" y="2276872"/>
            <a:ext cx="4582887" cy="3666728"/>
          </a:xfrm>
        </p:spPr>
        <p:txBody>
          <a:bodyPr rtlCol="0"/>
          <a:lstStyle/>
          <a:p>
            <a:pPr rtl="0"/>
            <a:r>
              <a:rPr lang="ru-RU" sz="3600" noProof="1"/>
              <a:t>Доступ жертв к средствам правовой защиты</a:t>
            </a:r>
          </a:p>
        </p:txBody>
      </p:sp>
      <p:sp>
        <p:nvSpPr>
          <p:cNvPr id="44" name="Подзаголовок 43">
            <a:extLst>
              <a:ext uri="{FF2B5EF4-FFF2-40B4-BE49-F238E27FC236}">
                <a16:creationId xmlns:a16="http://schemas.microsoft.com/office/drawing/2014/main" id="{F522C824-2C48-4465-AABE-F46286D9ECD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57899" y="2780928"/>
            <a:ext cx="5798741" cy="3600400"/>
          </a:xfrm>
        </p:spPr>
        <p:txBody>
          <a:bodyPr rtlCol="0">
            <a:normAutofit/>
          </a:bodyPr>
          <a:lstStyle/>
          <a:p>
            <a:pPr rtl="0"/>
            <a:r>
              <a:rPr lang="ru-RU" sz="1800" noProof="1"/>
              <a:t>Государства должны принимать надлежащие меры для обеспечения того, чтобы пострадавщие стороны получали доступ к эффективным средствам правовой защиты в рамках судебной системы или с использованием соответствующих внесудебных или административных мер. </a:t>
            </a:r>
          </a:p>
        </p:txBody>
      </p:sp>
      <p:sp>
        <p:nvSpPr>
          <p:cNvPr id="75" name="Текст 74">
            <a:extLst>
              <a:ext uri="{FF2B5EF4-FFF2-40B4-BE49-F238E27FC236}">
                <a16:creationId xmlns:a16="http://schemas.microsoft.com/office/drawing/2014/main" id="{6488F643-327C-4A41-9703-B4932AF5A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 rtlCol="0">
            <a:normAutofit fontScale="55000" lnSpcReduction="20000"/>
          </a:bodyPr>
          <a:lstStyle/>
          <a:p>
            <a:pPr rtl="0"/>
            <a:endParaRPr lang="ru-RU" noProof="1"/>
          </a:p>
        </p:txBody>
      </p:sp>
      <p:sp>
        <p:nvSpPr>
          <p:cNvPr id="76" name="Текст 75">
            <a:extLst>
              <a:ext uri="{FF2B5EF4-FFF2-40B4-BE49-F238E27FC236}">
                <a16:creationId xmlns:a16="http://schemas.microsoft.com/office/drawing/2014/main" id="{8EE4272D-3A75-4E40-B1D6-C8D1636AB5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 rtlCol="0">
            <a:normAutofit fontScale="55000" lnSpcReduction="20000"/>
          </a:bodyPr>
          <a:lstStyle/>
          <a:p>
            <a:pPr rtl="0"/>
            <a:endParaRPr lang="ru-RU" noProof="1"/>
          </a:p>
        </p:txBody>
      </p:sp>
    </p:spTree>
    <p:extLst>
      <p:ext uri="{BB962C8B-B14F-4D97-AF65-F5344CB8AC3E}">
        <p14:creationId xmlns:p14="http://schemas.microsoft.com/office/powerpoint/2010/main" val="2599382647"/>
      </p:ext>
    </p:extLst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9.jpe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+HR Asia UNDP PPT Template" id="{F0F1F8BA-D730-1549-AF23-A3501841F4A4}" vid="{2D273A50-9C64-0749-85B8-245A9BAB595B}"/>
    </a:ext>
  </a:extLst>
</a:theme>
</file>

<file path=ppt/theme/theme2.xml><?xml version="1.0" encoding="utf-8"?>
<a:theme xmlns:a="http://schemas.openxmlformats.org/drawingml/2006/main" name="СовременныйКлассическийБлок-3">
  <a:themeElements>
    <a:clrScheme name="MSFT_ELT_ModernClassicBlock_03">
      <a:dk1>
        <a:sysClr val="windowText" lastClr="000000"/>
      </a:dk1>
      <a:lt1>
        <a:sysClr val="window" lastClr="FFFFFF"/>
      </a:lt1>
      <a:dk2>
        <a:srgbClr val="43467B"/>
      </a:dk2>
      <a:lt2>
        <a:srgbClr val="DFE3E5"/>
      </a:lt2>
      <a:accent1>
        <a:srgbClr val="43467B"/>
      </a:accent1>
      <a:accent2>
        <a:srgbClr val="E58C09"/>
      </a:accent2>
      <a:accent3>
        <a:srgbClr val="2683C6"/>
      </a:accent3>
      <a:accent4>
        <a:srgbClr val="EEC621"/>
      </a:accent4>
      <a:accent5>
        <a:srgbClr val="1D9BA1"/>
      </a:accent5>
      <a:accent6>
        <a:srgbClr val="87175F"/>
      </a:accent6>
      <a:hlink>
        <a:srgbClr val="0070C0"/>
      </a:hlink>
      <a:folHlink>
        <a:srgbClr val="C00000"/>
      </a:folHlink>
    </a:clrScheme>
    <a:fontScheme name="MSFT_ELT_ModernClassicBlock_03">
      <a:majorFont>
        <a:latin typeface="Tw Cen MT Condensed"/>
        <a:ea typeface=""/>
        <a:cs typeface=""/>
      </a:majorFont>
      <a:minorFont>
        <a:latin typeface="Tw Cen MT"/>
        <a:ea typeface=""/>
        <a:cs typeface="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42570282_TF89082059.potx" id="{67D49B47-FA17-4E5B-80EE-30F76FF2D07D}" vid="{0DD5EBB0-80F9-440D-B756-554016CC0CE3}"/>
    </a:ext>
  </a:extLst>
</a:theme>
</file>

<file path=ppt/theme/theme3.xml><?xml version="1.0" encoding="utf-8"?>
<a:theme xmlns:a="http://schemas.openxmlformats.org/drawingml/2006/main" name="Mander Meeting by Slidesgo">
  <a:themeElements>
    <a:clrScheme name="Simple Light">
      <a:dk1>
        <a:srgbClr val="263238"/>
      </a:dk1>
      <a:lt1>
        <a:srgbClr val="F3F3F3"/>
      </a:lt1>
      <a:dk2>
        <a:srgbClr val="EBEBEB"/>
      </a:dk2>
      <a:lt2>
        <a:srgbClr val="A6A6A6"/>
      </a:lt2>
      <a:accent1>
        <a:srgbClr val="37474F"/>
      </a:accent1>
      <a:accent2>
        <a:srgbClr val="FFC727"/>
      </a:accent2>
      <a:accent3>
        <a:srgbClr val="AD6359"/>
      </a:accent3>
      <a:accent4>
        <a:srgbClr val="37474F"/>
      </a:accent4>
      <a:accent5>
        <a:srgbClr val="0C2E3A"/>
      </a:accent5>
      <a:accent6>
        <a:srgbClr val="EB9481"/>
      </a:accent6>
      <a:hlink>
        <a:srgbClr val="263238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b0d5397-c2a9-42ce-8e80-6443365ed401">
      <Terms xmlns="http://schemas.microsoft.com/office/infopath/2007/PartnerControls"/>
    </lcf76f155ced4ddcb4097134ff3c332f>
    <TaxCatchAll xmlns="bda0c913-583b-4ae2-8dee-558cb6627ade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E7A95392662DF45ADA5002E545F9010" ma:contentTypeVersion="15" ma:contentTypeDescription="Create a new document." ma:contentTypeScope="" ma:versionID="1543e02c7fcfa059e48de1e11636e0ff">
  <xsd:schema xmlns:xsd="http://www.w3.org/2001/XMLSchema" xmlns:xs="http://www.w3.org/2001/XMLSchema" xmlns:p="http://schemas.microsoft.com/office/2006/metadata/properties" xmlns:ns2="ab0d5397-c2a9-42ce-8e80-6443365ed401" xmlns:ns3="bda0c913-583b-4ae2-8dee-558cb6627ade" targetNamespace="http://schemas.microsoft.com/office/2006/metadata/properties" ma:root="true" ma:fieldsID="585e070c81896dbc608ca1f9a0c7c512" ns2:_="" ns3:_="">
    <xsd:import namespace="ab0d5397-c2a9-42ce-8e80-6443365ed401"/>
    <xsd:import namespace="bda0c913-583b-4ae2-8dee-558cb6627ad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b0d5397-c2a9-42ce-8e80-6443365ed40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f8ebb0a5-c57d-4c3a-bec7-8a38252dd05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da0c913-583b-4ae2-8dee-558cb6627ade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121043da-e83d-4ef7-96d7-2344b1632dec}" ma:internalName="TaxCatchAll" ma:showField="CatchAllData" ma:web="bda0c913-583b-4ae2-8dee-558cb6627ad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9E6CD78-EA27-4C45-BE92-AEAB00546E2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E5DAD6F-C9C1-47BF-A7C1-6E441F0D8754}">
  <ds:schemaRefs>
    <ds:schemaRef ds:uri="http://purl.org/dc/elements/1.1/"/>
    <ds:schemaRef ds:uri="bda0c913-583b-4ae2-8dee-558cb6627ade"/>
    <ds:schemaRef ds:uri="http://purl.org/dc/terms/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ab0d5397-c2a9-42ce-8e80-6443365ed401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38FF810F-010F-446B-ABD9-94546AC242A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b0d5397-c2a9-42ce-8e80-6443365ed401"/>
    <ds:schemaRef ds:uri="bda0c913-583b-4ae2-8dee-558cb6627ad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2337</TotalTime>
  <Words>1983</Words>
  <Application>Microsoft Office PowerPoint</Application>
  <PresentationFormat>Широкоэкранный</PresentationFormat>
  <Paragraphs>161</Paragraphs>
  <Slides>20</Slides>
  <Notes>15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17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20</vt:i4>
      </vt:variant>
    </vt:vector>
  </HeadingPairs>
  <TitlesOfParts>
    <vt:vector size="40" baseType="lpstr">
      <vt:lpstr>Arial</vt:lpstr>
      <vt:lpstr>Avenir</vt:lpstr>
      <vt:lpstr>Avenir Book</vt:lpstr>
      <vt:lpstr>Avenir Medium</vt:lpstr>
      <vt:lpstr>Calibri</vt:lpstr>
      <vt:lpstr>Marsden-Cm</vt:lpstr>
      <vt:lpstr>Marsden-Cm SemiBold</vt:lpstr>
      <vt:lpstr>Montserrat</vt:lpstr>
      <vt:lpstr>Righteous</vt:lpstr>
      <vt:lpstr>Saira ExtraCondensed ExtraBold</vt:lpstr>
      <vt:lpstr>Segoe UI</vt:lpstr>
      <vt:lpstr>Source Sans Pro</vt:lpstr>
      <vt:lpstr>Staatliches</vt:lpstr>
      <vt:lpstr>Symbol</vt:lpstr>
      <vt:lpstr>Times New Roman</vt:lpstr>
      <vt:lpstr>Wingdings</vt:lpstr>
      <vt:lpstr>Wingdings 3</vt:lpstr>
      <vt:lpstr>Office Theme</vt:lpstr>
      <vt:lpstr>СовременныйКлассическийБлок-3</vt:lpstr>
      <vt:lpstr>Mander Meeting by Slidesgo</vt:lpstr>
      <vt:lpstr>UNDP Business + Human Rights Project </vt:lpstr>
      <vt:lpstr>Коммерческие компании могут влиять на следующие сферы:</vt:lpstr>
      <vt:lpstr>Презентация PowerPoint</vt:lpstr>
      <vt:lpstr>Презентация PowerPoint</vt:lpstr>
      <vt:lpstr>Презентация PowerPoint</vt:lpstr>
      <vt:lpstr>Что из себя представляют Руководящие принципы? </vt:lpstr>
      <vt:lpstr>Руководящие принципы ООН разработаны с целью их внедрения, исходя из трех основных рамок – защита, соблюдение и средства правовой защиты, которые включают в себя: </vt:lpstr>
      <vt:lpstr>В чем важность Руководящих принципов? </vt:lpstr>
      <vt:lpstr>Что такое национальный план действий по осуществлению Руководящих принципов ООН предпринимательской деятельности в аспекте прав человека? </vt:lpstr>
      <vt:lpstr>Должны ли государства разрабатывать национальные планы действий по осуществлению Руководящих принципов? </vt:lpstr>
      <vt:lpstr>Руководящие принципы ООН предпринимательской деятельности в аспекте прав человека</vt:lpstr>
      <vt:lpstr>Руководящие принципы ООН предпринимательской деятельности в аспекте прав человека</vt:lpstr>
      <vt:lpstr>Руководящие принципы ООН предпринимательской деятельности в аспекте прав человека </vt:lpstr>
      <vt:lpstr>Ответственность предприятий за соблюдение прав человека</vt:lpstr>
      <vt:lpstr>Руководящие принципы ООН предпринимательской деятельности в аспекте прав человека</vt:lpstr>
      <vt:lpstr>Политика в области прав человека</vt:lpstr>
      <vt:lpstr>HRDD (должная осмотрительность в сфере прав человека)</vt:lpstr>
      <vt:lpstr>Презентация PowerPoint</vt:lpstr>
      <vt:lpstr>Руководящие принципы ООН предпринимательской деятельности в аспекте прав человека</vt:lpstr>
      <vt:lpstr>Доступ жертв к средствам правовой защиты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Saengkeo Touttavong</dc:creator>
  <cp:lastModifiedBy>Nurlan Bakirov</cp:lastModifiedBy>
  <cp:revision>21</cp:revision>
  <cp:lastPrinted>2020-11-29T12:31:38Z</cp:lastPrinted>
  <dcterms:created xsi:type="dcterms:W3CDTF">2020-11-29T11:12:45Z</dcterms:created>
  <dcterms:modified xsi:type="dcterms:W3CDTF">2023-03-09T11:37:58Z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0x0101006E7A95392662DF45ADA5002E545F9010</vt:lpwstr>
  </property>
  <property fmtid="{D5CDD505-2E9C-101B-9397-08002B2CF9AE}" pid="3" name="MediaServiceImageTags">
    <vt:lpwstr/>
  </property>
</Properties>
</file>