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015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6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3237"/>
    <a:srgbClr val="3931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55" autoAdjust="0"/>
    <p:restoredTop sz="95501" autoAdjust="0"/>
  </p:normalViewPr>
  <p:slideViewPr>
    <p:cSldViewPr snapToGrid="0">
      <p:cViewPr varScale="1">
        <p:scale>
          <a:sx n="88" d="100"/>
          <a:sy n="88" d="100"/>
        </p:scale>
        <p:origin x="-108" y="-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60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998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4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08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583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633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55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101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047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75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744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10/3/2014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615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7" r:id="rId2"/>
    <p:sldLayoutId id="2147484018" r:id="rId3"/>
    <p:sldLayoutId id="2147484019" r:id="rId4"/>
    <p:sldLayoutId id="2147484020" r:id="rId5"/>
    <p:sldLayoutId id="2147484021" r:id="rId6"/>
    <p:sldLayoutId id="2147484022" r:id="rId7"/>
    <p:sldLayoutId id="2147484023" r:id="rId8"/>
    <p:sldLayoutId id="2147484024" r:id="rId9"/>
    <p:sldLayoutId id="2147484025" r:id="rId10"/>
    <p:sldLayoutId id="214748402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7864" y="2939736"/>
            <a:ext cx="11854870" cy="1304716"/>
          </a:xfrm>
        </p:spPr>
        <p:txBody>
          <a:bodyPr>
            <a:noAutofit/>
          </a:bodyPr>
          <a:lstStyle/>
          <a:p>
            <a:r>
              <a:rPr lang="ru-RU" sz="4500" b="1" dirty="0" smtClean="0"/>
              <a:t/>
            </a:r>
            <a:br>
              <a:rPr lang="ru-RU" sz="4500" b="1" dirty="0" smtClean="0"/>
            </a:br>
            <a:r>
              <a:rPr lang="ru-RU" sz="4500" b="1" dirty="0"/>
              <a:t/>
            </a:r>
            <a:br>
              <a:rPr lang="ru-RU" sz="4500" b="1" dirty="0"/>
            </a:br>
            <a:r>
              <a:rPr lang="ru-RU" sz="4500" b="1" dirty="0" smtClean="0">
                <a:solidFill>
                  <a:srgbClr val="FF0000"/>
                </a:solidFill>
              </a:rPr>
              <a:t>Возможности для частного сектора в Кыргызской Республике</a:t>
            </a:r>
            <a:endParaRPr lang="ru-RU" sz="45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287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26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ХАРАКТЕРИСТИКИ БИЗНЕС-СРЕДЫ В КЫРГЫЗСКОЙ РЕСПУБЛИКЕ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84" y="944758"/>
            <a:ext cx="9168918" cy="5646692"/>
          </a:xfrm>
        </p:spPr>
      </p:pic>
    </p:spTree>
    <p:extLst>
      <p:ext uri="{BB962C8B-B14F-4D97-AF65-F5344CB8AC3E}">
        <p14:creationId xmlns:p14="http://schemas.microsoft.com/office/powerpoint/2010/main" val="172310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2. </a:t>
            </a:r>
            <a:r>
              <a:rPr lang="ru-RU" sz="2800" b="1" dirty="0" smtClean="0">
                <a:solidFill>
                  <a:schemeClr val="bg1"/>
                </a:solidFill>
              </a:rPr>
              <a:t>СТРАТЕГИЧЕСКОЕ РАСПОЛОЖЕНИЕ И ПОТЕНЦИАЛ ВНЕШНИХ РЫНКОВ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626"/>
            <a:ext cx="12192000" cy="477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49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</a:t>
            </a:r>
            <a:r>
              <a:rPr lang="en-US" sz="2400" b="1" dirty="0" smtClean="0">
                <a:solidFill>
                  <a:schemeClr val="bg1"/>
                </a:solidFill>
              </a:rPr>
              <a:t>. </a:t>
            </a:r>
            <a:r>
              <a:rPr lang="ru-RU" sz="2400" b="1" dirty="0" smtClean="0">
                <a:solidFill>
                  <a:schemeClr val="bg1"/>
                </a:solidFill>
              </a:rPr>
              <a:t>ПАРТНЕРСТВО С МЕЖДУНАРОДНЫМИ ОРГАНИЗАЦИЯМИ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95" y="1023255"/>
            <a:ext cx="6512011" cy="5617052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751" y="1361372"/>
            <a:ext cx="3959635" cy="4940818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7308353" y="750628"/>
            <a:ext cx="0" cy="6107372"/>
          </a:xfrm>
          <a:prstGeom prst="line">
            <a:avLst/>
          </a:prstGeom>
          <a:ln w="38100">
            <a:solidFill>
              <a:srgbClr val="ED32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28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4</a:t>
            </a:r>
            <a:r>
              <a:rPr lang="en-US" sz="2800" b="1" dirty="0" smtClean="0">
                <a:solidFill>
                  <a:schemeClr val="bg1"/>
                </a:solidFill>
              </a:rPr>
              <a:t>. </a:t>
            </a:r>
            <a:r>
              <a:rPr lang="ru-RU" sz="2800" b="1" dirty="0" smtClean="0">
                <a:solidFill>
                  <a:schemeClr val="bg1"/>
                </a:solidFill>
              </a:rPr>
              <a:t>БЕЗВИЗОВЫЙ РЕЖИМ ДЛЯ 61 СТРАНЫ МИРА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2" y="1420347"/>
            <a:ext cx="10922644" cy="476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1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5</a:t>
            </a:r>
            <a:r>
              <a:rPr lang="en-US" sz="2800" b="1" dirty="0" smtClean="0">
                <a:solidFill>
                  <a:schemeClr val="bg1"/>
                </a:solidFill>
              </a:rPr>
              <a:t>. </a:t>
            </a:r>
            <a:r>
              <a:rPr lang="ru-RU" sz="2800" b="1" dirty="0" smtClean="0">
                <a:solidFill>
                  <a:schemeClr val="bg1"/>
                </a:solidFill>
              </a:rPr>
              <a:t>НИЗКИЕ НАЛОГОВЫЕ СТАВКИ В РЕГИОНЕ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80" y="1077846"/>
            <a:ext cx="11513543" cy="25388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060" y="4131791"/>
            <a:ext cx="9526474" cy="206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13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6</a:t>
            </a:r>
            <a:r>
              <a:rPr lang="en-US" sz="2800" b="1" dirty="0" smtClean="0">
                <a:solidFill>
                  <a:schemeClr val="bg1"/>
                </a:solidFill>
              </a:rPr>
              <a:t>. </a:t>
            </a:r>
            <a:r>
              <a:rPr lang="ru-RU" sz="2800" b="1" dirty="0" smtClean="0">
                <a:solidFill>
                  <a:schemeClr val="bg1"/>
                </a:solidFill>
              </a:rPr>
              <a:t>СВОБОДНАЯ МЕЖДУНАРОДНАЯ ТОРГОВЛЯ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35" y="2552131"/>
            <a:ext cx="11584550" cy="24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87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7</a:t>
            </a:r>
            <a:r>
              <a:rPr lang="ru-RU" sz="2800" b="1" dirty="0" smtClean="0">
                <a:solidFill>
                  <a:schemeClr val="bg1"/>
                </a:solidFill>
              </a:rPr>
              <a:t>. НЕДОРОГАЯ И КВАЛИФИЦИРОВАННАЯ РАБОЧАЯ СИЛА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57" y="927721"/>
            <a:ext cx="7075143" cy="47167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961" y="2866030"/>
            <a:ext cx="4705476" cy="38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30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8</a:t>
            </a:r>
            <a:r>
              <a:rPr lang="en-US" sz="2800" b="1" dirty="0" smtClean="0">
                <a:solidFill>
                  <a:schemeClr val="bg1"/>
                </a:solidFill>
              </a:rPr>
              <a:t>. </a:t>
            </a:r>
            <a:r>
              <a:rPr lang="ru-RU" sz="2800" b="1" dirty="0" smtClean="0">
                <a:solidFill>
                  <a:schemeClr val="bg1"/>
                </a:solidFill>
              </a:rPr>
              <a:t>СВОБОДНЫЕ ЭКОНОМИЧЕСКИЕ ЗОНЫ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09" y="1023255"/>
            <a:ext cx="11759728" cy="33849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573" y="3734896"/>
            <a:ext cx="5374964" cy="293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88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9</a:t>
            </a:r>
            <a:r>
              <a:rPr lang="en-US" sz="2800" b="1" dirty="0" smtClean="0">
                <a:solidFill>
                  <a:schemeClr val="bg1"/>
                </a:solidFill>
              </a:rPr>
              <a:t>. </a:t>
            </a:r>
            <a:r>
              <a:rPr lang="ru-RU" sz="2800" b="1" dirty="0" smtClean="0">
                <a:solidFill>
                  <a:schemeClr val="bg1"/>
                </a:solidFill>
              </a:rPr>
              <a:t>ЛЕГКОЕ ВЕДЕНИЕ БИЗНЕСА В РЕГИОНЕ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02" y="1362322"/>
            <a:ext cx="11752866" cy="486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02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94"/>
            <a:ext cx="12192000" cy="744733"/>
          </a:xfrm>
          <a:prstGeom prst="rect">
            <a:avLst/>
          </a:prstGeom>
          <a:solidFill>
            <a:srgbClr val="ED3237"/>
          </a:solidFill>
          <a:ln>
            <a:solidFill>
              <a:srgbClr val="ED32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16937"/>
            <a:ext cx="12192000" cy="101736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10. НИЗКИЕ ЗАТРАТЫ ПРОИЗВОДСТВА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974" y="1023579"/>
            <a:ext cx="3242850" cy="5309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110" y="1023578"/>
            <a:ext cx="2730849" cy="552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27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894"/>
            <a:ext cx="12192000" cy="5088619"/>
          </a:xfrm>
          <a:prstGeom prst="rect">
            <a:avLst/>
          </a:prstGeom>
          <a:solidFill>
            <a:srgbClr val="ED32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50900" y="1602571"/>
            <a:ext cx="10515600" cy="25177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60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6000" b="1" dirty="0" smtClean="0">
                <a:solidFill>
                  <a:schemeClr val="bg1"/>
                </a:solidFill>
              </a:rPr>
              <a:t>Спасибо за внимание!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5391"/>
            <a:ext cx="12192000" cy="40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5853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yriad Design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2223</TotalTime>
  <Words>67</Words>
  <Application>Microsoft Office PowerPoint</Application>
  <PresentationFormat>Произвольный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Возможности для частного сектора в Кыргызской Республике</vt:lpstr>
      <vt:lpstr>ХАРАКТЕРИСТИКИ БИЗНЕС-СРЕДЫ В КЫРГЫЗСКОЙ РЕСПУБЛИКЕ</vt:lpstr>
      <vt:lpstr>2. СТРАТЕГИЧЕСКОЕ РАСПОЛОЖЕНИЕ И ПОТЕНЦИАЛ ВНЕШНИХ РЫНКОВ</vt:lpstr>
      <vt:lpstr>3. ПАРТНЕРСТВО С МЕЖДУНАРОДНЫМИ ОРГАНИЗАЦИЯМИ</vt:lpstr>
      <vt:lpstr>4. БЕЗВИЗОВЫЙ РЕЖИМ ДЛЯ 61 СТРАНЫ МИРА</vt:lpstr>
      <vt:lpstr>5. НИЗКИЕ НАЛОГОВЫЕ СТАВКИ В РЕГИОНЕ</vt:lpstr>
      <vt:lpstr>6. СВОБОДНАЯ МЕЖДУНАРОДНАЯ ТОРГОВЛЯ</vt:lpstr>
      <vt:lpstr>7. НЕДОРОГАЯ И КВАЛИФИЦИРОВАННАЯ РАБОЧАЯ СИЛА</vt:lpstr>
      <vt:lpstr>8. СВОБОДНЫЕ ЭКОНОМИЧЕСКИЕ ЗОНЫ</vt:lpstr>
      <vt:lpstr>9. ЛЕГКОЕ ВЕДЕНИЕ БИЗНЕСА В РЕГИОНЕ</vt:lpstr>
      <vt:lpstr>10. НИЗКИЕ ЗАТРАТЫ ПРОИЗВОДСТВА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Эрмек Ормотоев</cp:lastModifiedBy>
  <cp:revision>30</cp:revision>
  <dcterms:created xsi:type="dcterms:W3CDTF">2014-04-08T04:54:30Z</dcterms:created>
  <dcterms:modified xsi:type="dcterms:W3CDTF">2014-10-03T10:24:08Z</dcterms:modified>
</cp:coreProperties>
</file>